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drawings/drawing5.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drawings/drawing7.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drawings/drawing8.xml" ContentType="application/vnd.openxmlformats-officedocument.drawingml.chartshapes+xml"/>
  <Override PartName="/ppt/charts/chart26.xml" ContentType="application/vnd.openxmlformats-officedocument.drawingml.chart+xml"/>
  <Override PartName="/ppt/drawings/drawing9.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notesSlides/notesSlide20.xml" ContentType="application/vnd.openxmlformats-officedocument.presentationml.notesSlide+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notesSlides/notesSlide22.xml" ContentType="application/vnd.openxmlformats-officedocument.presentationml.notesSlide+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notesSlides/notesSlide26.xml" ContentType="application/vnd.openxmlformats-officedocument.presentationml.notesSlide+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notesSlides/notesSlide29.xml" ContentType="application/vnd.openxmlformats-officedocument.presentationml.notesSlide+xml"/>
  <Override PartName="/ppt/charts/chart3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9.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drawings/drawing10.xml" ContentType="application/vnd.openxmlformats-officedocument.drawingml.chartshapes+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40.xml" ContentType="application/vnd.openxmlformats-officedocument.presentationml.notesSlide+xml"/>
  <Override PartName="/ppt/charts/chart48.xml" ContentType="application/vnd.openxmlformats-officedocument.drawingml.chart+xml"/>
  <Override PartName="/ppt/notesSlides/notesSlide41.xml" ContentType="application/vnd.openxmlformats-officedocument.presentationml.notesSlide+xml"/>
  <Override PartName="/ppt/charts/chart49.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49.xml" ContentType="application/vnd.openxmlformats-officedocument.presentationml.notesSlide+xml"/>
  <Override PartName="/ppt/charts/chart57.xml" ContentType="application/vnd.openxmlformats-officedocument.drawingml.chart+xml"/>
  <Override PartName="/ppt/notesSlides/notesSlide50.xml" ContentType="application/vnd.openxmlformats-officedocument.presentationml.notesSlide+xml"/>
  <Override PartName="/ppt/charts/chart58.xml" ContentType="application/vnd.openxmlformats-officedocument.drawingml.chart+xml"/>
  <Override PartName="/ppt/notesSlides/notesSlide51.xml" ContentType="application/vnd.openxmlformats-officedocument.presentationml.notesSlide+xml"/>
  <Override PartName="/ppt/charts/chart59.xml" ContentType="application/vnd.openxmlformats-officedocument.drawingml.chart+xml"/>
  <Override PartName="/ppt/notesSlides/notesSlide52.xml" ContentType="application/vnd.openxmlformats-officedocument.presentationml.notesSlide+xml"/>
  <Override PartName="/ppt/charts/chart60.xml" ContentType="application/vnd.openxmlformats-officedocument.drawingml.chart+xml"/>
  <Override PartName="/ppt/notesSlides/notesSlide53.xml" ContentType="application/vnd.openxmlformats-officedocument.presentationml.notesSlide+xml"/>
  <Override PartName="/ppt/charts/chart61.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62.xml" ContentType="application/vnd.openxmlformats-officedocument.drawingml.chart+xml"/>
  <Override PartName="/ppt/notesSlides/notesSlide56.xml" ContentType="application/vnd.openxmlformats-officedocument.presentationml.notesSlide+xml"/>
  <Override PartName="/ppt/charts/chart63.xml" ContentType="application/vnd.openxmlformats-officedocument.drawingml.chart+xml"/>
  <Override PartName="/ppt/notesSlides/notesSlide57.xml" ContentType="application/vnd.openxmlformats-officedocument.presentationml.notesSlide+xml"/>
  <Override PartName="/ppt/charts/chart64.xml" ContentType="application/vnd.openxmlformats-officedocument.drawingml.chart+xml"/>
  <Override PartName="/ppt/notesSlides/notesSlide58.xml" ContentType="application/vnd.openxmlformats-officedocument.presentationml.notesSlide+xml"/>
  <Override PartName="/ppt/charts/chart65.xml" ContentType="application/vnd.openxmlformats-officedocument.drawingml.chart+xml"/>
  <Override PartName="/ppt/notesSlides/notesSlide59.xml" ContentType="application/vnd.openxmlformats-officedocument.presentationml.notesSlide+xml"/>
  <Override PartName="/ppt/charts/chart66.xml" ContentType="application/vnd.openxmlformats-officedocument.drawingml.chart+xml"/>
  <Override PartName="/ppt/notesSlides/notesSlide60.xml" ContentType="application/vnd.openxmlformats-officedocument.presentationml.notesSlide+xml"/>
  <Override PartName="/ppt/charts/chart67.xml" ContentType="application/vnd.openxmlformats-officedocument.drawingml.chart+xml"/>
  <Override PartName="/ppt/notesSlides/notesSlide61.xml" ContentType="application/vnd.openxmlformats-officedocument.presentationml.notesSlide+xml"/>
  <Override PartName="/ppt/charts/chart68.xml" ContentType="application/vnd.openxmlformats-officedocument.drawingml.chart+xml"/>
  <Override PartName="/ppt/notesSlides/notesSlide62.xml" ContentType="application/vnd.openxmlformats-officedocument.presentationml.notesSlide+xml"/>
  <Override PartName="/ppt/charts/chart69.xml" ContentType="application/vnd.openxmlformats-officedocument.drawingml.chart+xml"/>
  <Override PartName="/ppt/notesSlides/notesSlide63.xml" ContentType="application/vnd.openxmlformats-officedocument.presentationml.notesSlide+xml"/>
  <Override PartName="/ppt/charts/chart70.xml" ContentType="application/vnd.openxmlformats-officedocument.drawingml.chart+xml"/>
  <Override PartName="/ppt/notesSlides/notesSlide64.xml" ContentType="application/vnd.openxmlformats-officedocument.presentationml.notesSlide+xml"/>
  <Override PartName="/ppt/charts/chart71.xml" ContentType="application/vnd.openxmlformats-officedocument.drawingml.chart+xml"/>
  <Override PartName="/ppt/notesSlides/notesSlide65.xml" ContentType="application/vnd.openxmlformats-officedocument.presentationml.notesSlide+xml"/>
  <Override PartName="/ppt/charts/chart72.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73.xml" ContentType="application/vnd.openxmlformats-officedocument.drawingml.chart+xml"/>
  <Override PartName="/ppt/notesSlides/notesSlide68.xml" ContentType="application/vnd.openxmlformats-officedocument.presentationml.notesSlide+xml"/>
  <Override PartName="/ppt/charts/chart74.xml" ContentType="application/vnd.openxmlformats-officedocument.drawingml.chart+xml"/>
  <Override PartName="/ppt/notesSlides/notesSlide69.xml" ContentType="application/vnd.openxmlformats-officedocument.presentationml.notesSlide+xml"/>
  <Override PartName="/ppt/charts/chart75.xml" ContentType="application/vnd.openxmlformats-officedocument.drawingml.chart+xml"/>
  <Override PartName="/ppt/notesSlides/notesSlide70.xml" ContentType="application/vnd.openxmlformats-officedocument.presentationml.notesSlide+xml"/>
  <Override PartName="/ppt/charts/chart76.xml" ContentType="application/vnd.openxmlformats-officedocument.drawingml.chart+xml"/>
  <Override PartName="/ppt/notesSlides/notesSlide71.xml" ContentType="application/vnd.openxmlformats-officedocument.presentationml.notesSlide+xml"/>
  <Override PartName="/ppt/charts/chart77.xml" ContentType="application/vnd.openxmlformats-officedocument.drawingml.chart+xml"/>
  <Override PartName="/ppt/notesSlides/notesSlide72.xml" ContentType="application/vnd.openxmlformats-officedocument.presentationml.notesSlide+xml"/>
  <Override PartName="/ppt/charts/chart78.xml" ContentType="application/vnd.openxmlformats-officedocument.drawingml.chart+xml"/>
  <Override PartName="/ppt/notesSlides/notesSlide73.xml" ContentType="application/vnd.openxmlformats-officedocument.presentationml.notesSlide+xml"/>
  <Override PartName="/ppt/charts/chart79.xml" ContentType="application/vnd.openxmlformats-officedocument.drawingml.chart+xml"/>
  <Override PartName="/ppt/drawings/drawing11.xml" ContentType="application/vnd.openxmlformats-officedocument.drawingml.chartshapes+xml"/>
  <Override PartName="/ppt/notesSlides/notesSlide74.xml" ContentType="application/vnd.openxmlformats-officedocument.presentationml.notesSlide+xml"/>
  <Override PartName="/ppt/charts/chart80.xml" ContentType="application/vnd.openxmlformats-officedocument.drawingml.chart+xml"/>
  <Override PartName="/ppt/drawings/drawing12.xml" ContentType="application/vnd.openxmlformats-officedocument.drawingml.chartshapes+xml"/>
  <Override PartName="/ppt/notesSlides/notesSlide75.xml" ContentType="application/vnd.openxmlformats-officedocument.presentationml.notesSlide+xml"/>
  <Override PartName="/ppt/charts/chart81.xml" ContentType="application/vnd.openxmlformats-officedocument.drawingml.chart+xml"/>
  <Override PartName="/ppt/drawings/drawing13.xml" ContentType="application/vnd.openxmlformats-officedocument.drawingml.chartshapes+xml"/>
  <Override PartName="/ppt/notesSlides/notesSlide76.xml" ContentType="application/vnd.openxmlformats-officedocument.presentationml.notesSlide+xml"/>
  <Override PartName="/ppt/charts/chart82.xml" ContentType="application/vnd.openxmlformats-officedocument.drawingml.chart+xml"/>
  <Override PartName="/ppt/drawings/drawing14.xml" ContentType="application/vnd.openxmlformats-officedocument.drawingml.chartshapes+xml"/>
  <Override PartName="/ppt/notesSlides/notesSlide77.xml" ContentType="application/vnd.openxmlformats-officedocument.presentationml.notesSlide+xml"/>
  <Override PartName="/ppt/charts/chart83.xml" ContentType="application/vnd.openxmlformats-officedocument.drawingml.chart+xml"/>
  <Override PartName="/ppt/drawings/drawing15.xml" ContentType="application/vnd.openxmlformats-officedocument.drawingml.chartshapes+xml"/>
  <Override PartName="/ppt/notesSlides/notesSlide78.xml" ContentType="application/vnd.openxmlformats-officedocument.presentationml.notesSlide+xml"/>
  <Override PartName="/ppt/charts/chart84.xml" ContentType="application/vnd.openxmlformats-officedocument.drawingml.chart+xml"/>
  <Override PartName="/ppt/drawings/drawing16.xml" ContentType="application/vnd.openxmlformats-officedocument.drawingml.chartshapes+xml"/>
  <Override PartName="/ppt/notesSlides/notesSlide79.xml" ContentType="application/vnd.openxmlformats-officedocument.presentationml.notesSlide+xml"/>
  <Override PartName="/ppt/charts/chart85.xml" ContentType="application/vnd.openxmlformats-officedocument.drawingml.chart+xml"/>
  <Override PartName="/ppt/notesSlides/notesSlide80.xml" ContentType="application/vnd.openxmlformats-officedocument.presentationml.notesSlide+xml"/>
  <Override PartName="/ppt/charts/chart86.xml" ContentType="application/vnd.openxmlformats-officedocument.drawingml.chart+xml"/>
  <Override PartName="/ppt/notesSlides/notesSlide81.xml" ContentType="application/vnd.openxmlformats-officedocument.presentationml.notesSlide+xml"/>
  <Override PartName="/ppt/charts/chart87.xml" ContentType="application/vnd.openxmlformats-officedocument.drawingml.chart+xml"/>
  <Override PartName="/ppt/notesSlides/notesSlide82.xml" ContentType="application/vnd.openxmlformats-officedocument.presentationml.notesSlide+xml"/>
  <Override PartName="/ppt/charts/chart88.xml" ContentType="application/vnd.openxmlformats-officedocument.drawingml.chart+xml"/>
  <Override PartName="/ppt/notesSlides/notesSlide83.xml" ContentType="application/vnd.openxmlformats-officedocument.presentationml.notesSlide+xml"/>
  <Override PartName="/ppt/charts/chart89.xml" ContentType="application/vnd.openxmlformats-officedocument.drawingml.chart+xml"/>
  <Override PartName="/ppt/notesSlides/notesSlide84.xml" ContentType="application/vnd.openxmlformats-officedocument.presentationml.notesSlide+xml"/>
  <Override PartName="/ppt/charts/chart90.xml" ContentType="application/vnd.openxmlformats-officedocument.drawingml.chart+xml"/>
  <Override PartName="/ppt/notesSlides/notesSlide85.xml" ContentType="application/vnd.openxmlformats-officedocument.presentationml.notesSlide+xml"/>
  <Override PartName="/ppt/charts/chart91.xml" ContentType="application/vnd.openxmlformats-officedocument.drawingml.chart+xml"/>
  <Override PartName="/ppt/notesSlides/notesSlide86.xml" ContentType="application/vnd.openxmlformats-officedocument.presentationml.notesSlide+xml"/>
  <Override PartName="/ppt/charts/chart92.xml" ContentType="application/vnd.openxmlformats-officedocument.drawingml.chart+xml"/>
  <Override PartName="/ppt/notesSlides/notesSlide87.xml" ContentType="application/vnd.openxmlformats-officedocument.presentationml.notesSlide+xml"/>
  <Override PartName="/ppt/charts/chart93.xml" ContentType="application/vnd.openxmlformats-officedocument.drawingml.chart+xml"/>
  <Override PartName="/ppt/drawings/drawing17.xml" ContentType="application/vnd.openxmlformats-officedocument.drawingml.chartshapes+xml"/>
  <Override PartName="/ppt/notesSlides/notesSlide88.xml" ContentType="application/vnd.openxmlformats-officedocument.presentationml.notesSlide+xml"/>
  <Override PartName="/ppt/charts/chart94.xml" ContentType="application/vnd.openxmlformats-officedocument.drawingml.chart+xml"/>
  <Override PartName="/ppt/drawings/drawing18.xml" ContentType="application/vnd.openxmlformats-officedocument.drawingml.chartshapes+xml"/>
  <Override PartName="/ppt/notesSlides/notesSlide89.xml" ContentType="application/vnd.openxmlformats-officedocument.presentationml.notesSlide+xml"/>
  <Override PartName="/ppt/charts/chart95.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96.xml" ContentType="application/vnd.openxmlformats-officedocument.drawingml.chart+xml"/>
  <Override PartName="/ppt/notesSlides/notesSlide93.xml" ContentType="application/vnd.openxmlformats-officedocument.presentationml.notesSlide+xml"/>
  <Override PartName="/ppt/charts/chart97.xml" ContentType="application/vnd.openxmlformats-officedocument.drawingml.chart+xml"/>
  <Override PartName="/ppt/notesSlides/notesSlide94.xml" ContentType="application/vnd.openxmlformats-officedocument.presentationml.notesSlide+xml"/>
  <Override PartName="/ppt/charts/chart98.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99.xml" ContentType="application/vnd.openxmlformats-officedocument.drawingml.chart+xml"/>
  <Override PartName="/ppt/drawings/drawing19.xml" ContentType="application/vnd.openxmlformats-officedocument.drawingml.chartshape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100.xml" ContentType="application/vnd.openxmlformats-officedocument.drawingml.chart+xml"/>
  <Override PartName="/ppt/notesSlides/notesSlide104.xml" ContentType="application/vnd.openxmlformats-officedocument.presentationml.notesSlide+xml"/>
  <Override PartName="/ppt/charts/chart101.xml" ContentType="application/vnd.openxmlformats-officedocument.drawingml.chart+xml"/>
  <Override PartName="/ppt/drawings/drawing20.xml" ContentType="application/vnd.openxmlformats-officedocument.drawingml.chartshapes+xml"/>
  <Override PartName="/ppt/notesSlides/notesSlide105.xml" ContentType="application/vnd.openxmlformats-officedocument.presentationml.notesSlide+xml"/>
  <Override PartName="/ppt/charts/chart102.xml" ContentType="application/vnd.openxmlformats-officedocument.drawingml.chart+xml"/>
  <Override PartName="/ppt/notesSlides/notesSlide106.xml" ContentType="application/vnd.openxmlformats-officedocument.presentationml.notesSlide+xml"/>
  <Override PartName="/ppt/charts/chart103.xml" ContentType="application/vnd.openxmlformats-officedocument.drawingml.chart+xml"/>
  <Override PartName="/ppt/notesSlides/notesSlide107.xml" ContentType="application/vnd.openxmlformats-officedocument.presentationml.notesSlide+xml"/>
  <Override PartName="/ppt/charts/chart104.xml" ContentType="application/vnd.openxmlformats-officedocument.drawingml.chart+xml"/>
  <Override PartName="/ppt/notesSlides/notesSlide108.xml" ContentType="application/vnd.openxmlformats-officedocument.presentationml.notesSlide+xml"/>
  <Override PartName="/ppt/charts/chart105.xml" ContentType="application/vnd.openxmlformats-officedocument.drawingml.chart+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106.xml" ContentType="application/vnd.openxmlformats-officedocument.drawingml.chart+xml"/>
  <Override PartName="/ppt/notesSlides/notesSlide111.xml" ContentType="application/vnd.openxmlformats-officedocument.presentationml.notesSlide+xml"/>
  <Override PartName="/ppt/charts/chart107.xml" ContentType="application/vnd.openxmlformats-officedocument.drawingml.chart+xml"/>
  <Override PartName="/ppt/notesSlides/notesSlide112.xml" ContentType="application/vnd.openxmlformats-officedocument.presentationml.notesSlide+xml"/>
  <Override PartName="/ppt/charts/chart108.xml" ContentType="application/vnd.openxmlformats-officedocument.drawingml.chart+xml"/>
  <Override PartName="/ppt/notesSlides/notesSlide113.xml" ContentType="application/vnd.openxmlformats-officedocument.presentationml.notesSlide+xml"/>
  <Override PartName="/ppt/charts/chart109.xml" ContentType="application/vnd.openxmlformats-officedocument.drawingml.chart+xml"/>
  <Override PartName="/ppt/notesSlides/notesSlide114.xml" ContentType="application/vnd.openxmlformats-officedocument.presentationml.notesSlide+xml"/>
  <Override PartName="/ppt/charts/chart110.xml" ContentType="application/vnd.openxmlformats-officedocument.drawingml.chart+xml"/>
  <Override PartName="/ppt/notesSlides/notesSlide115.xml" ContentType="application/vnd.openxmlformats-officedocument.presentationml.notesSlide+xml"/>
  <Override PartName="/ppt/charts/chart111.xml" ContentType="application/vnd.openxmlformats-officedocument.drawingml.chart+xml"/>
  <Override PartName="/ppt/notesSlides/notesSlide116.xml" ContentType="application/vnd.openxmlformats-officedocument.presentationml.notesSlide+xml"/>
  <Override PartName="/ppt/charts/chart112.xml" ContentType="application/vnd.openxmlformats-officedocument.drawingml.chart+xml"/>
  <Override PartName="/ppt/notesSlides/notesSlide117.xml" ContentType="application/vnd.openxmlformats-officedocument.presentationml.notesSlide+xml"/>
  <Override PartName="/ppt/charts/chart113.xml" ContentType="application/vnd.openxmlformats-officedocument.drawingml.chart+xml"/>
  <Override PartName="/ppt/notesSlides/notesSlide118.xml" ContentType="application/vnd.openxmlformats-officedocument.presentationml.notesSlide+xml"/>
  <Override PartName="/ppt/charts/chart114.xml" ContentType="application/vnd.openxmlformats-officedocument.drawingml.chart+xml"/>
  <Override PartName="/ppt/notesSlides/notesSlide119.xml" ContentType="application/vnd.openxmlformats-officedocument.presentationml.notesSlide+xml"/>
  <Override PartName="/ppt/charts/chart115.xml" ContentType="application/vnd.openxmlformats-officedocument.drawingml.chart+xml"/>
  <Override PartName="/ppt/notesSlides/notesSlide120.xml" ContentType="application/vnd.openxmlformats-officedocument.presentationml.notesSlide+xml"/>
  <Override PartName="/ppt/charts/chart116.xml" ContentType="application/vnd.openxmlformats-officedocument.drawingml.chart+xml"/>
  <Override PartName="/ppt/notesSlides/notesSlide121.xml" ContentType="application/vnd.openxmlformats-officedocument.presentationml.notesSlide+xml"/>
  <Override PartName="/ppt/charts/chart117.xml" ContentType="application/vnd.openxmlformats-officedocument.drawingml.chart+xml"/>
  <Override PartName="/ppt/notesSlides/notesSlide122.xml" ContentType="application/vnd.openxmlformats-officedocument.presentationml.notesSlide+xml"/>
  <Override PartName="/ppt/charts/chart118.xml" ContentType="application/vnd.openxmlformats-officedocument.drawingml.chart+xml"/>
  <Override PartName="/ppt/notesSlides/notesSlide123.xml" ContentType="application/vnd.openxmlformats-officedocument.presentationml.notesSlide+xml"/>
  <Override PartName="/ppt/charts/chart119.xml" ContentType="application/vnd.openxmlformats-officedocument.drawingml.chart+xml"/>
  <Override PartName="/ppt/notesSlides/notesSlide124.xml" ContentType="application/vnd.openxmlformats-officedocument.presentationml.notesSlide+xml"/>
  <Override PartName="/ppt/charts/chart120.xml" ContentType="application/vnd.openxmlformats-officedocument.drawingml.chart+xml"/>
  <Override PartName="/ppt/notesSlides/notesSlide125.xml" ContentType="application/vnd.openxmlformats-officedocument.presentationml.notesSlide+xml"/>
  <Override PartName="/ppt/charts/chart121.xml" ContentType="application/vnd.openxmlformats-officedocument.drawingml.chart+xml"/>
  <Override PartName="/ppt/notesSlides/notesSlide126.xml" ContentType="application/vnd.openxmlformats-officedocument.presentationml.notesSlide+xml"/>
  <Override PartName="/ppt/charts/chart122.xml" ContentType="application/vnd.openxmlformats-officedocument.drawingml.chart+xml"/>
  <Override PartName="/ppt/notesSlides/notesSlide127.xml" ContentType="application/vnd.openxmlformats-officedocument.presentationml.notesSlide+xml"/>
  <Override PartName="/ppt/charts/chart123.xml" ContentType="application/vnd.openxmlformats-officedocument.drawingml.chart+xml"/>
  <Override PartName="/ppt/notesSlides/notesSlide128.xml" ContentType="application/vnd.openxmlformats-officedocument.presentationml.notesSlide+xml"/>
  <Override PartName="/ppt/charts/chart124.xml" ContentType="application/vnd.openxmlformats-officedocument.drawingml.chart+xml"/>
  <Override PartName="/ppt/notesSlides/notesSlide129.xml" ContentType="application/vnd.openxmlformats-officedocument.presentationml.notesSlide+xml"/>
  <Override PartName="/ppt/charts/chart125.xml" ContentType="application/vnd.openxmlformats-officedocument.drawingml.chart+xml"/>
  <Override PartName="/ppt/notesSlides/notesSlide130.xml" ContentType="application/vnd.openxmlformats-officedocument.presentationml.notesSlide+xml"/>
  <Override PartName="/ppt/charts/chart126.xml" ContentType="application/vnd.openxmlformats-officedocument.drawingml.chart+xml"/>
  <Override PartName="/ppt/notesSlides/notesSlide131.xml" ContentType="application/vnd.openxmlformats-officedocument.presentationml.notesSlide+xml"/>
  <Override PartName="/ppt/charts/chart127.xml" ContentType="application/vnd.openxmlformats-officedocument.drawingml.chart+xml"/>
  <Override PartName="/ppt/notesSlides/notesSlide132.xml" ContentType="application/vnd.openxmlformats-officedocument.presentationml.notesSlide+xml"/>
  <Override PartName="/ppt/charts/chart128.xml" ContentType="application/vnd.openxmlformats-officedocument.drawingml.chart+xml"/>
  <Override PartName="/ppt/notesSlides/notesSlide133.xml" ContentType="application/vnd.openxmlformats-officedocument.presentationml.notesSlide+xml"/>
  <Override PartName="/ppt/charts/chart129.xml" ContentType="application/vnd.openxmlformats-officedocument.drawingml.chart+xml"/>
  <Override PartName="/ppt/notesSlides/notesSlide134.xml" ContentType="application/vnd.openxmlformats-officedocument.presentationml.notesSlide+xml"/>
  <Override PartName="/ppt/charts/chart130.xml" ContentType="application/vnd.openxmlformats-officedocument.drawingml.chart+xml"/>
  <Override PartName="/ppt/notesSlides/notesSlide135.xml" ContentType="application/vnd.openxmlformats-officedocument.presentationml.notesSlide+xml"/>
  <Override PartName="/ppt/charts/chart131.xml" ContentType="application/vnd.openxmlformats-officedocument.drawingml.chart+xml"/>
  <Override PartName="/ppt/notesSlides/notesSlide136.xml" ContentType="application/vnd.openxmlformats-officedocument.presentationml.notesSlide+xml"/>
  <Override PartName="/ppt/charts/chart132.xml" ContentType="application/vnd.openxmlformats-officedocument.drawingml.chart+xml"/>
  <Override PartName="/ppt/notesSlides/notesSlide137.xml" ContentType="application/vnd.openxmlformats-officedocument.presentationml.notesSlide+xml"/>
  <Override PartName="/ppt/charts/chart133.xml" ContentType="application/vnd.openxmlformats-officedocument.drawingml.chart+xml"/>
  <Override PartName="/ppt/notesSlides/notesSlide138.xml" ContentType="application/vnd.openxmlformats-officedocument.presentationml.notesSlide+xml"/>
  <Override PartName="/ppt/charts/chart134.xml" ContentType="application/vnd.openxmlformats-officedocument.drawingml.chart+xml"/>
  <Override PartName="/ppt/notesSlides/notesSlide139.xml" ContentType="application/vnd.openxmlformats-officedocument.presentationml.notesSlide+xml"/>
  <Override PartName="/ppt/charts/chart135.xml" ContentType="application/vnd.openxmlformats-officedocument.drawingml.chart+xml"/>
  <Override PartName="/ppt/notesSlides/notesSlide140.xml" ContentType="application/vnd.openxmlformats-officedocument.presentationml.notesSlide+xml"/>
  <Override PartName="/ppt/charts/chart136.xml" ContentType="application/vnd.openxmlformats-officedocument.drawingml.chart+xml"/>
  <Override PartName="/ppt/notesSlides/notesSlide141.xml" ContentType="application/vnd.openxmlformats-officedocument.presentationml.notesSlide+xml"/>
  <Override PartName="/ppt/charts/chart137.xml" ContentType="application/vnd.openxmlformats-officedocument.drawingml.chart+xml"/>
  <Override PartName="/ppt/notesSlides/notesSlide142.xml" ContentType="application/vnd.openxmlformats-officedocument.presentationml.notesSlide+xml"/>
  <Override PartName="/ppt/charts/chart138.xml" ContentType="application/vnd.openxmlformats-officedocument.drawingml.chart+xml"/>
  <Override PartName="/ppt/notesSlides/notesSlide143.xml" ContentType="application/vnd.openxmlformats-officedocument.presentationml.notesSlide+xml"/>
  <Override PartName="/ppt/charts/chart139.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charts/chart140.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1.xml" ContentType="application/vnd.openxmlformats-officedocument.drawingml.chartshapes+xml"/>
  <Override PartName="/ppt/notesSlides/notesSlide146.xml" ContentType="application/vnd.openxmlformats-officedocument.presentationml.notesSlide+xml"/>
  <Override PartName="/ppt/charts/chart141.xml" ContentType="application/vnd.openxmlformats-officedocument.drawingml.chart+xml"/>
  <Override PartName="/ppt/notesSlides/notesSlide147.xml" ContentType="application/vnd.openxmlformats-officedocument.presentationml.notesSlide+xml"/>
  <Override PartName="/ppt/charts/chart142.xml" ContentType="application/vnd.openxmlformats-officedocument.drawingml.chart+xml"/>
  <Override PartName="/ppt/drawings/drawing22.xml" ContentType="application/vnd.openxmlformats-officedocument.drawingml.chartshapes+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charts/chart143.xml" ContentType="application/vnd.openxmlformats-officedocument.drawingml.chart+xml"/>
  <Override PartName="/ppt/notesSlides/notesSlide151.xml" ContentType="application/vnd.openxmlformats-officedocument.presentationml.notesSlide+xml"/>
  <Override PartName="/ppt/charts/chart144.xml" ContentType="application/vnd.openxmlformats-officedocument.drawingml.chart+xml"/>
  <Override PartName="/ppt/drawings/drawing23.xml" ContentType="application/vnd.openxmlformats-officedocument.drawingml.chartshapes+xml"/>
  <Override PartName="/ppt/notesSlides/notesSlide152.xml" ContentType="application/vnd.openxmlformats-officedocument.presentationml.notesSlide+xml"/>
  <Override PartName="/ppt/charts/chart145.xml" ContentType="application/vnd.openxmlformats-officedocument.drawingml.chart+xml"/>
  <Override PartName="/ppt/drawings/drawing24.xml" ContentType="application/vnd.openxmlformats-officedocument.drawingml.chartshapes+xml"/>
  <Override PartName="/ppt/notesSlides/notesSlide153.xml" ContentType="application/vnd.openxmlformats-officedocument.presentationml.notesSlide+xml"/>
  <Override PartName="/ppt/charts/chart146.xml" ContentType="application/vnd.openxmlformats-officedocument.drawingml.chart+xml"/>
  <Override PartName="/ppt/notesSlides/notesSlide154.xml" ContentType="application/vnd.openxmlformats-officedocument.presentationml.notesSlide+xml"/>
  <Override PartName="/ppt/charts/chart147.xml" ContentType="application/vnd.openxmlformats-officedocument.drawingml.chart+xml"/>
  <Override PartName="/ppt/notesSlides/notesSlide155.xml" ContentType="application/vnd.openxmlformats-officedocument.presentationml.notesSlide+xml"/>
  <Override PartName="/ppt/charts/chart148.xml" ContentType="application/vnd.openxmlformats-officedocument.drawingml.chart+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charts/chart149.xml" ContentType="application/vnd.openxmlformats-officedocument.drawingml.chart+xml"/>
  <Override PartName="/ppt/notesSlides/notesSlide159.xml" ContentType="application/vnd.openxmlformats-officedocument.presentationml.notesSlide+xml"/>
  <Override PartName="/ppt/charts/chart150.xml" ContentType="application/vnd.openxmlformats-officedocument.drawingml.chart+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charts/chart15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3"/>
  </p:notesMasterIdLst>
  <p:sldIdLst>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554" r:id="rId65"/>
    <p:sldId id="48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450" r:id="rId85"/>
    <p:sldId id="451" r:id="rId86"/>
    <p:sldId id="452" r:id="rId87"/>
    <p:sldId id="453" r:id="rId88"/>
    <p:sldId id="454" r:id="rId89"/>
    <p:sldId id="455" r:id="rId90"/>
    <p:sldId id="456" r:id="rId91"/>
    <p:sldId id="457" r:id="rId92"/>
    <p:sldId id="458" r:id="rId93"/>
    <p:sldId id="459" r:id="rId94"/>
    <p:sldId id="460" r:id="rId95"/>
    <p:sldId id="461" r:id="rId96"/>
    <p:sldId id="462" r:id="rId97"/>
    <p:sldId id="463" r:id="rId98"/>
    <p:sldId id="464" r:id="rId99"/>
    <p:sldId id="465" r:id="rId100"/>
    <p:sldId id="466" r:id="rId101"/>
    <p:sldId id="467" r:id="rId102"/>
    <p:sldId id="468" r:id="rId103"/>
    <p:sldId id="469" r:id="rId104"/>
    <p:sldId id="470" r:id="rId105"/>
    <p:sldId id="471" r:id="rId106"/>
    <p:sldId id="472" r:id="rId107"/>
    <p:sldId id="473" r:id="rId108"/>
    <p:sldId id="474" r:id="rId109"/>
    <p:sldId id="475" r:id="rId110"/>
    <p:sldId id="476" r:id="rId111"/>
    <p:sldId id="477" r:id="rId112"/>
    <p:sldId id="478" r:id="rId113"/>
    <p:sldId id="479"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 id="494" r:id="rId127"/>
    <p:sldId id="495" r:id="rId128"/>
    <p:sldId id="496" r:id="rId129"/>
    <p:sldId id="497" r:id="rId130"/>
    <p:sldId id="498" r:id="rId131"/>
    <p:sldId id="499" r:id="rId132"/>
    <p:sldId id="527" r:id="rId133"/>
    <p:sldId id="528" r:id="rId134"/>
    <p:sldId id="530" r:id="rId135"/>
    <p:sldId id="531" r:id="rId136"/>
    <p:sldId id="532" r:id="rId137"/>
    <p:sldId id="500" r:id="rId138"/>
    <p:sldId id="501" r:id="rId139"/>
    <p:sldId id="502" r:id="rId140"/>
    <p:sldId id="503" r:id="rId141"/>
    <p:sldId id="504" r:id="rId142"/>
    <p:sldId id="505" r:id="rId143"/>
    <p:sldId id="506" r:id="rId144"/>
    <p:sldId id="507" r:id="rId145"/>
    <p:sldId id="508" r:id="rId146"/>
    <p:sldId id="509" r:id="rId147"/>
    <p:sldId id="510" r:id="rId148"/>
    <p:sldId id="511" r:id="rId149"/>
    <p:sldId id="512" r:id="rId150"/>
    <p:sldId id="513" r:id="rId151"/>
    <p:sldId id="514" r:id="rId152"/>
    <p:sldId id="515" r:id="rId153"/>
    <p:sldId id="516" r:id="rId154"/>
    <p:sldId id="517" r:id="rId155"/>
    <p:sldId id="518" r:id="rId156"/>
    <p:sldId id="519" r:id="rId157"/>
    <p:sldId id="520" r:id="rId158"/>
    <p:sldId id="521" r:id="rId159"/>
    <p:sldId id="533" r:id="rId160"/>
    <p:sldId id="534" r:id="rId161"/>
    <p:sldId id="535" r:id="rId162"/>
    <p:sldId id="536" r:id="rId163"/>
    <p:sldId id="537" r:id="rId164"/>
    <p:sldId id="480" r:id="rId165"/>
    <p:sldId id="539" r:id="rId166"/>
    <p:sldId id="540" r:id="rId167"/>
    <p:sldId id="555" r:id="rId168"/>
    <p:sldId id="541" r:id="rId169"/>
    <p:sldId id="542" r:id="rId170"/>
    <p:sldId id="543" r:id="rId171"/>
    <p:sldId id="544" r:id="rId172"/>
    <p:sldId id="545" r:id="rId173"/>
    <p:sldId id="546" r:id="rId174"/>
    <p:sldId id="547" r:id="rId175"/>
    <p:sldId id="548" r:id="rId176"/>
    <p:sldId id="549" r:id="rId177"/>
    <p:sldId id="550" r:id="rId178"/>
    <p:sldId id="551" r:id="rId179"/>
    <p:sldId id="552" r:id="rId180"/>
    <p:sldId id="553" r:id="rId181"/>
    <p:sldId id="556" r:id="rId18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7" clrIdx="0"/>
  <p:cmAuthor id="1" name="Anna Y. Kucheryavaya" initials="AYK" lastIdx="2" clrIdx="1">
    <p:extLst>
      <p:ext uri="{19B8F6BF-5375-455C-9EA6-DF929625EA0E}">
        <p15:presenceInfo xmlns:p15="http://schemas.microsoft.com/office/powerpoint/2012/main" userId="S-1-5-21-3838001524-2532167733-2738084025-5360" providerId="AD"/>
      </p:ext>
    </p:extLst>
  </p:cmAuthor>
  <p:cmAuthor id="2" name="Wida Cherikh" initials="WC" lastIdx="15" clrIdx="2">
    <p:extLst>
      <p:ext uri="{19B8F6BF-5375-455C-9EA6-DF929625EA0E}">
        <p15:presenceInfo xmlns:p15="http://schemas.microsoft.com/office/powerpoint/2012/main" userId="S-1-5-21-3838001524-2532167733-2738084025-2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a:srgbClr val="FFCCFF"/>
    <a:srgbClr val="CC6600"/>
    <a:srgbClr val="339933"/>
    <a:srgbClr val="006600"/>
    <a:srgbClr val="00FFFF"/>
    <a:srgbClr val="009999"/>
    <a:srgbClr val="9933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0812" autoAdjust="0"/>
  </p:normalViewPr>
  <p:slideViewPr>
    <p:cSldViewPr>
      <p:cViewPr varScale="1">
        <p:scale>
          <a:sx n="81" d="100"/>
          <a:sy n="81" d="100"/>
        </p:scale>
        <p:origin x="1620" y="68"/>
      </p:cViewPr>
      <p:guideLst>
        <p:guide orient="horz" pos="3360"/>
        <p:guide pos="2160"/>
      </p:guideLst>
    </p:cSldViewPr>
  </p:slideViewPr>
  <p:notesTextViewPr>
    <p:cViewPr>
      <p:scale>
        <a:sx n="3" d="2"/>
        <a:sy n="3" d="2"/>
      </p:scale>
      <p:origin x="0" y="0"/>
    </p:cViewPr>
  </p:notesTextViewPr>
  <p:sorterViewPr>
    <p:cViewPr>
      <p:scale>
        <a:sx n="100" d="100"/>
        <a:sy n="100" d="100"/>
      </p:scale>
      <p:origin x="0" y="-1871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presProps" Target="presProps.xml"/><Relationship Id="rId180" Type="http://schemas.openxmlformats.org/officeDocument/2006/relationships/slide" Target="slides/slide175.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viewProps" Target="viewProp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1.xml"/></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62"/>
          <c:y val="3.7226668387763354E-2"/>
          <c:w val="0.87457099389125037"/>
          <c:h val="0.7663529968589996"/>
        </c:manualLayout>
      </c:layout>
      <c:barChart>
        <c:barDir val="col"/>
        <c:grouping val="stacked"/>
        <c:varyColors val="0"/>
        <c:ser>
          <c:idx val="0"/>
          <c:order val="0"/>
          <c:tx>
            <c:strRef>
              <c:f>Sheet1!$B$1</c:f>
              <c:strCache>
                <c:ptCount val="1"/>
                <c:pt idx="0">
                  <c:v>North America</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Sheet1!$B$2:$B$36</c:f>
              <c:numCache>
                <c:formatCode>General</c:formatCode>
                <c:ptCount val="35"/>
                <c:pt idx="0">
                  <c:v>7</c:v>
                </c:pt>
                <c:pt idx="1">
                  <c:v>5</c:v>
                </c:pt>
                <c:pt idx="2">
                  <c:v>17</c:v>
                </c:pt>
                <c:pt idx="3">
                  <c:v>26</c:v>
                </c:pt>
                <c:pt idx="4">
                  <c:v>33</c:v>
                </c:pt>
                <c:pt idx="5">
                  <c:v>43</c:v>
                </c:pt>
                <c:pt idx="6">
                  <c:v>43</c:v>
                </c:pt>
                <c:pt idx="7">
                  <c:v>41</c:v>
                </c:pt>
                <c:pt idx="8">
                  <c:v>58</c:v>
                </c:pt>
                <c:pt idx="9">
                  <c:v>59</c:v>
                </c:pt>
                <c:pt idx="10">
                  <c:v>55</c:v>
                </c:pt>
                <c:pt idx="11">
                  <c:v>61</c:v>
                </c:pt>
                <c:pt idx="12">
                  <c:v>67</c:v>
                </c:pt>
                <c:pt idx="13">
                  <c:v>64</c:v>
                </c:pt>
                <c:pt idx="14">
                  <c:v>67</c:v>
                </c:pt>
                <c:pt idx="15">
                  <c:v>61</c:v>
                </c:pt>
                <c:pt idx="16">
                  <c:v>61</c:v>
                </c:pt>
                <c:pt idx="17">
                  <c:v>59</c:v>
                </c:pt>
                <c:pt idx="18">
                  <c:v>58</c:v>
                </c:pt>
                <c:pt idx="19">
                  <c:v>57</c:v>
                </c:pt>
                <c:pt idx="20">
                  <c:v>55</c:v>
                </c:pt>
                <c:pt idx="21">
                  <c:v>57</c:v>
                </c:pt>
                <c:pt idx="22">
                  <c:v>55</c:v>
                </c:pt>
                <c:pt idx="23">
                  <c:v>57</c:v>
                </c:pt>
                <c:pt idx="24">
                  <c:v>57</c:v>
                </c:pt>
                <c:pt idx="25">
                  <c:v>57</c:v>
                </c:pt>
                <c:pt idx="26">
                  <c:v>48</c:v>
                </c:pt>
                <c:pt idx="27">
                  <c:v>55</c:v>
                </c:pt>
                <c:pt idx="28">
                  <c:v>58</c:v>
                </c:pt>
                <c:pt idx="29">
                  <c:v>56</c:v>
                </c:pt>
                <c:pt idx="30">
                  <c:v>56</c:v>
                </c:pt>
                <c:pt idx="31">
                  <c:v>58</c:v>
                </c:pt>
                <c:pt idx="32">
                  <c:v>52</c:v>
                </c:pt>
                <c:pt idx="33">
                  <c:v>56</c:v>
                </c:pt>
                <c:pt idx="34">
                  <c:v>61</c:v>
                </c:pt>
              </c:numCache>
            </c:numRef>
          </c:val>
          <c:extLst>
            <c:ext xmlns:c16="http://schemas.microsoft.com/office/drawing/2014/chart" uri="{C3380CC4-5D6E-409C-BE32-E72D297353CC}">
              <c16:uniqueId val="{00000000-41EA-4334-B350-D0FC97268194}"/>
            </c:ext>
          </c:extLst>
        </c:ser>
        <c:ser>
          <c:idx val="1"/>
          <c:order val="1"/>
          <c:tx>
            <c:strRef>
              <c:f>Sheet1!$C$1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Sheet1!$C$2:$C$36</c:f>
              <c:numCache>
                <c:formatCode>General</c:formatCode>
                <c:ptCount val="35"/>
                <c:pt idx="0">
                  <c:v>1</c:v>
                </c:pt>
                <c:pt idx="1">
                  <c:v>1</c:v>
                </c:pt>
                <c:pt idx="2">
                  <c:v>6</c:v>
                </c:pt>
                <c:pt idx="3">
                  <c:v>8</c:v>
                </c:pt>
                <c:pt idx="4">
                  <c:v>15</c:v>
                </c:pt>
                <c:pt idx="5">
                  <c:v>23</c:v>
                </c:pt>
                <c:pt idx="6">
                  <c:v>33</c:v>
                </c:pt>
                <c:pt idx="7">
                  <c:v>35</c:v>
                </c:pt>
                <c:pt idx="8">
                  <c:v>34</c:v>
                </c:pt>
                <c:pt idx="9">
                  <c:v>44</c:v>
                </c:pt>
                <c:pt idx="10">
                  <c:v>43</c:v>
                </c:pt>
                <c:pt idx="11">
                  <c:v>44</c:v>
                </c:pt>
                <c:pt idx="12">
                  <c:v>42</c:v>
                </c:pt>
                <c:pt idx="13">
                  <c:v>41</c:v>
                </c:pt>
                <c:pt idx="14">
                  <c:v>38</c:v>
                </c:pt>
                <c:pt idx="15">
                  <c:v>41</c:v>
                </c:pt>
                <c:pt idx="16">
                  <c:v>38</c:v>
                </c:pt>
                <c:pt idx="17">
                  <c:v>40</c:v>
                </c:pt>
                <c:pt idx="18">
                  <c:v>38</c:v>
                </c:pt>
                <c:pt idx="19">
                  <c:v>41</c:v>
                </c:pt>
                <c:pt idx="20">
                  <c:v>45</c:v>
                </c:pt>
                <c:pt idx="21">
                  <c:v>46</c:v>
                </c:pt>
                <c:pt idx="22">
                  <c:v>40</c:v>
                </c:pt>
                <c:pt idx="23">
                  <c:v>48</c:v>
                </c:pt>
                <c:pt idx="24">
                  <c:v>40</c:v>
                </c:pt>
                <c:pt idx="25">
                  <c:v>41</c:v>
                </c:pt>
                <c:pt idx="26">
                  <c:v>48</c:v>
                </c:pt>
                <c:pt idx="27">
                  <c:v>48</c:v>
                </c:pt>
                <c:pt idx="28">
                  <c:v>51</c:v>
                </c:pt>
                <c:pt idx="29">
                  <c:v>47</c:v>
                </c:pt>
                <c:pt idx="30">
                  <c:v>43</c:v>
                </c:pt>
                <c:pt idx="31">
                  <c:v>49</c:v>
                </c:pt>
                <c:pt idx="32">
                  <c:v>51</c:v>
                </c:pt>
                <c:pt idx="33">
                  <c:v>49</c:v>
                </c:pt>
                <c:pt idx="34">
                  <c:v>49</c:v>
                </c:pt>
              </c:numCache>
            </c:numRef>
          </c:val>
          <c:extLst>
            <c:ext xmlns:c16="http://schemas.microsoft.com/office/drawing/2014/chart" uri="{C3380CC4-5D6E-409C-BE32-E72D297353CC}">
              <c16:uniqueId val="{00000001-41EA-4334-B350-D0FC97268194}"/>
            </c:ext>
          </c:extLst>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Sheet1!$D$2:$D$36</c:f>
              <c:numCache>
                <c:formatCode>General</c:formatCode>
                <c:ptCount val="35"/>
                <c:pt idx="0">
                  <c:v>0</c:v>
                </c:pt>
                <c:pt idx="1">
                  <c:v>1</c:v>
                </c:pt>
                <c:pt idx="2">
                  <c:v>1</c:v>
                </c:pt>
                <c:pt idx="3">
                  <c:v>2</c:v>
                </c:pt>
                <c:pt idx="4">
                  <c:v>3</c:v>
                </c:pt>
                <c:pt idx="5">
                  <c:v>3</c:v>
                </c:pt>
                <c:pt idx="6">
                  <c:v>5</c:v>
                </c:pt>
                <c:pt idx="7">
                  <c:v>5</c:v>
                </c:pt>
                <c:pt idx="8">
                  <c:v>5</c:v>
                </c:pt>
                <c:pt idx="9">
                  <c:v>6</c:v>
                </c:pt>
                <c:pt idx="10">
                  <c:v>7</c:v>
                </c:pt>
                <c:pt idx="11">
                  <c:v>6</c:v>
                </c:pt>
                <c:pt idx="12">
                  <c:v>3</c:v>
                </c:pt>
                <c:pt idx="13">
                  <c:v>10</c:v>
                </c:pt>
                <c:pt idx="14">
                  <c:v>4</c:v>
                </c:pt>
                <c:pt idx="15">
                  <c:v>6</c:v>
                </c:pt>
                <c:pt idx="16">
                  <c:v>9</c:v>
                </c:pt>
                <c:pt idx="17">
                  <c:v>8</c:v>
                </c:pt>
                <c:pt idx="18">
                  <c:v>10</c:v>
                </c:pt>
                <c:pt idx="19">
                  <c:v>9</c:v>
                </c:pt>
                <c:pt idx="20">
                  <c:v>7</c:v>
                </c:pt>
                <c:pt idx="21">
                  <c:v>11</c:v>
                </c:pt>
                <c:pt idx="22">
                  <c:v>12</c:v>
                </c:pt>
                <c:pt idx="23">
                  <c:v>12</c:v>
                </c:pt>
                <c:pt idx="24">
                  <c:v>12</c:v>
                </c:pt>
                <c:pt idx="25">
                  <c:v>13</c:v>
                </c:pt>
                <c:pt idx="26">
                  <c:v>16</c:v>
                </c:pt>
                <c:pt idx="27">
                  <c:v>10</c:v>
                </c:pt>
                <c:pt idx="28">
                  <c:v>13</c:v>
                </c:pt>
                <c:pt idx="29">
                  <c:v>21</c:v>
                </c:pt>
                <c:pt idx="30">
                  <c:v>18</c:v>
                </c:pt>
                <c:pt idx="31">
                  <c:v>10</c:v>
                </c:pt>
                <c:pt idx="32">
                  <c:v>17</c:v>
                </c:pt>
                <c:pt idx="33">
                  <c:v>16</c:v>
                </c:pt>
                <c:pt idx="34">
                  <c:v>18</c:v>
                </c:pt>
              </c:numCache>
            </c:numRef>
          </c:val>
          <c:extLst>
            <c:ext xmlns:c16="http://schemas.microsoft.com/office/drawing/2014/chart" uri="{C3380CC4-5D6E-409C-BE32-E72D297353CC}">
              <c16:uniqueId val="{00000002-41EA-4334-B350-D0FC97268194}"/>
            </c:ext>
          </c:extLst>
        </c:ser>
        <c:dLbls>
          <c:showLegendKey val="0"/>
          <c:showVal val="0"/>
          <c:showCatName val="0"/>
          <c:showSerName val="0"/>
          <c:showPercent val="0"/>
          <c:showBubbleSize val="0"/>
        </c:dLbls>
        <c:gapWidth val="25"/>
        <c:overlap val="100"/>
        <c:axId val="385711464"/>
        <c:axId val="385711856"/>
      </c:barChart>
      <c:catAx>
        <c:axId val="385711464"/>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385711856"/>
        <c:crosses val="autoZero"/>
        <c:auto val="1"/>
        <c:lblAlgn val="ctr"/>
        <c:lblOffset val="100"/>
        <c:tickLblSkip val="1"/>
        <c:noMultiLvlLbl val="0"/>
      </c:catAx>
      <c:valAx>
        <c:axId val="385711856"/>
        <c:scaling>
          <c:orientation val="minMax"/>
          <c:max val="13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385711464"/>
        <c:crosses val="autoZero"/>
        <c:crossBetween val="between"/>
        <c:majorUnit val="10"/>
      </c:valAx>
      <c:spPr>
        <a:noFill/>
        <a:ln>
          <a:solidFill>
            <a:schemeClr val="bg2"/>
          </a:solidFill>
        </a:ln>
      </c:spPr>
    </c:plotArea>
    <c:legend>
      <c:legendPos val="l"/>
      <c:layout>
        <c:manualLayout>
          <c:xMode val="edge"/>
          <c:yMode val="edge"/>
          <c:x val="0.11356932153392331"/>
          <c:y val="4.9553590637235918E-2"/>
          <c:w val="0.18271235453975893"/>
          <c:h val="0.18518265134890927"/>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06"/>
          <c:w val="0.86362491052259061"/>
          <c:h val="0.69196645341207363"/>
        </c:manualLayout>
      </c:layout>
      <c:barChart>
        <c:barDir val="col"/>
        <c:grouping val="percentStacked"/>
        <c:varyColors val="0"/>
        <c:ser>
          <c:idx val="0"/>
          <c:order val="0"/>
          <c:tx>
            <c:strRef>
              <c:f>Sheet1!$B$1</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Sheet1!$B$2:$B$8</c:f>
              <c:numCache>
                <c:formatCode>General</c:formatCode>
                <c:ptCount val="7"/>
                <c:pt idx="0">
                  <c:v>1129</c:v>
                </c:pt>
                <c:pt idx="1">
                  <c:v>606</c:v>
                </c:pt>
                <c:pt idx="2">
                  <c:v>14</c:v>
                </c:pt>
                <c:pt idx="3">
                  <c:v>2</c:v>
                </c:pt>
                <c:pt idx="4">
                  <c:v>4</c:v>
                </c:pt>
                <c:pt idx="5">
                  <c:v>0</c:v>
                </c:pt>
                <c:pt idx="6">
                  <c:v>0</c:v>
                </c:pt>
              </c:numCache>
            </c:numRef>
          </c:val>
          <c:extLst>
            <c:ext xmlns:c16="http://schemas.microsoft.com/office/drawing/2014/chart" uri="{C3380CC4-5D6E-409C-BE32-E72D297353CC}">
              <c16:uniqueId val="{00000000-F7BC-4631-A37B-B453BD02EBBA}"/>
            </c:ext>
          </c:extLst>
        </c:ser>
        <c:ser>
          <c:idx val="1"/>
          <c:order val="1"/>
          <c:tx>
            <c:strRef>
              <c:f>Sheet1!$C$1</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Sheet1!$C$2:$C$8</c:f>
              <c:numCache>
                <c:formatCode>General</c:formatCode>
                <c:ptCount val="7"/>
                <c:pt idx="0">
                  <c:v>158</c:v>
                </c:pt>
                <c:pt idx="1">
                  <c:v>1172</c:v>
                </c:pt>
                <c:pt idx="2">
                  <c:v>339</c:v>
                </c:pt>
                <c:pt idx="3">
                  <c:v>87</c:v>
                </c:pt>
                <c:pt idx="4">
                  <c:v>16</c:v>
                </c:pt>
                <c:pt idx="5">
                  <c:v>4</c:v>
                </c:pt>
                <c:pt idx="6">
                  <c:v>0</c:v>
                </c:pt>
              </c:numCache>
            </c:numRef>
          </c:val>
          <c:extLst>
            <c:ext xmlns:c16="http://schemas.microsoft.com/office/drawing/2014/chart" uri="{C3380CC4-5D6E-409C-BE32-E72D297353CC}">
              <c16:uniqueId val="{00000001-F7BC-4631-A37B-B453BD02EBBA}"/>
            </c:ext>
          </c:extLst>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Sheet1!$D$2:$D$8</c:f>
              <c:numCache>
                <c:formatCode>General</c:formatCode>
                <c:ptCount val="7"/>
                <c:pt idx="0">
                  <c:v>0</c:v>
                </c:pt>
                <c:pt idx="1">
                  <c:v>142</c:v>
                </c:pt>
                <c:pt idx="2">
                  <c:v>412</c:v>
                </c:pt>
                <c:pt idx="3">
                  <c:v>395</c:v>
                </c:pt>
                <c:pt idx="4">
                  <c:v>162</c:v>
                </c:pt>
                <c:pt idx="5">
                  <c:v>53</c:v>
                </c:pt>
                <c:pt idx="6">
                  <c:v>6</c:v>
                </c:pt>
              </c:numCache>
            </c:numRef>
          </c:val>
          <c:extLst>
            <c:ext xmlns:c16="http://schemas.microsoft.com/office/drawing/2014/chart" uri="{C3380CC4-5D6E-409C-BE32-E72D297353CC}">
              <c16:uniqueId val="{00000002-F7BC-4631-A37B-B453BD02EBBA}"/>
            </c:ext>
          </c:extLst>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Sheet1!$E$2:$E$8</c:f>
              <c:numCache>
                <c:formatCode>General</c:formatCode>
                <c:ptCount val="7"/>
                <c:pt idx="0">
                  <c:v>0</c:v>
                </c:pt>
                <c:pt idx="1">
                  <c:v>16</c:v>
                </c:pt>
                <c:pt idx="2">
                  <c:v>186</c:v>
                </c:pt>
                <c:pt idx="3">
                  <c:v>1231</c:v>
                </c:pt>
                <c:pt idx="4">
                  <c:v>1129</c:v>
                </c:pt>
                <c:pt idx="5">
                  <c:v>388</c:v>
                </c:pt>
                <c:pt idx="6">
                  <c:v>79</c:v>
                </c:pt>
              </c:numCache>
            </c:numRef>
          </c:val>
          <c:extLst>
            <c:ext xmlns:c16="http://schemas.microsoft.com/office/drawing/2014/chart" uri="{C3380CC4-5D6E-409C-BE32-E72D297353CC}">
              <c16:uniqueId val="{00000003-F7BC-4631-A37B-B453BD02EBBA}"/>
            </c:ext>
          </c:extLst>
        </c:ser>
        <c:dLbls>
          <c:showLegendKey val="0"/>
          <c:showVal val="0"/>
          <c:showCatName val="0"/>
          <c:showSerName val="0"/>
          <c:showPercent val="0"/>
          <c:showBubbleSize val="0"/>
        </c:dLbls>
        <c:gapWidth val="40"/>
        <c:overlap val="100"/>
        <c:axId val="581207016"/>
        <c:axId val="581207408"/>
      </c:barChart>
      <c:catAx>
        <c:axId val="581207016"/>
        <c:scaling>
          <c:orientation val="minMax"/>
        </c:scaling>
        <c:delete val="0"/>
        <c:axPos val="b"/>
        <c:title>
          <c:tx>
            <c:rich>
              <a:bodyPr/>
              <a:lstStyle/>
              <a:p>
                <a:pPr>
                  <a:defRPr sz="1700">
                    <a:solidFill>
                      <a:schemeClr val="bg2"/>
                    </a:solidFill>
                  </a:defRPr>
                </a:pPr>
                <a:r>
                  <a:rPr lang="en-US" sz="1700" dirty="0" smtClean="0">
                    <a:solidFill>
                      <a:schemeClr val="bg2"/>
                    </a:solidFill>
                  </a:rPr>
                  <a:t>Donor </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3385478363877084"/>
              <c:y val="0.90336532152230975"/>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1207408"/>
        <c:crosses val="autoZero"/>
        <c:auto val="1"/>
        <c:lblAlgn val="ctr"/>
        <c:lblOffset val="100"/>
        <c:noMultiLvlLbl val="0"/>
      </c:catAx>
      <c:valAx>
        <c:axId val="58120740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1207016"/>
        <c:crosses val="autoZero"/>
        <c:crossBetween val="between"/>
        <c:majorUnit val="0.2"/>
      </c:valAx>
      <c:spPr>
        <a:noFill/>
        <a:ln w="12700">
          <a:solidFill>
            <a:schemeClr val="bg2"/>
          </a:solidFill>
        </a:ln>
      </c:spPr>
    </c:plotArea>
    <c:legend>
      <c:legendPos val="t"/>
      <c:layout>
        <c:manualLayout>
          <c:xMode val="edge"/>
          <c:yMode val="edge"/>
          <c:x val="0.37912805147144224"/>
          <c:y val="3.3854166666666664E-2"/>
          <c:w val="0.59659721738322535"/>
          <c:h val="5.5946932414698183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80338149245105828"/>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Sheet1!$B$2:$B$24</c:f>
              <c:numCache>
                <c:formatCode>General</c:formatCode>
                <c:ptCount val="23"/>
                <c:pt idx="0">
                  <c:v>15</c:v>
                </c:pt>
                <c:pt idx="1">
                  <c:v>19</c:v>
                </c:pt>
                <c:pt idx="2">
                  <c:v>14</c:v>
                </c:pt>
                <c:pt idx="3">
                  <c:v>19</c:v>
                </c:pt>
                <c:pt idx="4">
                  <c:v>18</c:v>
                </c:pt>
                <c:pt idx="5">
                  <c:v>21</c:v>
                </c:pt>
                <c:pt idx="6">
                  <c:v>29</c:v>
                </c:pt>
                <c:pt idx="7">
                  <c:v>23</c:v>
                </c:pt>
                <c:pt idx="8">
                  <c:v>24</c:v>
                </c:pt>
                <c:pt idx="9">
                  <c:v>29</c:v>
                </c:pt>
                <c:pt idx="10">
                  <c:v>30</c:v>
                </c:pt>
                <c:pt idx="11">
                  <c:v>37</c:v>
                </c:pt>
                <c:pt idx="12">
                  <c:v>22</c:v>
                </c:pt>
                <c:pt idx="13">
                  <c:v>38</c:v>
                </c:pt>
                <c:pt idx="14">
                  <c:v>28</c:v>
                </c:pt>
                <c:pt idx="15">
                  <c:v>33</c:v>
                </c:pt>
                <c:pt idx="16">
                  <c:v>26</c:v>
                </c:pt>
                <c:pt idx="17">
                  <c:v>32</c:v>
                </c:pt>
                <c:pt idx="18">
                  <c:v>29</c:v>
                </c:pt>
                <c:pt idx="19">
                  <c:v>25</c:v>
                </c:pt>
                <c:pt idx="20">
                  <c:v>17</c:v>
                </c:pt>
                <c:pt idx="21">
                  <c:v>37</c:v>
                </c:pt>
                <c:pt idx="22">
                  <c:v>26</c:v>
                </c:pt>
              </c:numCache>
            </c:numRef>
          </c:val>
          <c:extLst>
            <c:ext xmlns:c16="http://schemas.microsoft.com/office/drawing/2014/chart" uri="{C3380CC4-5D6E-409C-BE32-E72D297353CC}">
              <c16:uniqueId val="{00000000-B879-44AC-BCEB-E4F61E93BBAE}"/>
            </c:ext>
          </c:extLst>
        </c:ser>
        <c:dLbls>
          <c:showLegendKey val="0"/>
          <c:showVal val="0"/>
          <c:showCatName val="0"/>
          <c:showSerName val="0"/>
          <c:showPercent val="0"/>
          <c:showBubbleSize val="0"/>
        </c:dLbls>
        <c:gapWidth val="50"/>
        <c:axId val="685231688"/>
        <c:axId val="685232080"/>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Sheet1!$C$2:$C$24</c:f>
              <c:numCache>
                <c:formatCode>General</c:formatCode>
                <c:ptCount val="23"/>
                <c:pt idx="0">
                  <c:v>3.7220800000000001</c:v>
                </c:pt>
                <c:pt idx="1">
                  <c:v>4.4392500000000004</c:v>
                </c:pt>
                <c:pt idx="2">
                  <c:v>3.4567899999999998</c:v>
                </c:pt>
                <c:pt idx="3">
                  <c:v>4.50237</c:v>
                </c:pt>
                <c:pt idx="4">
                  <c:v>4.4117600000000001</c:v>
                </c:pt>
                <c:pt idx="5">
                  <c:v>5.23691</c:v>
                </c:pt>
                <c:pt idx="6">
                  <c:v>6.9879499999999997</c:v>
                </c:pt>
                <c:pt idx="7">
                  <c:v>5.33643</c:v>
                </c:pt>
                <c:pt idx="8">
                  <c:v>5.1502100000000004</c:v>
                </c:pt>
                <c:pt idx="9">
                  <c:v>6.18337</c:v>
                </c:pt>
                <c:pt idx="10">
                  <c:v>6.5645499999999997</c:v>
                </c:pt>
                <c:pt idx="11">
                  <c:v>7.2834599999999998</c:v>
                </c:pt>
                <c:pt idx="12">
                  <c:v>4.4088200000000004</c:v>
                </c:pt>
                <c:pt idx="13">
                  <c:v>7.3217699999999999</c:v>
                </c:pt>
                <c:pt idx="14">
                  <c:v>4.9470000000000001</c:v>
                </c:pt>
                <c:pt idx="15">
                  <c:v>5.5837599999999998</c:v>
                </c:pt>
                <c:pt idx="16">
                  <c:v>4.51389</c:v>
                </c:pt>
                <c:pt idx="17">
                  <c:v>5.2458999999999998</c:v>
                </c:pt>
                <c:pt idx="18">
                  <c:v>5.1971299999999996</c:v>
                </c:pt>
                <c:pt idx="19">
                  <c:v>4.0453099999999997</c:v>
                </c:pt>
                <c:pt idx="20">
                  <c:v>2.7823199999999999</c:v>
                </c:pt>
                <c:pt idx="21">
                  <c:v>5.4014600000000002</c:v>
                </c:pt>
                <c:pt idx="22">
                  <c:v>3.6619700000000002</c:v>
                </c:pt>
              </c:numCache>
            </c:numRef>
          </c:val>
          <c:smooth val="0"/>
          <c:extLst>
            <c:ext xmlns:c16="http://schemas.microsoft.com/office/drawing/2014/chart" uri="{C3380CC4-5D6E-409C-BE32-E72D297353CC}">
              <c16:uniqueId val="{00000001-B879-44AC-BCEB-E4F61E93BBAE}"/>
            </c:ext>
          </c:extLst>
        </c:ser>
        <c:dLbls>
          <c:showLegendKey val="0"/>
          <c:showVal val="0"/>
          <c:showCatName val="0"/>
          <c:showSerName val="0"/>
          <c:showPercent val="0"/>
          <c:showBubbleSize val="0"/>
        </c:dLbls>
        <c:marker val="1"/>
        <c:smooth val="0"/>
        <c:axId val="685232864"/>
        <c:axId val="685232472"/>
      </c:lineChart>
      <c:catAx>
        <c:axId val="685231688"/>
        <c:scaling>
          <c:orientation val="minMax"/>
        </c:scaling>
        <c:delete val="0"/>
        <c:axPos val="b"/>
        <c:title>
          <c:tx>
            <c:rich>
              <a:bodyPr/>
              <a:lstStyle/>
              <a:p>
                <a:pPr>
                  <a:defRPr sz="1800">
                    <a:solidFill>
                      <a:schemeClr val="bg2"/>
                    </a:solidFill>
                  </a:defRPr>
                </a:pPr>
                <a:r>
                  <a:rPr lang="en-US" sz="1800" dirty="0" smtClean="0">
                    <a:solidFill>
                      <a:schemeClr val="bg2"/>
                    </a:solidFill>
                  </a:rPr>
                  <a:t>Year of retransplant</a:t>
                </a:r>
                <a:endParaRPr lang="en-US" sz="1800" dirty="0">
                  <a:solidFill>
                    <a:schemeClr val="bg2"/>
                  </a:solidFill>
                </a:endParaRPr>
              </a:p>
            </c:rich>
          </c:tx>
          <c:layout>
            <c:manualLayout>
              <c:xMode val="edge"/>
              <c:yMode val="edge"/>
              <c:x val="0.41740825799552883"/>
              <c:y val="0.92100181708055873"/>
            </c:manualLayout>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685232080"/>
        <c:crosses val="autoZero"/>
        <c:auto val="1"/>
        <c:lblAlgn val="ctr"/>
        <c:lblOffset val="100"/>
        <c:tickLblSkip val="1"/>
        <c:noMultiLvlLbl val="0"/>
      </c:catAx>
      <c:valAx>
        <c:axId val="685232080"/>
        <c:scaling>
          <c:orientation val="minMax"/>
        </c:scaling>
        <c:delete val="0"/>
        <c:axPos val="l"/>
        <c:majorGridlines>
          <c:spPr>
            <a:ln>
              <a:solidFill>
                <a:schemeClr val="bg2"/>
              </a:solidFill>
              <a:prstDash val="sysDash"/>
            </a:ln>
          </c:spPr>
        </c:majorGridlines>
        <c:title>
          <c:tx>
            <c:rich>
              <a:bodyPr rot="-5400000" vert="horz"/>
              <a:lstStyle/>
              <a:p>
                <a:pPr>
                  <a:defRPr>
                    <a:solidFill>
                      <a:schemeClr val="bg2"/>
                    </a:solidFill>
                  </a:defRPr>
                </a:pPr>
                <a:r>
                  <a:rPr lang="en-US" dirty="0" smtClean="0">
                    <a:solidFill>
                      <a:schemeClr val="bg2"/>
                    </a:solidFill>
                  </a:rPr>
                  <a:t>Number of retransplants</a:t>
                </a:r>
                <a:endParaRPr lang="en-US" dirty="0">
                  <a:solidFill>
                    <a:schemeClr val="bg2"/>
                  </a:solidFill>
                </a:endParaRPr>
              </a:p>
            </c:rich>
          </c:tx>
          <c:layout>
            <c:manualLayout>
              <c:xMode val="edge"/>
              <c:yMode val="edge"/>
              <c:x val="5.7610344578487311E-3"/>
              <c:y val="0.17453401978598829"/>
            </c:manualLayout>
          </c:layout>
          <c:overlay val="0"/>
        </c:title>
        <c:numFmt formatCode="General" sourceLinked="1"/>
        <c:majorTickMark val="out"/>
        <c:minorTickMark val="none"/>
        <c:tickLblPos val="nextTo"/>
        <c:spPr>
          <a:ln>
            <a:solidFill>
              <a:schemeClr val="bg2"/>
            </a:solidFill>
            <a:prstDash val="sysDash"/>
          </a:ln>
        </c:spPr>
        <c:txPr>
          <a:bodyPr/>
          <a:lstStyle/>
          <a:p>
            <a:pPr>
              <a:defRPr sz="1600" b="1">
                <a:solidFill>
                  <a:schemeClr val="bg2"/>
                </a:solidFill>
              </a:defRPr>
            </a:pPr>
            <a:endParaRPr lang="en-US"/>
          </a:p>
        </c:txPr>
        <c:crossAx val="685231688"/>
        <c:crosses val="autoZero"/>
        <c:crossBetween val="between"/>
      </c:valAx>
      <c:valAx>
        <c:axId val="685232472"/>
        <c:scaling>
          <c:orientation val="minMax"/>
          <c:max val="18"/>
        </c:scaling>
        <c:delete val="0"/>
        <c:axPos val="r"/>
        <c:title>
          <c:tx>
            <c:rich>
              <a:bodyPr/>
              <a:lstStyle/>
              <a:p>
                <a:pPr>
                  <a:defRPr>
                    <a:solidFill>
                      <a:schemeClr val="bg2"/>
                    </a:solidFill>
                  </a:defRPr>
                </a:pPr>
                <a:r>
                  <a:rPr lang="en-US" dirty="0" smtClean="0">
                    <a:solidFill>
                      <a:schemeClr val="bg2"/>
                    </a:solidFill>
                  </a:rPr>
                  <a:t>% of transplants</a:t>
                </a:r>
                <a:endParaRPr lang="en-US"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32864"/>
        <c:crosses val="max"/>
        <c:crossBetween val="between"/>
      </c:valAx>
      <c:catAx>
        <c:axId val="685232864"/>
        <c:scaling>
          <c:orientation val="minMax"/>
        </c:scaling>
        <c:delete val="1"/>
        <c:axPos val="b"/>
        <c:numFmt formatCode="General" sourceLinked="1"/>
        <c:majorTickMark val="out"/>
        <c:minorTickMark val="none"/>
        <c:tickLblPos val="nextTo"/>
        <c:crossAx val="685232472"/>
        <c:crosses val="autoZero"/>
        <c:auto val="1"/>
        <c:lblAlgn val="ctr"/>
        <c:lblOffset val="100"/>
        <c:noMultiLvlLbl val="0"/>
      </c:catAx>
      <c:spPr>
        <a:noFill/>
        <a:ln>
          <a:solidFill>
            <a:schemeClr val="bg2"/>
          </a:solidFill>
        </a:ln>
      </c:spPr>
    </c:plotArea>
    <c:legend>
      <c:legendPos val="t"/>
      <c:layout>
        <c:manualLayout>
          <c:xMode val="edge"/>
          <c:yMode val="edge"/>
          <c:x val="0.12812998145873969"/>
          <c:y val="9.2307692307692313E-2"/>
          <c:w val="0.16606130655686388"/>
          <c:h val="9.1262265293761372E-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8.4955752212389768E-2"/>
          <c:w val="0.84461709211988834"/>
          <c:h val="0.6991150442477877"/>
        </c:manualLayout>
      </c:layout>
      <c:barChart>
        <c:barDir val="col"/>
        <c:grouping val="stacked"/>
        <c:varyColors val="0"/>
        <c:ser>
          <c:idx val="0"/>
          <c:order val="0"/>
          <c:tx>
            <c:strRef>
              <c:f>Sheet1!$B$1</c:f>
              <c:strCache>
                <c:ptCount val="1"/>
                <c:pt idx="0">
                  <c:v>&lt;1 Year</c:v>
                </c:pt>
              </c:strCache>
            </c:strRef>
          </c:tx>
          <c:spPr>
            <a:gradFill rotWithShape="0">
              <a:gsLst>
                <a:gs pos="0">
                  <a:srgbClr val="7030A0"/>
                </a:gs>
                <a:gs pos="50000">
                  <a:srgbClr val="9933FF"/>
                </a:gs>
                <a:gs pos="100000">
                  <a:srgbClr val="7030A0"/>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Sheet1!$B$2:$B$7</c:f>
              <c:numCache>
                <c:formatCode>General</c:formatCode>
                <c:ptCount val="6"/>
                <c:pt idx="0">
                  <c:v>1.3445400000000001</c:v>
                </c:pt>
                <c:pt idx="1">
                  <c:v>1.1764699999999999</c:v>
                </c:pt>
                <c:pt idx="2">
                  <c:v>0.16807</c:v>
                </c:pt>
                <c:pt idx="3">
                  <c:v>0</c:v>
                </c:pt>
                <c:pt idx="4">
                  <c:v>0.16807</c:v>
                </c:pt>
                <c:pt idx="5">
                  <c:v>0.50419999999999998</c:v>
                </c:pt>
              </c:numCache>
            </c:numRef>
          </c:val>
          <c:extLst>
            <c:ext xmlns:c16="http://schemas.microsoft.com/office/drawing/2014/chart" uri="{C3380CC4-5D6E-409C-BE32-E72D297353CC}">
              <c16:uniqueId val="{00000000-312B-450B-A5EC-42A0838B53B5}"/>
            </c:ext>
          </c:extLst>
        </c:ser>
        <c:ser>
          <c:idx val="1"/>
          <c:order val="1"/>
          <c:tx>
            <c:strRef>
              <c:f>Sheet1!$C$1</c:f>
              <c:strCache>
                <c:ptCount val="1"/>
                <c:pt idx="0">
                  <c:v>1-5 Years</c:v>
                </c:pt>
              </c:strCache>
            </c:strRef>
          </c:tx>
          <c:spPr>
            <a:gradFill rotWithShape="0">
              <a:gsLst>
                <a:gs pos="0">
                  <a:srgbClr val="009999"/>
                </a:gs>
                <a:gs pos="50000">
                  <a:srgbClr val="00FFFF"/>
                </a:gs>
                <a:gs pos="100000">
                  <a:srgbClr val="009999"/>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Sheet1!$C$2:$C$7</c:f>
              <c:numCache>
                <c:formatCode>General</c:formatCode>
                <c:ptCount val="6"/>
                <c:pt idx="0">
                  <c:v>1.51261</c:v>
                </c:pt>
                <c:pt idx="1">
                  <c:v>2.3529399999999998</c:v>
                </c:pt>
                <c:pt idx="2">
                  <c:v>4.2016799999999996</c:v>
                </c:pt>
                <c:pt idx="3">
                  <c:v>2.8571399999999998</c:v>
                </c:pt>
                <c:pt idx="4">
                  <c:v>0.84033999999999998</c:v>
                </c:pt>
                <c:pt idx="5">
                  <c:v>0.33612999999999998</c:v>
                </c:pt>
              </c:numCache>
            </c:numRef>
          </c:val>
          <c:extLst>
            <c:ext xmlns:c16="http://schemas.microsoft.com/office/drawing/2014/chart" uri="{C3380CC4-5D6E-409C-BE32-E72D297353CC}">
              <c16:uniqueId val="{00000001-312B-450B-A5EC-42A0838B53B5}"/>
            </c:ext>
          </c:extLst>
        </c:ser>
        <c:ser>
          <c:idx val="2"/>
          <c:order val="2"/>
          <c:tx>
            <c:strRef>
              <c:f>Sheet1!$D$1</c:f>
              <c:strCache>
                <c:ptCount val="1"/>
                <c:pt idx="0">
                  <c:v>6-10 Years</c:v>
                </c:pt>
              </c:strCache>
            </c:strRef>
          </c:tx>
          <c:spPr>
            <a:gradFill>
              <a:gsLst>
                <a:gs pos="0">
                  <a:srgbClr val="C00000"/>
                </a:gs>
                <a:gs pos="50000">
                  <a:srgbClr val="FF0000"/>
                </a:gs>
                <a:gs pos="100000">
                  <a:srgbClr val="C00000"/>
                </a:gs>
              </a:gsLst>
              <a:lin ang="0" scaled="1"/>
            </a:gradFill>
            <a:ln>
              <a:solidFill>
                <a:srgbClr val="000000"/>
              </a:solidFill>
            </a:ln>
          </c:spPr>
          <c:invertIfNegative val="0"/>
          <c:val>
            <c:numRef>
              <c:f>Sheet1!$D$2:$D$7</c:f>
              <c:numCache>
                <c:formatCode>General</c:formatCode>
                <c:ptCount val="6"/>
                <c:pt idx="0">
                  <c:v>1.1765000000000001</c:v>
                </c:pt>
                <c:pt idx="1">
                  <c:v>0.1681</c:v>
                </c:pt>
                <c:pt idx="2">
                  <c:v>1.5125999999999999</c:v>
                </c:pt>
                <c:pt idx="3">
                  <c:v>3.8654999999999999</c:v>
                </c:pt>
                <c:pt idx="4">
                  <c:v>17.815100000000001</c:v>
                </c:pt>
                <c:pt idx="5">
                  <c:v>2.0167999999999999</c:v>
                </c:pt>
              </c:numCache>
            </c:numRef>
          </c:val>
          <c:extLst>
            <c:ext xmlns:c16="http://schemas.microsoft.com/office/drawing/2014/chart" uri="{C3380CC4-5D6E-409C-BE32-E72D297353CC}">
              <c16:uniqueId val="{00000002-312B-450B-A5EC-42A0838B53B5}"/>
            </c:ext>
          </c:extLst>
        </c:ser>
        <c:ser>
          <c:idx val="3"/>
          <c:order val="3"/>
          <c:tx>
            <c:strRef>
              <c:f>Sheet1!$E$1</c:f>
              <c:strCache>
                <c:ptCount val="1"/>
                <c:pt idx="0">
                  <c:v>11-17 Years</c:v>
                </c:pt>
              </c:strCache>
            </c:strRef>
          </c:tx>
          <c:spPr>
            <a:gradFill>
              <a:gsLst>
                <a:gs pos="0">
                  <a:srgbClr val="00B050"/>
                </a:gs>
                <a:gs pos="50000">
                  <a:srgbClr val="00FF00"/>
                </a:gs>
                <a:gs pos="100000">
                  <a:srgbClr val="00B050"/>
                </a:gs>
              </a:gsLst>
              <a:lin ang="0" scaled="1"/>
            </a:gradFill>
            <a:ln>
              <a:solidFill>
                <a:srgbClr val="000000"/>
              </a:solidFill>
            </a:ln>
          </c:spPr>
          <c:invertIfNegative val="0"/>
          <c:val>
            <c:numRef>
              <c:f>Sheet1!$E$2:$E$7</c:f>
              <c:numCache>
                <c:formatCode>General</c:formatCode>
                <c:ptCount val="6"/>
                <c:pt idx="0">
                  <c:v>3.5293999999999999</c:v>
                </c:pt>
                <c:pt idx="1">
                  <c:v>2.0167999999999999</c:v>
                </c:pt>
                <c:pt idx="2">
                  <c:v>6.3865999999999996</c:v>
                </c:pt>
                <c:pt idx="3">
                  <c:v>5.8823999999999996</c:v>
                </c:pt>
                <c:pt idx="4">
                  <c:v>34.285699999999999</c:v>
                </c:pt>
                <c:pt idx="5">
                  <c:v>5.8823999999999996</c:v>
                </c:pt>
              </c:numCache>
            </c:numRef>
          </c:val>
          <c:extLst>
            <c:ext xmlns:c16="http://schemas.microsoft.com/office/drawing/2014/chart" uri="{C3380CC4-5D6E-409C-BE32-E72D297353CC}">
              <c16:uniqueId val="{00000003-312B-450B-A5EC-42A0838B53B5}"/>
            </c:ext>
          </c:extLst>
        </c:ser>
        <c:dLbls>
          <c:showLegendKey val="0"/>
          <c:showVal val="0"/>
          <c:showCatName val="0"/>
          <c:showSerName val="0"/>
          <c:showPercent val="0"/>
          <c:showBubbleSize val="0"/>
        </c:dLbls>
        <c:gapWidth val="40"/>
        <c:overlap val="100"/>
        <c:axId val="685233648"/>
        <c:axId val="685234040"/>
      </c:barChart>
      <c:catAx>
        <c:axId val="685233648"/>
        <c:scaling>
          <c:orientation val="minMax"/>
        </c:scaling>
        <c:delete val="0"/>
        <c:axPos val="b"/>
        <c:numFmt formatCode="General" sourceLinked="1"/>
        <c:majorTickMark val="out"/>
        <c:minorTickMark val="none"/>
        <c:tickLblPos val="nextTo"/>
        <c:spPr>
          <a:ln w="3144">
            <a:solidFill>
              <a:schemeClr val="bg2"/>
            </a:solidFill>
            <a:prstDash val="solid"/>
          </a:ln>
        </c:spPr>
        <c:txPr>
          <a:bodyPr rot="0" vert="horz"/>
          <a:lstStyle/>
          <a:p>
            <a:pPr>
              <a:defRPr sz="1500" b="1" i="0" u="none" strike="noStrike" baseline="0">
                <a:solidFill>
                  <a:schemeClr val="bg2"/>
                </a:solidFill>
                <a:latin typeface="Arial"/>
                <a:ea typeface="Arial"/>
                <a:cs typeface="Arial"/>
              </a:defRPr>
            </a:pPr>
            <a:endParaRPr lang="en-US"/>
          </a:p>
        </c:txPr>
        <c:crossAx val="685234040"/>
        <c:crosses val="autoZero"/>
        <c:auto val="1"/>
        <c:lblAlgn val="ctr"/>
        <c:lblOffset val="100"/>
        <c:tickLblSkip val="1"/>
        <c:tickMarkSkip val="1"/>
        <c:noMultiLvlLbl val="0"/>
      </c:catAx>
      <c:valAx>
        <c:axId val="685234040"/>
        <c:scaling>
          <c:orientation val="minMax"/>
          <c:max val="60"/>
          <c:min val="0"/>
        </c:scaling>
        <c:delete val="0"/>
        <c:axPos val="l"/>
        <c:majorGridlines>
          <c:spPr>
            <a:ln w="3144">
              <a:solidFill>
                <a:schemeClr val="bg2"/>
              </a:solidFill>
              <a:prstDash val="sysDash"/>
            </a:ln>
          </c:spPr>
        </c:majorGridlines>
        <c:title>
          <c:tx>
            <c:rich>
              <a:bodyPr/>
              <a:lstStyle/>
              <a:p>
                <a:pPr>
                  <a:defRPr sz="1807" b="1" i="0" u="none" strike="noStrike" baseline="0">
                    <a:solidFill>
                      <a:schemeClr val="bg2"/>
                    </a:solidFill>
                    <a:latin typeface="Arial"/>
                    <a:ea typeface="Arial"/>
                    <a:cs typeface="Arial"/>
                  </a:defRPr>
                </a:pPr>
                <a:r>
                  <a:rPr lang="en-US" dirty="0">
                    <a:solidFill>
                      <a:schemeClr val="bg2"/>
                    </a:solidFill>
                  </a:rPr>
                  <a:t>% of </a:t>
                </a:r>
                <a:r>
                  <a:rPr lang="en-US" dirty="0" smtClean="0">
                    <a:solidFill>
                      <a:schemeClr val="bg2"/>
                    </a:solidFill>
                  </a:rPr>
                  <a:t>Retransplants</a:t>
                </a:r>
                <a:endParaRPr lang="en-US" dirty="0">
                  <a:solidFill>
                    <a:schemeClr val="bg2"/>
                  </a:solidFill>
                </a:endParaRPr>
              </a:p>
            </c:rich>
          </c:tx>
          <c:layout>
            <c:manualLayout>
              <c:xMode val="edge"/>
              <c:yMode val="edge"/>
              <c:x val="0"/>
              <c:y val="0.18230088495575222"/>
            </c:manualLayout>
          </c:layout>
          <c:overlay val="0"/>
          <c:spPr>
            <a:noFill/>
            <a:ln w="25149">
              <a:noFill/>
            </a:ln>
          </c:spPr>
        </c:title>
        <c:numFmt formatCode="General" sourceLinked="1"/>
        <c:majorTickMark val="out"/>
        <c:minorTickMark val="none"/>
        <c:tickLblPos val="nextTo"/>
        <c:spPr>
          <a:ln w="3144">
            <a:solidFill>
              <a:schemeClr val="bg2"/>
            </a:solidFill>
            <a:prstDash val="solid"/>
          </a:ln>
        </c:spPr>
        <c:txPr>
          <a:bodyPr rot="0" vert="horz"/>
          <a:lstStyle/>
          <a:p>
            <a:pPr>
              <a:defRPr sz="1584" b="1" i="0" u="none" strike="noStrike" baseline="0">
                <a:solidFill>
                  <a:schemeClr val="bg2"/>
                </a:solidFill>
                <a:latin typeface="Arial"/>
                <a:ea typeface="Arial"/>
                <a:cs typeface="Arial"/>
              </a:defRPr>
            </a:pPr>
            <a:endParaRPr lang="en-US"/>
          </a:p>
        </c:txPr>
        <c:crossAx val="685233648"/>
        <c:crosses val="autoZero"/>
        <c:crossBetween val="between"/>
        <c:majorUnit val="10"/>
      </c:valAx>
      <c:spPr>
        <a:noFill/>
        <a:ln w="12574">
          <a:solidFill>
            <a:schemeClr val="bg2"/>
          </a:solidFill>
          <a:prstDash val="solid"/>
        </a:ln>
      </c:spPr>
    </c:plotArea>
    <c:legend>
      <c:legendPos val="b"/>
      <c:layout>
        <c:manualLayout>
          <c:xMode val="edge"/>
          <c:yMode val="edge"/>
          <c:x val="0.10635987798822444"/>
          <c:y val="0.10424381795159154"/>
          <c:w val="0.56015231609562322"/>
          <c:h val="7.2346631347606508E-2"/>
        </c:manualLayout>
      </c:layout>
      <c:overlay val="0"/>
      <c:spPr>
        <a:noFill/>
        <a:ln w="3144">
          <a:solidFill>
            <a:schemeClr val="bg2"/>
          </a:solidFill>
          <a:prstDash val="solid"/>
        </a:ln>
      </c:spPr>
      <c:txPr>
        <a:bodyPr/>
        <a:lstStyle/>
        <a:p>
          <a:pPr>
            <a:defRPr sz="1569" b="1" i="0" u="none" strike="noStrike" baseline="0">
              <a:solidFill>
                <a:schemeClr val="bg2"/>
              </a:solidFill>
              <a:latin typeface="Futura XBlkCn BT"/>
              <a:ea typeface="Futura XBlkCn BT"/>
              <a:cs typeface="Futura XBlkCn BT"/>
            </a:defRPr>
          </a:pPr>
          <a:endParaRPr lang="en-US"/>
        </a:p>
      </c:txPr>
    </c:legend>
    <c:plotVisOnly val="1"/>
    <c:dispBlanksAs val="gap"/>
    <c:showDLblsOverMax val="0"/>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autoUpdate val="0"/>
  </c:externalData>
  <c:userShapes r:id="rId2"/>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77766938425"/>
          <c:y val="3.0273334973753282E-2"/>
          <c:w val="0.86434743223470112"/>
          <c:h val="0.82543020013123347"/>
        </c:manualLayout>
      </c:layout>
      <c:scatterChart>
        <c:scatterStyle val="lineMarker"/>
        <c:varyColors val="0"/>
        <c:ser>
          <c:idx val="0"/>
          <c:order val="0"/>
          <c:tx>
            <c:strRef>
              <c:f>Sheet1!$B$1</c:f>
              <c:strCache>
                <c:ptCount val="1"/>
                <c:pt idx="0">
                  <c:v>Retransplant (N = 571)</c:v>
                </c:pt>
              </c:strCache>
            </c:strRef>
          </c:tx>
          <c:spPr>
            <a:ln w="41275">
              <a:solidFill>
                <a:srgbClr val="FF9933"/>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Sheet1!$B$2:$B$230</c:f>
              <c:numCache>
                <c:formatCode>General</c:formatCode>
                <c:ptCount val="229"/>
                <c:pt idx="0">
                  <c:v>100</c:v>
                </c:pt>
                <c:pt idx="1">
                  <c:v>92.963999999999999</c:v>
                </c:pt>
                <c:pt idx="2">
                  <c:v>90.646000000000001</c:v>
                </c:pt>
                <c:pt idx="3">
                  <c:v>89.394999999999996</c:v>
                </c:pt>
                <c:pt idx="4">
                  <c:v>88.501000000000005</c:v>
                </c:pt>
                <c:pt idx="5">
                  <c:v>87.963999999999999</c:v>
                </c:pt>
                <c:pt idx="6">
                  <c:v>87.07</c:v>
                </c:pt>
                <c:pt idx="7">
                  <c:v>86.712999999999994</c:v>
                </c:pt>
                <c:pt idx="8">
                  <c:v>86.355000000000004</c:v>
                </c:pt>
                <c:pt idx="9">
                  <c:v>85.459000000000003</c:v>
                </c:pt>
                <c:pt idx="10">
                  <c:v>85.099000000000004</c:v>
                </c:pt>
                <c:pt idx="11">
                  <c:v>84.739000000000004</c:v>
                </c:pt>
                <c:pt idx="12">
                  <c:v>84.739000000000004</c:v>
                </c:pt>
                <c:pt idx="13">
                  <c:v>84.739000000000004</c:v>
                </c:pt>
                <c:pt idx="14">
                  <c:v>84.37</c:v>
                </c:pt>
                <c:pt idx="15">
                  <c:v>83.816000000000003</c:v>
                </c:pt>
                <c:pt idx="16">
                  <c:v>83.444999999999993</c:v>
                </c:pt>
                <c:pt idx="17">
                  <c:v>83.257999999999996</c:v>
                </c:pt>
                <c:pt idx="18">
                  <c:v>83.072000000000003</c:v>
                </c:pt>
                <c:pt idx="19">
                  <c:v>82.326999999999998</c:v>
                </c:pt>
                <c:pt idx="20">
                  <c:v>81.581000000000003</c:v>
                </c:pt>
                <c:pt idx="21">
                  <c:v>81.021000000000001</c:v>
                </c:pt>
                <c:pt idx="22">
                  <c:v>80.457999999999998</c:v>
                </c:pt>
                <c:pt idx="23">
                  <c:v>80.457999999999998</c:v>
                </c:pt>
                <c:pt idx="24">
                  <c:v>80.268000000000001</c:v>
                </c:pt>
                <c:pt idx="25">
                  <c:v>80.268000000000001</c:v>
                </c:pt>
                <c:pt idx="26">
                  <c:v>80.069000000000003</c:v>
                </c:pt>
                <c:pt idx="27">
                  <c:v>80.069000000000003</c:v>
                </c:pt>
                <c:pt idx="28">
                  <c:v>79.47</c:v>
                </c:pt>
                <c:pt idx="29">
                  <c:v>78.671000000000006</c:v>
                </c:pt>
                <c:pt idx="30">
                  <c:v>78.671000000000006</c:v>
                </c:pt>
                <c:pt idx="31">
                  <c:v>78.271000000000001</c:v>
                </c:pt>
                <c:pt idx="32">
                  <c:v>78.271000000000001</c:v>
                </c:pt>
                <c:pt idx="33">
                  <c:v>78.069999999999993</c:v>
                </c:pt>
                <c:pt idx="34">
                  <c:v>77.668000000000006</c:v>
                </c:pt>
                <c:pt idx="35">
                  <c:v>77.260000000000005</c:v>
                </c:pt>
                <c:pt idx="36">
                  <c:v>76.644000000000005</c:v>
                </c:pt>
                <c:pt idx="37">
                  <c:v>76.435000000000002</c:v>
                </c:pt>
                <c:pt idx="38">
                  <c:v>76.015000000000001</c:v>
                </c:pt>
                <c:pt idx="39">
                  <c:v>75.802999999999997</c:v>
                </c:pt>
                <c:pt idx="40">
                  <c:v>74.956000000000003</c:v>
                </c:pt>
                <c:pt idx="41">
                  <c:v>74.742999999999995</c:v>
                </c:pt>
                <c:pt idx="42">
                  <c:v>74.531000000000006</c:v>
                </c:pt>
                <c:pt idx="43">
                  <c:v>74.105000000000004</c:v>
                </c:pt>
                <c:pt idx="44">
                  <c:v>74.105000000000004</c:v>
                </c:pt>
                <c:pt idx="45">
                  <c:v>74.105000000000004</c:v>
                </c:pt>
                <c:pt idx="46">
                  <c:v>73.89</c:v>
                </c:pt>
                <c:pt idx="47">
                  <c:v>73.456000000000003</c:v>
                </c:pt>
                <c:pt idx="48">
                  <c:v>72.575000000000003</c:v>
                </c:pt>
                <c:pt idx="49">
                  <c:v>72.346000000000004</c:v>
                </c:pt>
                <c:pt idx="50">
                  <c:v>71.653999999999996</c:v>
                </c:pt>
                <c:pt idx="51">
                  <c:v>71.194000000000003</c:v>
                </c:pt>
                <c:pt idx="52">
                  <c:v>70.962999999999994</c:v>
                </c:pt>
                <c:pt idx="53">
                  <c:v>70.733000000000004</c:v>
                </c:pt>
                <c:pt idx="54">
                  <c:v>70.733000000000004</c:v>
                </c:pt>
                <c:pt idx="55">
                  <c:v>70.037000000000006</c:v>
                </c:pt>
                <c:pt idx="56">
                  <c:v>69.572999999999993</c:v>
                </c:pt>
                <c:pt idx="57">
                  <c:v>69.105999999999995</c:v>
                </c:pt>
                <c:pt idx="58">
                  <c:v>68.638000000000005</c:v>
                </c:pt>
                <c:pt idx="59">
                  <c:v>68.165999999999997</c:v>
                </c:pt>
                <c:pt idx="60">
                  <c:v>67.203000000000003</c:v>
                </c:pt>
                <c:pt idx="61">
                  <c:v>66.466999999999999</c:v>
                </c:pt>
                <c:pt idx="62">
                  <c:v>65.965000000000003</c:v>
                </c:pt>
                <c:pt idx="63">
                  <c:v>65.206999999999994</c:v>
                </c:pt>
                <c:pt idx="64">
                  <c:v>64.953000000000003</c:v>
                </c:pt>
                <c:pt idx="65">
                  <c:v>64.7</c:v>
                </c:pt>
                <c:pt idx="66">
                  <c:v>64.7</c:v>
                </c:pt>
                <c:pt idx="67">
                  <c:v>64.444000000000003</c:v>
                </c:pt>
                <c:pt idx="68">
                  <c:v>64.444000000000003</c:v>
                </c:pt>
                <c:pt idx="69">
                  <c:v>64.183999999999997</c:v>
                </c:pt>
                <c:pt idx="70">
                  <c:v>64.183999999999997</c:v>
                </c:pt>
                <c:pt idx="71">
                  <c:v>63.656999999999996</c:v>
                </c:pt>
                <c:pt idx="72">
                  <c:v>63.387</c:v>
                </c:pt>
                <c:pt idx="73">
                  <c:v>63.11</c:v>
                </c:pt>
                <c:pt idx="74">
                  <c:v>62.832999999999998</c:v>
                </c:pt>
                <c:pt idx="75">
                  <c:v>62.555</c:v>
                </c:pt>
                <c:pt idx="76">
                  <c:v>62.276000000000003</c:v>
                </c:pt>
                <c:pt idx="77">
                  <c:v>61.435000000000002</c:v>
                </c:pt>
                <c:pt idx="78">
                  <c:v>61.152999999999999</c:v>
                </c:pt>
                <c:pt idx="79">
                  <c:v>61.152999999999999</c:v>
                </c:pt>
                <c:pt idx="80">
                  <c:v>60.868000000000002</c:v>
                </c:pt>
                <c:pt idx="81">
                  <c:v>60.868000000000002</c:v>
                </c:pt>
                <c:pt idx="82">
                  <c:v>60.576999999999998</c:v>
                </c:pt>
                <c:pt idx="83">
                  <c:v>60.576999999999998</c:v>
                </c:pt>
                <c:pt idx="84">
                  <c:v>60.283000000000001</c:v>
                </c:pt>
                <c:pt idx="85">
                  <c:v>59.981999999999999</c:v>
                </c:pt>
                <c:pt idx="86">
                  <c:v>59.673999999999999</c:v>
                </c:pt>
                <c:pt idx="87">
                  <c:v>59.057000000000002</c:v>
                </c:pt>
                <c:pt idx="88">
                  <c:v>58.747999999999998</c:v>
                </c:pt>
                <c:pt idx="89">
                  <c:v>58.439</c:v>
                </c:pt>
                <c:pt idx="90">
                  <c:v>58.439</c:v>
                </c:pt>
                <c:pt idx="91">
                  <c:v>58.439</c:v>
                </c:pt>
                <c:pt idx="92">
                  <c:v>58.128</c:v>
                </c:pt>
                <c:pt idx="93">
                  <c:v>57.500999999999998</c:v>
                </c:pt>
                <c:pt idx="94">
                  <c:v>57.186999999999998</c:v>
                </c:pt>
                <c:pt idx="95">
                  <c:v>56.863999999999997</c:v>
                </c:pt>
                <c:pt idx="96">
                  <c:v>56.863999999999997</c:v>
                </c:pt>
                <c:pt idx="97">
                  <c:v>56.863999999999997</c:v>
                </c:pt>
                <c:pt idx="98">
                  <c:v>56.515000000000001</c:v>
                </c:pt>
                <c:pt idx="99">
                  <c:v>55.469000000000001</c:v>
                </c:pt>
                <c:pt idx="100">
                  <c:v>55.469000000000001</c:v>
                </c:pt>
                <c:pt idx="101">
                  <c:v>55.116999999999997</c:v>
                </c:pt>
                <c:pt idx="102">
                  <c:v>55.116999999999997</c:v>
                </c:pt>
                <c:pt idx="103">
                  <c:v>54.414999999999999</c:v>
                </c:pt>
                <c:pt idx="104">
                  <c:v>53.704000000000001</c:v>
                </c:pt>
                <c:pt idx="105">
                  <c:v>53.341000000000001</c:v>
                </c:pt>
                <c:pt idx="106">
                  <c:v>52.978000000000002</c:v>
                </c:pt>
                <c:pt idx="107">
                  <c:v>52.607999999999997</c:v>
                </c:pt>
                <c:pt idx="108">
                  <c:v>52.234999999999999</c:v>
                </c:pt>
                <c:pt idx="109">
                  <c:v>51.853000000000002</c:v>
                </c:pt>
                <c:pt idx="110">
                  <c:v>50.701000000000001</c:v>
                </c:pt>
                <c:pt idx="111">
                  <c:v>50.701000000000001</c:v>
                </c:pt>
                <c:pt idx="112">
                  <c:v>49.933</c:v>
                </c:pt>
                <c:pt idx="113">
                  <c:v>49.548999999999999</c:v>
                </c:pt>
                <c:pt idx="114">
                  <c:v>48.774999999999999</c:v>
                </c:pt>
                <c:pt idx="115">
                  <c:v>48.774999999999999</c:v>
                </c:pt>
                <c:pt idx="116">
                  <c:v>48.381</c:v>
                </c:pt>
                <c:pt idx="117">
                  <c:v>47.988</c:v>
                </c:pt>
                <c:pt idx="118">
                  <c:v>47.988</c:v>
                </c:pt>
                <c:pt idx="119">
                  <c:v>47.988</c:v>
                </c:pt>
                <c:pt idx="120">
                  <c:v>47.988</c:v>
                </c:pt>
                <c:pt idx="121">
                  <c:v>47.988</c:v>
                </c:pt>
                <c:pt idx="122">
                  <c:v>47.526000000000003</c:v>
                </c:pt>
                <c:pt idx="123">
                  <c:v>47.064999999999998</c:v>
                </c:pt>
                <c:pt idx="124">
                  <c:v>47.064999999999998</c:v>
                </c:pt>
                <c:pt idx="125">
                  <c:v>47.064999999999998</c:v>
                </c:pt>
                <c:pt idx="126">
                  <c:v>47.064999999999998</c:v>
                </c:pt>
                <c:pt idx="127">
                  <c:v>47.064999999999998</c:v>
                </c:pt>
                <c:pt idx="128">
                  <c:v>45.652999999999999</c:v>
                </c:pt>
                <c:pt idx="129">
                  <c:v>45.652999999999999</c:v>
                </c:pt>
                <c:pt idx="130">
                  <c:v>45.652999999999999</c:v>
                </c:pt>
                <c:pt idx="131">
                  <c:v>45.652999999999999</c:v>
                </c:pt>
                <c:pt idx="132">
                  <c:v>45.652999999999999</c:v>
                </c:pt>
                <c:pt idx="133">
                  <c:v>45.652999999999999</c:v>
                </c:pt>
                <c:pt idx="134">
                  <c:v>45.652999999999999</c:v>
                </c:pt>
                <c:pt idx="135">
                  <c:v>44.639000000000003</c:v>
                </c:pt>
                <c:pt idx="136">
                  <c:v>44.639000000000003</c:v>
                </c:pt>
                <c:pt idx="137">
                  <c:v>44.639000000000003</c:v>
                </c:pt>
                <c:pt idx="138">
                  <c:v>44.131</c:v>
                </c:pt>
                <c:pt idx="139">
                  <c:v>44.131</c:v>
                </c:pt>
                <c:pt idx="140">
                  <c:v>44.131</c:v>
                </c:pt>
                <c:pt idx="141">
                  <c:v>43.612000000000002</c:v>
                </c:pt>
                <c:pt idx="142">
                  <c:v>42.573999999999998</c:v>
                </c:pt>
                <c:pt idx="143">
                  <c:v>42.055</c:v>
                </c:pt>
                <c:pt idx="144">
                  <c:v>42.055</c:v>
                </c:pt>
                <c:pt idx="145">
                  <c:v>42.055</c:v>
                </c:pt>
                <c:pt idx="146">
                  <c:v>41.485999999999997</c:v>
                </c:pt>
                <c:pt idx="147">
                  <c:v>41.485999999999997</c:v>
                </c:pt>
                <c:pt idx="148">
                  <c:v>41.485999999999997</c:v>
                </c:pt>
                <c:pt idx="149">
                  <c:v>41.485999999999997</c:v>
                </c:pt>
                <c:pt idx="150">
                  <c:v>40.917999999999999</c:v>
                </c:pt>
                <c:pt idx="151">
                  <c:v>40.917999999999999</c:v>
                </c:pt>
                <c:pt idx="152">
                  <c:v>40.917999999999999</c:v>
                </c:pt>
                <c:pt idx="153">
                  <c:v>40.341999999999999</c:v>
                </c:pt>
                <c:pt idx="154">
                  <c:v>40.341999999999999</c:v>
                </c:pt>
                <c:pt idx="155">
                  <c:v>40.341999999999999</c:v>
                </c:pt>
                <c:pt idx="156">
                  <c:v>39.729999999999997</c:v>
                </c:pt>
                <c:pt idx="157">
                  <c:v>39.729999999999997</c:v>
                </c:pt>
                <c:pt idx="158">
                  <c:v>39.729999999999997</c:v>
                </c:pt>
                <c:pt idx="159">
                  <c:v>39.045000000000002</c:v>
                </c:pt>
                <c:pt idx="160">
                  <c:v>39.045000000000002</c:v>
                </c:pt>
                <c:pt idx="161">
                  <c:v>37.651000000000003</c:v>
                </c:pt>
                <c:pt idx="162">
                  <c:v>37.651000000000003</c:v>
                </c:pt>
                <c:pt idx="163">
                  <c:v>37.651000000000003</c:v>
                </c:pt>
                <c:pt idx="164">
                  <c:v>36.256</c:v>
                </c:pt>
                <c:pt idx="165">
                  <c:v>36.256</c:v>
                </c:pt>
                <c:pt idx="166">
                  <c:v>36.256</c:v>
                </c:pt>
                <c:pt idx="167">
                  <c:v>36.256</c:v>
                </c:pt>
                <c:pt idx="168">
                  <c:v>36.256</c:v>
                </c:pt>
                <c:pt idx="169">
                  <c:v>36.256</c:v>
                </c:pt>
                <c:pt idx="170">
                  <c:v>36.256</c:v>
                </c:pt>
                <c:pt idx="171">
                  <c:v>36.256</c:v>
                </c:pt>
                <c:pt idx="172">
                  <c:v>36.256</c:v>
                </c:pt>
                <c:pt idx="173">
                  <c:v>36.256</c:v>
                </c:pt>
                <c:pt idx="174">
                  <c:v>36.256</c:v>
                </c:pt>
                <c:pt idx="175">
                  <c:v>36.256</c:v>
                </c:pt>
                <c:pt idx="176">
                  <c:v>36.256</c:v>
                </c:pt>
                <c:pt idx="177">
                  <c:v>36.256</c:v>
                </c:pt>
                <c:pt idx="178">
                  <c:v>36.256</c:v>
                </c:pt>
                <c:pt idx="179">
                  <c:v>36.256</c:v>
                </c:pt>
                <c:pt idx="180">
                  <c:v>36.256</c:v>
                </c:pt>
                <c:pt idx="181">
                  <c:v>36.256</c:v>
                </c:pt>
                <c:pt idx="182">
                  <c:v>36.256</c:v>
                </c:pt>
                <c:pt idx="183">
                  <c:v>36.256</c:v>
                </c:pt>
                <c:pt idx="184">
                  <c:v>36.256</c:v>
                </c:pt>
                <c:pt idx="185">
                  <c:v>36.256</c:v>
                </c:pt>
                <c:pt idx="186">
                  <c:v>36.256</c:v>
                </c:pt>
                <c:pt idx="187">
                  <c:v>36.256</c:v>
                </c:pt>
                <c:pt idx="188">
                  <c:v>36.256</c:v>
                </c:pt>
                <c:pt idx="189">
                  <c:v>36.256</c:v>
                </c:pt>
                <c:pt idx="190">
                  <c:v>35.122999999999998</c:v>
                </c:pt>
                <c:pt idx="191">
                  <c:v>35.122999999999998</c:v>
                </c:pt>
                <c:pt idx="192">
                  <c:v>33.869</c:v>
                </c:pt>
                <c:pt idx="193">
                  <c:v>33.869</c:v>
                </c:pt>
                <c:pt idx="194">
                  <c:v>33.869</c:v>
                </c:pt>
                <c:pt idx="195">
                  <c:v>33.869</c:v>
                </c:pt>
                <c:pt idx="196">
                  <c:v>33.869</c:v>
                </c:pt>
                <c:pt idx="197">
                  <c:v>33.869</c:v>
                </c:pt>
                <c:pt idx="198">
                  <c:v>33.869</c:v>
                </c:pt>
                <c:pt idx="199">
                  <c:v>32.396000000000001</c:v>
                </c:pt>
                <c:pt idx="200">
                  <c:v>32.396000000000001</c:v>
                </c:pt>
                <c:pt idx="201">
                  <c:v>32.396000000000001</c:v>
                </c:pt>
                <c:pt idx="202">
                  <c:v>32.396000000000001</c:v>
                </c:pt>
                <c:pt idx="203">
                  <c:v>30.777000000000001</c:v>
                </c:pt>
                <c:pt idx="204">
                  <c:v>30.777000000000001</c:v>
                </c:pt>
                <c:pt idx="205">
                  <c:v>30.777000000000001</c:v>
                </c:pt>
                <c:pt idx="206">
                  <c:v>30.777000000000001</c:v>
                </c:pt>
                <c:pt idx="207">
                  <c:v>30.777000000000001</c:v>
                </c:pt>
                <c:pt idx="208">
                  <c:v>30.777000000000001</c:v>
                </c:pt>
                <c:pt idx="209">
                  <c:v>30.777000000000001</c:v>
                </c:pt>
                <c:pt idx="210">
                  <c:v>30.777000000000001</c:v>
                </c:pt>
                <c:pt idx="211">
                  <c:v>30.777000000000001</c:v>
                </c:pt>
                <c:pt idx="212">
                  <c:v>30.777000000000001</c:v>
                </c:pt>
                <c:pt idx="213">
                  <c:v>30.777000000000001</c:v>
                </c:pt>
                <c:pt idx="214">
                  <c:v>30.777000000000001</c:v>
                </c:pt>
                <c:pt idx="215">
                  <c:v>30.777000000000001</c:v>
                </c:pt>
                <c:pt idx="216">
                  <c:v>30.777000000000001</c:v>
                </c:pt>
                <c:pt idx="217">
                  <c:v>30.777000000000001</c:v>
                </c:pt>
                <c:pt idx="218">
                  <c:v>30.777000000000001</c:v>
                </c:pt>
                <c:pt idx="219">
                  <c:v>30.777000000000001</c:v>
                </c:pt>
                <c:pt idx="220">
                  <c:v>30.777000000000001</c:v>
                </c:pt>
                <c:pt idx="221">
                  <c:v>30.777000000000001</c:v>
                </c:pt>
                <c:pt idx="222">
                  <c:v>30.777000000000001</c:v>
                </c:pt>
                <c:pt idx="223">
                  <c:v>30.777000000000001</c:v>
                </c:pt>
                <c:pt idx="224">
                  <c:v>30.777000000000001</c:v>
                </c:pt>
                <c:pt idx="225">
                  <c:v>30.777000000000001</c:v>
                </c:pt>
                <c:pt idx="226">
                  <c:v>30.777000000000001</c:v>
                </c:pt>
                <c:pt idx="227">
                  <c:v>30.777000000000001</c:v>
                </c:pt>
                <c:pt idx="228">
                  <c:v>30.777000000000001</c:v>
                </c:pt>
              </c:numCache>
            </c:numRef>
          </c:yVal>
          <c:smooth val="0"/>
          <c:extLst>
            <c:ext xmlns:c16="http://schemas.microsoft.com/office/drawing/2014/chart" uri="{C3380CC4-5D6E-409C-BE32-E72D297353CC}">
              <c16:uniqueId val="{00000000-EDB7-4030-914E-655D6F972710}"/>
            </c:ext>
          </c:extLst>
        </c:ser>
        <c:ser>
          <c:idx val="1"/>
          <c:order val="1"/>
          <c:tx>
            <c:strRef>
              <c:f>Sheet1!$C$1</c:f>
              <c:strCache>
                <c:ptCount val="1"/>
                <c:pt idx="0">
                  <c:v>Primary (N = 10,665)</c:v>
                </c:pt>
              </c:strCache>
            </c:strRef>
          </c:tx>
          <c:spPr>
            <a:ln w="41275">
              <a:solidFill>
                <a:srgbClr val="00B0F0"/>
              </a:solidFill>
              <a:prstDash val="solid"/>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Sheet1!$C$2:$C$230</c:f>
              <c:numCache>
                <c:formatCode>General</c:formatCode>
                <c:ptCount val="229"/>
                <c:pt idx="0">
                  <c:v>100</c:v>
                </c:pt>
                <c:pt idx="1">
                  <c:v>93.882999999999996</c:v>
                </c:pt>
                <c:pt idx="2">
                  <c:v>92.277000000000001</c:v>
                </c:pt>
                <c:pt idx="3">
                  <c:v>91.384</c:v>
                </c:pt>
                <c:pt idx="4">
                  <c:v>90.79</c:v>
                </c:pt>
                <c:pt idx="5">
                  <c:v>90.194999999999993</c:v>
                </c:pt>
                <c:pt idx="6">
                  <c:v>89.706000000000003</c:v>
                </c:pt>
                <c:pt idx="7">
                  <c:v>89.343000000000004</c:v>
                </c:pt>
                <c:pt idx="8">
                  <c:v>88.978999999999999</c:v>
                </c:pt>
                <c:pt idx="9">
                  <c:v>88.564999999999998</c:v>
                </c:pt>
                <c:pt idx="10">
                  <c:v>88.23</c:v>
                </c:pt>
                <c:pt idx="11">
                  <c:v>87.873000000000005</c:v>
                </c:pt>
                <c:pt idx="12">
                  <c:v>87.653000000000006</c:v>
                </c:pt>
                <c:pt idx="13">
                  <c:v>87.397999999999996</c:v>
                </c:pt>
                <c:pt idx="14">
                  <c:v>87.191999999999993</c:v>
                </c:pt>
                <c:pt idx="15">
                  <c:v>86.882000000000005</c:v>
                </c:pt>
                <c:pt idx="16">
                  <c:v>86.611999999999995</c:v>
                </c:pt>
                <c:pt idx="17">
                  <c:v>86.414000000000001</c:v>
                </c:pt>
                <c:pt idx="18">
                  <c:v>86.174999999999997</c:v>
                </c:pt>
                <c:pt idx="19">
                  <c:v>85.861000000000004</c:v>
                </c:pt>
                <c:pt idx="20">
                  <c:v>85.650999999999996</c:v>
                </c:pt>
                <c:pt idx="21">
                  <c:v>85.483000000000004</c:v>
                </c:pt>
                <c:pt idx="22">
                  <c:v>85.325000000000003</c:v>
                </c:pt>
                <c:pt idx="23">
                  <c:v>85.048000000000002</c:v>
                </c:pt>
                <c:pt idx="24">
                  <c:v>84.841999999999999</c:v>
                </c:pt>
                <c:pt idx="25">
                  <c:v>84.742000000000004</c:v>
                </c:pt>
                <c:pt idx="26">
                  <c:v>84.563000000000002</c:v>
                </c:pt>
                <c:pt idx="27">
                  <c:v>84.290999999999997</c:v>
                </c:pt>
                <c:pt idx="28">
                  <c:v>84.052999999999997</c:v>
                </c:pt>
                <c:pt idx="29">
                  <c:v>83.802999999999997</c:v>
                </c:pt>
                <c:pt idx="30">
                  <c:v>83.608999999999995</c:v>
                </c:pt>
                <c:pt idx="31">
                  <c:v>83.471999999999994</c:v>
                </c:pt>
                <c:pt idx="32">
                  <c:v>83.277000000000001</c:v>
                </c:pt>
                <c:pt idx="33">
                  <c:v>83.07</c:v>
                </c:pt>
                <c:pt idx="34">
                  <c:v>82.816000000000003</c:v>
                </c:pt>
                <c:pt idx="35">
                  <c:v>82.63</c:v>
                </c:pt>
                <c:pt idx="36">
                  <c:v>82.429000000000002</c:v>
                </c:pt>
                <c:pt idx="37">
                  <c:v>82.284000000000006</c:v>
                </c:pt>
                <c:pt idx="38">
                  <c:v>82.162000000000006</c:v>
                </c:pt>
                <c:pt idx="39">
                  <c:v>81.853999999999999</c:v>
                </c:pt>
                <c:pt idx="40">
                  <c:v>81.706000000000003</c:v>
                </c:pt>
                <c:pt idx="41">
                  <c:v>81.533000000000001</c:v>
                </c:pt>
                <c:pt idx="42">
                  <c:v>81.370999999999995</c:v>
                </c:pt>
                <c:pt idx="43">
                  <c:v>81.171999999999997</c:v>
                </c:pt>
                <c:pt idx="44">
                  <c:v>80.997</c:v>
                </c:pt>
                <c:pt idx="45">
                  <c:v>80.834000000000003</c:v>
                </c:pt>
                <c:pt idx="46">
                  <c:v>80.644999999999996</c:v>
                </c:pt>
                <c:pt idx="47">
                  <c:v>80.403000000000006</c:v>
                </c:pt>
                <c:pt idx="48">
                  <c:v>80.131</c:v>
                </c:pt>
                <c:pt idx="49">
                  <c:v>79.957999999999998</c:v>
                </c:pt>
                <c:pt idx="50">
                  <c:v>79.784000000000006</c:v>
                </c:pt>
                <c:pt idx="51">
                  <c:v>79.567999999999998</c:v>
                </c:pt>
                <c:pt idx="52">
                  <c:v>79.391999999999996</c:v>
                </c:pt>
                <c:pt idx="53">
                  <c:v>79.201999999999998</c:v>
                </c:pt>
                <c:pt idx="54">
                  <c:v>79.052000000000007</c:v>
                </c:pt>
                <c:pt idx="55">
                  <c:v>78.861000000000004</c:v>
                </c:pt>
                <c:pt idx="56">
                  <c:v>78.738</c:v>
                </c:pt>
                <c:pt idx="57">
                  <c:v>78.558999999999997</c:v>
                </c:pt>
                <c:pt idx="58">
                  <c:v>78.323999999999998</c:v>
                </c:pt>
                <c:pt idx="59">
                  <c:v>78.129000000000005</c:v>
                </c:pt>
                <c:pt idx="60">
                  <c:v>77.930000000000007</c:v>
                </c:pt>
                <c:pt idx="61">
                  <c:v>77.712999999999994</c:v>
                </c:pt>
                <c:pt idx="62">
                  <c:v>77.536000000000001</c:v>
                </c:pt>
                <c:pt idx="63">
                  <c:v>77.284999999999997</c:v>
                </c:pt>
                <c:pt idx="64">
                  <c:v>77.150999999999996</c:v>
                </c:pt>
                <c:pt idx="65">
                  <c:v>76.942999999999998</c:v>
                </c:pt>
                <c:pt idx="66">
                  <c:v>76.763000000000005</c:v>
                </c:pt>
                <c:pt idx="67">
                  <c:v>76.567999999999998</c:v>
                </c:pt>
                <c:pt idx="68">
                  <c:v>76.358000000000004</c:v>
                </c:pt>
                <c:pt idx="69">
                  <c:v>76.236999999999995</c:v>
                </c:pt>
                <c:pt idx="70">
                  <c:v>76.084000000000003</c:v>
                </c:pt>
                <c:pt idx="71">
                  <c:v>75.837000000000003</c:v>
                </c:pt>
                <c:pt idx="72">
                  <c:v>75.695999999999998</c:v>
                </c:pt>
                <c:pt idx="73">
                  <c:v>75.453999999999994</c:v>
                </c:pt>
                <c:pt idx="74">
                  <c:v>75.323999999999998</c:v>
                </c:pt>
                <c:pt idx="75">
                  <c:v>75.108999999999995</c:v>
                </c:pt>
                <c:pt idx="76">
                  <c:v>74.861000000000004</c:v>
                </c:pt>
                <c:pt idx="77">
                  <c:v>74.677999999999997</c:v>
                </c:pt>
                <c:pt idx="78">
                  <c:v>74.495000000000005</c:v>
                </c:pt>
                <c:pt idx="79">
                  <c:v>74.311000000000007</c:v>
                </c:pt>
                <c:pt idx="80">
                  <c:v>74.192999999999998</c:v>
                </c:pt>
                <c:pt idx="81">
                  <c:v>74.007999999999996</c:v>
                </c:pt>
                <c:pt idx="82">
                  <c:v>73.786000000000001</c:v>
                </c:pt>
                <c:pt idx="83">
                  <c:v>73.528000000000006</c:v>
                </c:pt>
                <c:pt idx="84">
                  <c:v>73.317999999999998</c:v>
                </c:pt>
                <c:pt idx="85">
                  <c:v>73.082999999999998</c:v>
                </c:pt>
                <c:pt idx="86">
                  <c:v>72.882000000000005</c:v>
                </c:pt>
                <c:pt idx="87">
                  <c:v>72.697999999999993</c:v>
                </c:pt>
                <c:pt idx="88">
                  <c:v>72.551000000000002</c:v>
                </c:pt>
                <c:pt idx="89">
                  <c:v>72.328000000000003</c:v>
                </c:pt>
                <c:pt idx="90">
                  <c:v>72.141999999999996</c:v>
                </c:pt>
                <c:pt idx="91">
                  <c:v>71.88</c:v>
                </c:pt>
                <c:pt idx="92">
                  <c:v>71.748999999999995</c:v>
                </c:pt>
                <c:pt idx="93">
                  <c:v>71.653999999999996</c:v>
                </c:pt>
                <c:pt idx="94">
                  <c:v>71.540000000000006</c:v>
                </c:pt>
                <c:pt idx="95">
                  <c:v>71.366</c:v>
                </c:pt>
                <c:pt idx="96">
                  <c:v>71.150000000000006</c:v>
                </c:pt>
                <c:pt idx="97">
                  <c:v>70.947999999999993</c:v>
                </c:pt>
                <c:pt idx="98">
                  <c:v>70.846000000000004</c:v>
                </c:pt>
                <c:pt idx="99">
                  <c:v>70.742000000000004</c:v>
                </c:pt>
                <c:pt idx="100">
                  <c:v>70.513999999999996</c:v>
                </c:pt>
                <c:pt idx="101">
                  <c:v>70.305999999999997</c:v>
                </c:pt>
                <c:pt idx="102">
                  <c:v>70.138999999999996</c:v>
                </c:pt>
                <c:pt idx="103">
                  <c:v>69.909000000000006</c:v>
                </c:pt>
                <c:pt idx="104">
                  <c:v>69.760999999999996</c:v>
                </c:pt>
                <c:pt idx="105">
                  <c:v>69.569999999999993</c:v>
                </c:pt>
                <c:pt idx="106">
                  <c:v>69.441999999999993</c:v>
                </c:pt>
                <c:pt idx="107">
                  <c:v>69.311000000000007</c:v>
                </c:pt>
                <c:pt idx="108">
                  <c:v>69.135000000000005</c:v>
                </c:pt>
                <c:pt idx="109">
                  <c:v>69.02</c:v>
                </c:pt>
                <c:pt idx="110">
                  <c:v>68.741</c:v>
                </c:pt>
                <c:pt idx="111">
                  <c:v>68.459000000000003</c:v>
                </c:pt>
                <c:pt idx="112">
                  <c:v>68.247</c:v>
                </c:pt>
                <c:pt idx="113">
                  <c:v>68.152000000000001</c:v>
                </c:pt>
                <c:pt idx="114">
                  <c:v>67.986000000000004</c:v>
                </c:pt>
                <c:pt idx="115">
                  <c:v>67.795000000000002</c:v>
                </c:pt>
                <c:pt idx="116">
                  <c:v>67.602999999999994</c:v>
                </c:pt>
                <c:pt idx="117">
                  <c:v>67.457999999999998</c:v>
                </c:pt>
                <c:pt idx="118">
                  <c:v>67.263000000000005</c:v>
                </c:pt>
                <c:pt idx="119">
                  <c:v>67.016000000000005</c:v>
                </c:pt>
                <c:pt idx="120">
                  <c:v>66.89</c:v>
                </c:pt>
                <c:pt idx="121">
                  <c:v>66.602000000000004</c:v>
                </c:pt>
                <c:pt idx="122">
                  <c:v>66.335999999999999</c:v>
                </c:pt>
                <c:pt idx="123">
                  <c:v>66.227999999999994</c:v>
                </c:pt>
                <c:pt idx="124">
                  <c:v>66.12</c:v>
                </c:pt>
                <c:pt idx="125">
                  <c:v>66.039000000000001</c:v>
                </c:pt>
                <c:pt idx="126">
                  <c:v>65.820999999999998</c:v>
                </c:pt>
                <c:pt idx="127">
                  <c:v>65.573999999999998</c:v>
                </c:pt>
                <c:pt idx="128">
                  <c:v>65.436000000000007</c:v>
                </c:pt>
                <c:pt idx="129">
                  <c:v>65.352999999999994</c:v>
                </c:pt>
                <c:pt idx="130">
                  <c:v>65.128</c:v>
                </c:pt>
                <c:pt idx="131">
                  <c:v>64.957999999999998</c:v>
                </c:pt>
                <c:pt idx="132">
                  <c:v>64.813999999999993</c:v>
                </c:pt>
                <c:pt idx="133">
                  <c:v>64.515000000000001</c:v>
                </c:pt>
                <c:pt idx="134">
                  <c:v>64.180000000000007</c:v>
                </c:pt>
                <c:pt idx="135">
                  <c:v>63.935000000000002</c:v>
                </c:pt>
                <c:pt idx="136">
                  <c:v>63.811</c:v>
                </c:pt>
                <c:pt idx="137">
                  <c:v>63.655999999999999</c:v>
                </c:pt>
                <c:pt idx="138">
                  <c:v>63.406999999999996</c:v>
                </c:pt>
                <c:pt idx="139">
                  <c:v>63.344999999999999</c:v>
                </c:pt>
                <c:pt idx="140">
                  <c:v>63.281999999999996</c:v>
                </c:pt>
                <c:pt idx="141">
                  <c:v>63.091999999999999</c:v>
                </c:pt>
                <c:pt idx="142">
                  <c:v>62.994999999999997</c:v>
                </c:pt>
                <c:pt idx="143">
                  <c:v>62.863999999999997</c:v>
                </c:pt>
                <c:pt idx="144">
                  <c:v>62.631999999999998</c:v>
                </c:pt>
                <c:pt idx="145">
                  <c:v>62.426000000000002</c:v>
                </c:pt>
                <c:pt idx="146">
                  <c:v>62.216999999999999</c:v>
                </c:pt>
                <c:pt idx="147">
                  <c:v>62.006</c:v>
                </c:pt>
                <c:pt idx="148">
                  <c:v>61.935000000000002</c:v>
                </c:pt>
                <c:pt idx="149">
                  <c:v>61.756</c:v>
                </c:pt>
                <c:pt idx="150">
                  <c:v>61.613</c:v>
                </c:pt>
                <c:pt idx="151">
                  <c:v>61.468000000000004</c:v>
                </c:pt>
                <c:pt idx="152">
                  <c:v>61.359000000000002</c:v>
                </c:pt>
                <c:pt idx="153">
                  <c:v>61.286000000000001</c:v>
                </c:pt>
                <c:pt idx="154">
                  <c:v>61.137999999999998</c:v>
                </c:pt>
                <c:pt idx="155">
                  <c:v>60.872999999999998</c:v>
                </c:pt>
                <c:pt idx="156">
                  <c:v>60.679000000000002</c:v>
                </c:pt>
                <c:pt idx="157">
                  <c:v>60.481000000000002</c:v>
                </c:pt>
                <c:pt idx="158">
                  <c:v>60.238</c:v>
                </c:pt>
                <c:pt idx="159">
                  <c:v>59.991999999999997</c:v>
                </c:pt>
                <c:pt idx="160">
                  <c:v>59.704999999999998</c:v>
                </c:pt>
                <c:pt idx="161">
                  <c:v>59.497999999999998</c:v>
                </c:pt>
                <c:pt idx="162">
                  <c:v>59.414999999999999</c:v>
                </c:pt>
                <c:pt idx="163">
                  <c:v>59.247999999999998</c:v>
                </c:pt>
                <c:pt idx="164">
                  <c:v>58.994999999999997</c:v>
                </c:pt>
                <c:pt idx="165">
                  <c:v>58.655999999999999</c:v>
                </c:pt>
                <c:pt idx="166">
                  <c:v>58.441000000000003</c:v>
                </c:pt>
                <c:pt idx="167">
                  <c:v>58.222999999999999</c:v>
                </c:pt>
                <c:pt idx="168">
                  <c:v>58.045000000000002</c:v>
                </c:pt>
                <c:pt idx="169">
                  <c:v>57.906999999999996</c:v>
                </c:pt>
                <c:pt idx="170">
                  <c:v>57.813000000000002</c:v>
                </c:pt>
                <c:pt idx="171">
                  <c:v>57.624000000000002</c:v>
                </c:pt>
                <c:pt idx="172">
                  <c:v>57.433</c:v>
                </c:pt>
                <c:pt idx="173">
                  <c:v>57.384999999999998</c:v>
                </c:pt>
                <c:pt idx="174">
                  <c:v>57.287999999999997</c:v>
                </c:pt>
                <c:pt idx="175">
                  <c:v>57.045000000000002</c:v>
                </c:pt>
                <c:pt idx="176">
                  <c:v>56.898000000000003</c:v>
                </c:pt>
                <c:pt idx="177">
                  <c:v>56.798000000000002</c:v>
                </c:pt>
                <c:pt idx="178">
                  <c:v>56.798000000000002</c:v>
                </c:pt>
                <c:pt idx="179">
                  <c:v>56.798000000000002</c:v>
                </c:pt>
                <c:pt idx="180">
                  <c:v>56.692999999999998</c:v>
                </c:pt>
                <c:pt idx="181">
                  <c:v>56.529000000000003</c:v>
                </c:pt>
                <c:pt idx="182">
                  <c:v>56.417999999999999</c:v>
                </c:pt>
                <c:pt idx="183">
                  <c:v>56.192</c:v>
                </c:pt>
                <c:pt idx="184">
                  <c:v>56.134999999999998</c:v>
                </c:pt>
                <c:pt idx="185">
                  <c:v>55.847999999999999</c:v>
                </c:pt>
                <c:pt idx="186">
                  <c:v>55.558999999999997</c:v>
                </c:pt>
                <c:pt idx="187">
                  <c:v>55.558999999999997</c:v>
                </c:pt>
                <c:pt idx="188">
                  <c:v>55.265000000000001</c:v>
                </c:pt>
                <c:pt idx="189">
                  <c:v>55.087000000000003</c:v>
                </c:pt>
                <c:pt idx="190">
                  <c:v>54.966999999999999</c:v>
                </c:pt>
                <c:pt idx="191">
                  <c:v>54.784999999999997</c:v>
                </c:pt>
                <c:pt idx="192">
                  <c:v>54.66</c:v>
                </c:pt>
                <c:pt idx="193">
                  <c:v>54.527999999999999</c:v>
                </c:pt>
                <c:pt idx="194">
                  <c:v>54.326999999999998</c:v>
                </c:pt>
                <c:pt idx="195">
                  <c:v>54.192</c:v>
                </c:pt>
                <c:pt idx="196">
                  <c:v>54.057000000000002</c:v>
                </c:pt>
                <c:pt idx="197">
                  <c:v>53.920999999999999</c:v>
                </c:pt>
                <c:pt idx="198">
                  <c:v>53.783999999999999</c:v>
                </c:pt>
                <c:pt idx="199">
                  <c:v>53.506</c:v>
                </c:pt>
                <c:pt idx="200">
                  <c:v>53.226999999999997</c:v>
                </c:pt>
                <c:pt idx="201">
                  <c:v>53.226999999999997</c:v>
                </c:pt>
                <c:pt idx="202">
                  <c:v>53.226999999999997</c:v>
                </c:pt>
                <c:pt idx="203">
                  <c:v>52.94</c:v>
                </c:pt>
                <c:pt idx="204">
                  <c:v>52.72</c:v>
                </c:pt>
                <c:pt idx="205">
                  <c:v>52.484999999999999</c:v>
                </c:pt>
                <c:pt idx="206">
                  <c:v>52.323999999999998</c:v>
                </c:pt>
                <c:pt idx="207">
                  <c:v>52.243000000000002</c:v>
                </c:pt>
                <c:pt idx="208">
                  <c:v>51.997</c:v>
                </c:pt>
                <c:pt idx="209">
                  <c:v>51.914999999999999</c:v>
                </c:pt>
                <c:pt idx="210">
                  <c:v>51.832000000000001</c:v>
                </c:pt>
                <c:pt idx="211">
                  <c:v>51.749000000000002</c:v>
                </c:pt>
                <c:pt idx="212">
                  <c:v>51.664999999999999</c:v>
                </c:pt>
                <c:pt idx="213">
                  <c:v>51.496000000000002</c:v>
                </c:pt>
                <c:pt idx="214">
                  <c:v>51.326000000000001</c:v>
                </c:pt>
                <c:pt idx="215">
                  <c:v>51.149000000000001</c:v>
                </c:pt>
                <c:pt idx="216">
                  <c:v>51.149000000000001</c:v>
                </c:pt>
                <c:pt idx="217">
                  <c:v>51.054000000000002</c:v>
                </c:pt>
                <c:pt idx="218">
                  <c:v>50.957000000000001</c:v>
                </c:pt>
                <c:pt idx="219">
                  <c:v>50.859000000000002</c:v>
                </c:pt>
                <c:pt idx="220">
                  <c:v>50.658999999999999</c:v>
                </c:pt>
                <c:pt idx="221">
                  <c:v>50.356999999999999</c:v>
                </c:pt>
                <c:pt idx="222">
                  <c:v>50.356999999999999</c:v>
                </c:pt>
                <c:pt idx="223">
                  <c:v>50.356999999999999</c:v>
                </c:pt>
                <c:pt idx="224">
                  <c:v>50.356999999999999</c:v>
                </c:pt>
                <c:pt idx="225">
                  <c:v>50.252000000000002</c:v>
                </c:pt>
                <c:pt idx="226">
                  <c:v>50.039000000000001</c:v>
                </c:pt>
                <c:pt idx="227">
                  <c:v>49.930999999999997</c:v>
                </c:pt>
                <c:pt idx="228">
                  <c:v>49.930999999999997</c:v>
                </c:pt>
              </c:numCache>
            </c:numRef>
          </c:yVal>
          <c:smooth val="0"/>
          <c:extLst>
            <c:ext xmlns:c16="http://schemas.microsoft.com/office/drawing/2014/chart" uri="{C3380CC4-5D6E-409C-BE32-E72D297353CC}">
              <c16:uniqueId val="{00000001-EDB7-4030-914E-655D6F972710}"/>
            </c:ext>
          </c:extLst>
        </c:ser>
        <c:dLbls>
          <c:showLegendKey val="0"/>
          <c:showVal val="0"/>
          <c:showCatName val="0"/>
          <c:showSerName val="0"/>
          <c:showPercent val="0"/>
          <c:showBubbleSize val="0"/>
        </c:dLbls>
        <c:axId val="685235608"/>
        <c:axId val="685236000"/>
      </c:scatterChart>
      <c:valAx>
        <c:axId val="685235608"/>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36000"/>
        <c:crosses val="autoZero"/>
        <c:crossBetween val="midCat"/>
        <c:majorUnit val="1"/>
      </c:valAx>
      <c:valAx>
        <c:axId val="6852360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solidFill>
                      <a:schemeClr val="bg2"/>
                    </a:solidFill>
                  </a:rPr>
                  <a:t>Survival (%)</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35608"/>
        <c:crosses val="autoZero"/>
        <c:crossBetween val="midCat"/>
        <c:majorUnit val="25"/>
      </c:valAx>
      <c:spPr>
        <a:noFill/>
        <a:ln>
          <a:solidFill>
            <a:schemeClr val="bg2"/>
          </a:solidFill>
        </a:ln>
      </c:spPr>
    </c:plotArea>
    <c:legend>
      <c:legendPos val="r"/>
      <c:layout>
        <c:manualLayout>
          <c:xMode val="edge"/>
          <c:yMode val="edge"/>
          <c:x val="0.12372413072259776"/>
          <c:y val="0.70242249015748026"/>
          <c:w val="0.60921828908554576"/>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59152328181224E-2"/>
          <c:y val="0.14446617559901784"/>
          <c:w val="0.88087525517643661"/>
          <c:h val="0.6933153416306832"/>
        </c:manualLayout>
      </c:layout>
      <c:scatterChart>
        <c:scatterStyle val="lineMarker"/>
        <c:varyColors val="0"/>
        <c:ser>
          <c:idx val="0"/>
          <c:order val="0"/>
          <c:tx>
            <c:strRef>
              <c:f>Sheet1!$B$1</c:f>
              <c:strCache>
                <c:ptCount val="1"/>
                <c:pt idx="0">
                  <c:v>&lt;1 Year (N=76)</c:v>
                </c:pt>
              </c:strCache>
            </c:strRef>
          </c:tx>
          <c:spPr>
            <a:ln w="41275">
              <a:solidFill>
                <a:srgbClr val="00B0F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77.632000000000005</c:v>
                </c:pt>
                <c:pt idx="2">
                  <c:v>70.938999999999993</c:v>
                </c:pt>
                <c:pt idx="3">
                  <c:v>64.247</c:v>
                </c:pt>
                <c:pt idx="4">
                  <c:v>61.57</c:v>
                </c:pt>
                <c:pt idx="5">
                  <c:v>60.231000000000002</c:v>
                </c:pt>
                <c:pt idx="6">
                  <c:v>57.554000000000002</c:v>
                </c:pt>
                <c:pt idx="7">
                  <c:v>56.216000000000001</c:v>
                </c:pt>
                <c:pt idx="8">
                  <c:v>56.216000000000001</c:v>
                </c:pt>
                <c:pt idx="9">
                  <c:v>56.216000000000001</c:v>
                </c:pt>
                <c:pt idx="10">
                  <c:v>54.844999999999999</c:v>
                </c:pt>
                <c:pt idx="11">
                  <c:v>54.844999999999999</c:v>
                </c:pt>
                <c:pt idx="12">
                  <c:v>54.844999999999999</c:v>
                </c:pt>
                <c:pt idx="13">
                  <c:v>54.844999999999999</c:v>
                </c:pt>
                <c:pt idx="14">
                  <c:v>53.473999999999997</c:v>
                </c:pt>
                <c:pt idx="15">
                  <c:v>52.103000000000002</c:v>
                </c:pt>
                <c:pt idx="16">
                  <c:v>52.103000000000002</c:v>
                </c:pt>
                <c:pt idx="17">
                  <c:v>52.103000000000002</c:v>
                </c:pt>
                <c:pt idx="18">
                  <c:v>52.103000000000002</c:v>
                </c:pt>
                <c:pt idx="19">
                  <c:v>49.286000000000001</c:v>
                </c:pt>
                <c:pt idx="20">
                  <c:v>49.286000000000001</c:v>
                </c:pt>
                <c:pt idx="21">
                  <c:v>49.286000000000001</c:v>
                </c:pt>
                <c:pt idx="22">
                  <c:v>47.837000000000003</c:v>
                </c:pt>
                <c:pt idx="23">
                  <c:v>47.837000000000003</c:v>
                </c:pt>
                <c:pt idx="24">
                  <c:v>47.837000000000003</c:v>
                </c:pt>
                <c:pt idx="25">
                  <c:v>47.837000000000003</c:v>
                </c:pt>
                <c:pt idx="26">
                  <c:v>47.837000000000003</c:v>
                </c:pt>
                <c:pt idx="27">
                  <c:v>47.837000000000003</c:v>
                </c:pt>
                <c:pt idx="28">
                  <c:v>47.837000000000003</c:v>
                </c:pt>
                <c:pt idx="29">
                  <c:v>47.837000000000003</c:v>
                </c:pt>
                <c:pt idx="30">
                  <c:v>47.837000000000003</c:v>
                </c:pt>
                <c:pt idx="31">
                  <c:v>47.837000000000003</c:v>
                </c:pt>
                <c:pt idx="32">
                  <c:v>47.837000000000003</c:v>
                </c:pt>
                <c:pt idx="33">
                  <c:v>47.837000000000003</c:v>
                </c:pt>
                <c:pt idx="34">
                  <c:v>47.837000000000003</c:v>
                </c:pt>
                <c:pt idx="35">
                  <c:v>47.837000000000003</c:v>
                </c:pt>
                <c:pt idx="36">
                  <c:v>47.837000000000003</c:v>
                </c:pt>
                <c:pt idx="37">
                  <c:v>47.837000000000003</c:v>
                </c:pt>
                <c:pt idx="38">
                  <c:v>47.837000000000003</c:v>
                </c:pt>
                <c:pt idx="39">
                  <c:v>47.837000000000003</c:v>
                </c:pt>
                <c:pt idx="40">
                  <c:v>47.837000000000003</c:v>
                </c:pt>
                <c:pt idx="41">
                  <c:v>47.837000000000003</c:v>
                </c:pt>
                <c:pt idx="42">
                  <c:v>46.293999999999997</c:v>
                </c:pt>
                <c:pt idx="43">
                  <c:v>46.293999999999997</c:v>
                </c:pt>
                <c:pt idx="44">
                  <c:v>46.293999999999997</c:v>
                </c:pt>
                <c:pt idx="45">
                  <c:v>46.293999999999997</c:v>
                </c:pt>
                <c:pt idx="46">
                  <c:v>46.293999999999997</c:v>
                </c:pt>
                <c:pt idx="47">
                  <c:v>46.293999999999997</c:v>
                </c:pt>
                <c:pt idx="48">
                  <c:v>44.697000000000003</c:v>
                </c:pt>
                <c:pt idx="49">
                  <c:v>44.697000000000003</c:v>
                </c:pt>
                <c:pt idx="50">
                  <c:v>44.697000000000003</c:v>
                </c:pt>
                <c:pt idx="51">
                  <c:v>44.697000000000003</c:v>
                </c:pt>
                <c:pt idx="52">
                  <c:v>44.697000000000003</c:v>
                </c:pt>
                <c:pt idx="53">
                  <c:v>44.697000000000003</c:v>
                </c:pt>
                <c:pt idx="54">
                  <c:v>44.697000000000003</c:v>
                </c:pt>
                <c:pt idx="55">
                  <c:v>44.697000000000003</c:v>
                </c:pt>
                <c:pt idx="56">
                  <c:v>44.697000000000003</c:v>
                </c:pt>
                <c:pt idx="57">
                  <c:v>44.697000000000003</c:v>
                </c:pt>
                <c:pt idx="58">
                  <c:v>43.042000000000002</c:v>
                </c:pt>
                <c:pt idx="59">
                  <c:v>43.042000000000002</c:v>
                </c:pt>
                <c:pt idx="60">
                  <c:v>41.32</c:v>
                </c:pt>
                <c:pt idx="61">
                  <c:v>41.32</c:v>
                </c:pt>
                <c:pt idx="62">
                  <c:v>41.32</c:v>
                </c:pt>
                <c:pt idx="63">
                  <c:v>41.32</c:v>
                </c:pt>
                <c:pt idx="64">
                  <c:v>41.32</c:v>
                </c:pt>
                <c:pt idx="65">
                  <c:v>41.32</c:v>
                </c:pt>
                <c:pt idx="66">
                  <c:v>41.32</c:v>
                </c:pt>
                <c:pt idx="67">
                  <c:v>41.32</c:v>
                </c:pt>
                <c:pt idx="68">
                  <c:v>41.32</c:v>
                </c:pt>
                <c:pt idx="69">
                  <c:v>41.32</c:v>
                </c:pt>
                <c:pt idx="70">
                  <c:v>41.32</c:v>
                </c:pt>
                <c:pt idx="71">
                  <c:v>39.597999999999999</c:v>
                </c:pt>
                <c:pt idx="72">
                  <c:v>39.597999999999999</c:v>
                </c:pt>
                <c:pt idx="73">
                  <c:v>39.597999999999999</c:v>
                </c:pt>
                <c:pt idx="74">
                  <c:v>39.597999999999999</c:v>
                </c:pt>
                <c:pt idx="75">
                  <c:v>39.597999999999999</c:v>
                </c:pt>
                <c:pt idx="76">
                  <c:v>39.597999999999999</c:v>
                </c:pt>
                <c:pt idx="77">
                  <c:v>37.798000000000002</c:v>
                </c:pt>
                <c:pt idx="78">
                  <c:v>35.999000000000002</c:v>
                </c:pt>
                <c:pt idx="79">
                  <c:v>35.999000000000002</c:v>
                </c:pt>
                <c:pt idx="80">
                  <c:v>35.999000000000002</c:v>
                </c:pt>
                <c:pt idx="81">
                  <c:v>35.999000000000002</c:v>
                </c:pt>
                <c:pt idx="82">
                  <c:v>35.999000000000002</c:v>
                </c:pt>
                <c:pt idx="83">
                  <c:v>35.999000000000002</c:v>
                </c:pt>
                <c:pt idx="84">
                  <c:v>35.999000000000002</c:v>
                </c:pt>
                <c:pt idx="85">
                  <c:v>35.999000000000002</c:v>
                </c:pt>
                <c:pt idx="86">
                  <c:v>35.999000000000002</c:v>
                </c:pt>
                <c:pt idx="87">
                  <c:v>35.999000000000002</c:v>
                </c:pt>
                <c:pt idx="88">
                  <c:v>35.999000000000002</c:v>
                </c:pt>
                <c:pt idx="89">
                  <c:v>33.999000000000002</c:v>
                </c:pt>
                <c:pt idx="90">
                  <c:v>33.999000000000002</c:v>
                </c:pt>
                <c:pt idx="91">
                  <c:v>33.999000000000002</c:v>
                </c:pt>
                <c:pt idx="92">
                  <c:v>33.999000000000002</c:v>
                </c:pt>
                <c:pt idx="93">
                  <c:v>33.999000000000002</c:v>
                </c:pt>
                <c:pt idx="94">
                  <c:v>31.998999999999999</c:v>
                </c:pt>
                <c:pt idx="95">
                  <c:v>31.998999999999999</c:v>
                </c:pt>
                <c:pt idx="96">
                  <c:v>31.998999999999999</c:v>
                </c:pt>
                <c:pt idx="97">
                  <c:v>31.998999999999999</c:v>
                </c:pt>
                <c:pt idx="98">
                  <c:v>31.998999999999999</c:v>
                </c:pt>
                <c:pt idx="99">
                  <c:v>31.998999999999999</c:v>
                </c:pt>
                <c:pt idx="100">
                  <c:v>31.998999999999999</c:v>
                </c:pt>
                <c:pt idx="101">
                  <c:v>31.998999999999999</c:v>
                </c:pt>
                <c:pt idx="102">
                  <c:v>31.998999999999999</c:v>
                </c:pt>
                <c:pt idx="103">
                  <c:v>31.998999999999999</c:v>
                </c:pt>
                <c:pt idx="104">
                  <c:v>31.998999999999999</c:v>
                </c:pt>
                <c:pt idx="105">
                  <c:v>31.998999999999999</c:v>
                </c:pt>
                <c:pt idx="106">
                  <c:v>31.998999999999999</c:v>
                </c:pt>
                <c:pt idx="107">
                  <c:v>31.998999999999999</c:v>
                </c:pt>
                <c:pt idx="108">
                  <c:v>31.998999999999999</c:v>
                </c:pt>
                <c:pt idx="109">
                  <c:v>31.998999999999999</c:v>
                </c:pt>
                <c:pt idx="110">
                  <c:v>31.998999999999999</c:v>
                </c:pt>
                <c:pt idx="111">
                  <c:v>31.998999999999999</c:v>
                </c:pt>
                <c:pt idx="112">
                  <c:v>31.998999999999999</c:v>
                </c:pt>
                <c:pt idx="113">
                  <c:v>31.998999999999999</c:v>
                </c:pt>
                <c:pt idx="114">
                  <c:v>31.998999999999999</c:v>
                </c:pt>
                <c:pt idx="115">
                  <c:v>31.998999999999999</c:v>
                </c:pt>
                <c:pt idx="116">
                  <c:v>31.998999999999999</c:v>
                </c:pt>
                <c:pt idx="117">
                  <c:v>31.998999999999999</c:v>
                </c:pt>
                <c:pt idx="118">
                  <c:v>31.998999999999999</c:v>
                </c:pt>
                <c:pt idx="119">
                  <c:v>31.998999999999999</c:v>
                </c:pt>
                <c:pt idx="120">
                  <c:v>31.998999999999999</c:v>
                </c:pt>
              </c:numCache>
            </c:numRef>
          </c:yVal>
          <c:smooth val="0"/>
          <c:extLst>
            <c:ext xmlns:c16="http://schemas.microsoft.com/office/drawing/2014/chart" uri="{C3380CC4-5D6E-409C-BE32-E72D297353CC}">
              <c16:uniqueId val="{00000000-FD34-4B6A-A3F8-2071CA7ECA8F}"/>
            </c:ext>
          </c:extLst>
        </c:ser>
        <c:ser>
          <c:idx val="1"/>
          <c:order val="1"/>
          <c:tx>
            <c:strRef>
              <c:f>Sheet1!$C$1</c:f>
              <c:strCache>
                <c:ptCount val="1"/>
                <c:pt idx="0">
                  <c:v>1-&lt;3 Years (N=71)</c:v>
                </c:pt>
              </c:strCache>
            </c:strRef>
          </c:tx>
          <c:spPr>
            <a:ln w="41275">
              <a:solidFill>
                <a:srgbClr val="FF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94.366</c:v>
                </c:pt>
                <c:pt idx="2">
                  <c:v>94.366</c:v>
                </c:pt>
                <c:pt idx="3">
                  <c:v>92.957999999999998</c:v>
                </c:pt>
                <c:pt idx="4">
                  <c:v>92.957999999999998</c:v>
                </c:pt>
                <c:pt idx="5">
                  <c:v>91.549000000000007</c:v>
                </c:pt>
                <c:pt idx="6">
                  <c:v>91.549000000000007</c:v>
                </c:pt>
                <c:pt idx="7">
                  <c:v>91.549000000000007</c:v>
                </c:pt>
                <c:pt idx="8">
                  <c:v>90.141000000000005</c:v>
                </c:pt>
                <c:pt idx="9">
                  <c:v>88.731999999999999</c:v>
                </c:pt>
                <c:pt idx="10">
                  <c:v>88.731999999999999</c:v>
                </c:pt>
                <c:pt idx="11">
                  <c:v>87.323999999999998</c:v>
                </c:pt>
                <c:pt idx="12">
                  <c:v>87.323999999999998</c:v>
                </c:pt>
                <c:pt idx="13">
                  <c:v>87.323999999999998</c:v>
                </c:pt>
                <c:pt idx="14">
                  <c:v>87.323999999999998</c:v>
                </c:pt>
                <c:pt idx="15">
                  <c:v>87.323999999999998</c:v>
                </c:pt>
                <c:pt idx="16">
                  <c:v>85.843999999999994</c:v>
                </c:pt>
                <c:pt idx="17">
                  <c:v>84.364000000000004</c:v>
                </c:pt>
                <c:pt idx="18">
                  <c:v>84.364000000000004</c:v>
                </c:pt>
                <c:pt idx="19">
                  <c:v>84.364000000000004</c:v>
                </c:pt>
                <c:pt idx="20">
                  <c:v>82.884</c:v>
                </c:pt>
                <c:pt idx="21">
                  <c:v>81.403999999999996</c:v>
                </c:pt>
                <c:pt idx="22">
                  <c:v>78.444000000000003</c:v>
                </c:pt>
                <c:pt idx="23">
                  <c:v>78.444000000000003</c:v>
                </c:pt>
                <c:pt idx="24">
                  <c:v>76.935000000000002</c:v>
                </c:pt>
                <c:pt idx="25">
                  <c:v>76.935000000000002</c:v>
                </c:pt>
                <c:pt idx="26">
                  <c:v>76.935000000000002</c:v>
                </c:pt>
                <c:pt idx="27">
                  <c:v>76.935000000000002</c:v>
                </c:pt>
                <c:pt idx="28">
                  <c:v>75.364999999999995</c:v>
                </c:pt>
                <c:pt idx="29">
                  <c:v>75.364999999999995</c:v>
                </c:pt>
                <c:pt idx="30">
                  <c:v>75.364999999999995</c:v>
                </c:pt>
                <c:pt idx="31">
                  <c:v>75.364999999999995</c:v>
                </c:pt>
                <c:pt idx="32">
                  <c:v>75.364999999999995</c:v>
                </c:pt>
                <c:pt idx="33">
                  <c:v>75.364999999999995</c:v>
                </c:pt>
                <c:pt idx="34">
                  <c:v>73.795000000000002</c:v>
                </c:pt>
                <c:pt idx="35">
                  <c:v>70.585999999999999</c:v>
                </c:pt>
                <c:pt idx="36">
                  <c:v>70.585999999999999</c:v>
                </c:pt>
                <c:pt idx="37">
                  <c:v>70.585999999999999</c:v>
                </c:pt>
                <c:pt idx="38">
                  <c:v>68.864999999999995</c:v>
                </c:pt>
                <c:pt idx="39">
                  <c:v>67.099000000000004</c:v>
                </c:pt>
                <c:pt idx="40">
                  <c:v>65.332999999999998</c:v>
                </c:pt>
                <c:pt idx="41">
                  <c:v>65.332999999999998</c:v>
                </c:pt>
                <c:pt idx="42">
                  <c:v>65.332999999999998</c:v>
                </c:pt>
                <c:pt idx="43">
                  <c:v>65.332999999999998</c:v>
                </c:pt>
                <c:pt idx="44">
                  <c:v>65.332999999999998</c:v>
                </c:pt>
                <c:pt idx="45">
                  <c:v>65.332999999999998</c:v>
                </c:pt>
                <c:pt idx="46">
                  <c:v>65.332999999999998</c:v>
                </c:pt>
                <c:pt idx="47">
                  <c:v>63.518000000000001</c:v>
                </c:pt>
                <c:pt idx="48">
                  <c:v>63.518000000000001</c:v>
                </c:pt>
                <c:pt idx="49">
                  <c:v>61.533000000000001</c:v>
                </c:pt>
                <c:pt idx="50">
                  <c:v>61.533000000000001</c:v>
                </c:pt>
                <c:pt idx="51">
                  <c:v>59.481999999999999</c:v>
                </c:pt>
                <c:pt idx="52">
                  <c:v>59.481999999999999</c:v>
                </c:pt>
                <c:pt idx="53">
                  <c:v>59.481999999999999</c:v>
                </c:pt>
                <c:pt idx="54">
                  <c:v>59.481999999999999</c:v>
                </c:pt>
                <c:pt idx="55">
                  <c:v>55.38</c:v>
                </c:pt>
                <c:pt idx="56">
                  <c:v>55.38</c:v>
                </c:pt>
                <c:pt idx="57">
                  <c:v>55.38</c:v>
                </c:pt>
                <c:pt idx="58">
                  <c:v>55.38</c:v>
                </c:pt>
                <c:pt idx="59">
                  <c:v>55.38</c:v>
                </c:pt>
                <c:pt idx="60">
                  <c:v>55.38</c:v>
                </c:pt>
                <c:pt idx="61">
                  <c:v>53.164999999999999</c:v>
                </c:pt>
                <c:pt idx="62">
                  <c:v>53.164999999999999</c:v>
                </c:pt>
                <c:pt idx="63">
                  <c:v>50.95</c:v>
                </c:pt>
                <c:pt idx="64">
                  <c:v>50.95</c:v>
                </c:pt>
                <c:pt idx="65">
                  <c:v>50.95</c:v>
                </c:pt>
                <c:pt idx="66">
                  <c:v>50.95</c:v>
                </c:pt>
                <c:pt idx="67">
                  <c:v>50.95</c:v>
                </c:pt>
                <c:pt idx="68">
                  <c:v>50.95</c:v>
                </c:pt>
                <c:pt idx="69">
                  <c:v>50.95</c:v>
                </c:pt>
                <c:pt idx="70">
                  <c:v>50.95</c:v>
                </c:pt>
                <c:pt idx="71">
                  <c:v>50.95</c:v>
                </c:pt>
                <c:pt idx="72">
                  <c:v>50.95</c:v>
                </c:pt>
                <c:pt idx="73">
                  <c:v>48.523000000000003</c:v>
                </c:pt>
                <c:pt idx="74">
                  <c:v>48.523000000000003</c:v>
                </c:pt>
                <c:pt idx="75">
                  <c:v>48.523000000000003</c:v>
                </c:pt>
                <c:pt idx="76">
                  <c:v>46.097000000000001</c:v>
                </c:pt>
                <c:pt idx="77">
                  <c:v>46.097000000000001</c:v>
                </c:pt>
                <c:pt idx="78">
                  <c:v>46.097000000000001</c:v>
                </c:pt>
                <c:pt idx="79">
                  <c:v>46.097000000000001</c:v>
                </c:pt>
                <c:pt idx="80">
                  <c:v>46.097000000000001</c:v>
                </c:pt>
                <c:pt idx="81">
                  <c:v>46.097000000000001</c:v>
                </c:pt>
                <c:pt idx="82">
                  <c:v>46.097000000000001</c:v>
                </c:pt>
                <c:pt idx="83">
                  <c:v>46.097000000000001</c:v>
                </c:pt>
                <c:pt idx="84">
                  <c:v>46.097000000000001</c:v>
                </c:pt>
                <c:pt idx="85">
                  <c:v>46.097000000000001</c:v>
                </c:pt>
                <c:pt idx="86">
                  <c:v>46.097000000000001</c:v>
                </c:pt>
                <c:pt idx="87">
                  <c:v>46.097000000000001</c:v>
                </c:pt>
                <c:pt idx="88">
                  <c:v>46.097000000000001</c:v>
                </c:pt>
                <c:pt idx="89">
                  <c:v>46.097000000000001</c:v>
                </c:pt>
                <c:pt idx="90">
                  <c:v>46.097000000000001</c:v>
                </c:pt>
                <c:pt idx="91">
                  <c:v>46.097000000000001</c:v>
                </c:pt>
                <c:pt idx="92">
                  <c:v>46.097000000000001</c:v>
                </c:pt>
                <c:pt idx="93">
                  <c:v>46.097000000000001</c:v>
                </c:pt>
                <c:pt idx="94">
                  <c:v>46.097000000000001</c:v>
                </c:pt>
                <c:pt idx="95">
                  <c:v>46.097000000000001</c:v>
                </c:pt>
                <c:pt idx="96">
                  <c:v>46.097000000000001</c:v>
                </c:pt>
                <c:pt idx="97">
                  <c:v>46.097000000000001</c:v>
                </c:pt>
                <c:pt idx="98">
                  <c:v>46.097000000000001</c:v>
                </c:pt>
                <c:pt idx="99">
                  <c:v>46.097000000000001</c:v>
                </c:pt>
                <c:pt idx="100">
                  <c:v>46.097000000000001</c:v>
                </c:pt>
                <c:pt idx="101">
                  <c:v>46.097000000000001</c:v>
                </c:pt>
                <c:pt idx="102">
                  <c:v>46.097000000000001</c:v>
                </c:pt>
                <c:pt idx="103">
                  <c:v>46.097000000000001</c:v>
                </c:pt>
                <c:pt idx="104">
                  <c:v>46.097000000000001</c:v>
                </c:pt>
                <c:pt idx="105">
                  <c:v>46.097000000000001</c:v>
                </c:pt>
                <c:pt idx="106">
                  <c:v>42.551000000000002</c:v>
                </c:pt>
                <c:pt idx="107">
                  <c:v>42.551000000000002</c:v>
                </c:pt>
                <c:pt idx="108">
                  <c:v>42.551000000000002</c:v>
                </c:pt>
                <c:pt idx="109">
                  <c:v>42.551000000000002</c:v>
                </c:pt>
                <c:pt idx="110">
                  <c:v>38.683</c:v>
                </c:pt>
                <c:pt idx="111">
                  <c:v>38.683</c:v>
                </c:pt>
                <c:pt idx="112">
                  <c:v>#N/A</c:v>
                </c:pt>
                <c:pt idx="113">
                  <c:v>#N/A</c:v>
                </c:pt>
                <c:pt idx="114">
                  <c:v>#N/A</c:v>
                </c:pt>
                <c:pt idx="115">
                  <c:v>#N/A</c:v>
                </c:pt>
                <c:pt idx="116">
                  <c:v>#N/A</c:v>
                </c:pt>
                <c:pt idx="117">
                  <c:v>#N/A</c:v>
                </c:pt>
                <c:pt idx="118">
                  <c:v>#N/A</c:v>
                </c:pt>
                <c:pt idx="119">
                  <c:v>#N/A</c:v>
                </c:pt>
                <c:pt idx="120">
                  <c:v>#N/A</c:v>
                </c:pt>
              </c:numCache>
            </c:numRef>
          </c:yVal>
          <c:smooth val="0"/>
          <c:extLst>
            <c:ext xmlns:c16="http://schemas.microsoft.com/office/drawing/2014/chart" uri="{C3380CC4-5D6E-409C-BE32-E72D297353CC}">
              <c16:uniqueId val="{00000001-FD34-4B6A-A3F8-2071CA7ECA8F}"/>
            </c:ext>
          </c:extLst>
        </c:ser>
        <c:ser>
          <c:idx val="2"/>
          <c:order val="2"/>
          <c:tx>
            <c:strRef>
              <c:f>Sheet1!$D$1</c:f>
              <c:strCache>
                <c:ptCount val="1"/>
                <c:pt idx="0">
                  <c:v>3-&lt;5 Years (N=72)</c:v>
                </c:pt>
              </c:strCache>
            </c:strRef>
          </c:tx>
          <c:spPr>
            <a:ln w="41275">
              <a:solidFill>
                <a:srgbClr val="33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95.832999999999998</c:v>
                </c:pt>
                <c:pt idx="2">
                  <c:v>91.667000000000002</c:v>
                </c:pt>
                <c:pt idx="3">
                  <c:v>91.667000000000002</c:v>
                </c:pt>
                <c:pt idx="4">
                  <c:v>90.278000000000006</c:v>
                </c:pt>
                <c:pt idx="5">
                  <c:v>88.888999999999996</c:v>
                </c:pt>
                <c:pt idx="6">
                  <c:v>88.888999999999996</c:v>
                </c:pt>
                <c:pt idx="7">
                  <c:v>88.888999999999996</c:v>
                </c:pt>
                <c:pt idx="8">
                  <c:v>87.5</c:v>
                </c:pt>
                <c:pt idx="9">
                  <c:v>84.721999999999994</c:v>
                </c:pt>
                <c:pt idx="10">
                  <c:v>84.721999999999994</c:v>
                </c:pt>
                <c:pt idx="11">
                  <c:v>84.721999999999994</c:v>
                </c:pt>
                <c:pt idx="12">
                  <c:v>84.721999999999994</c:v>
                </c:pt>
                <c:pt idx="13">
                  <c:v>84.721999999999994</c:v>
                </c:pt>
                <c:pt idx="14">
                  <c:v>84.721999999999994</c:v>
                </c:pt>
                <c:pt idx="15">
                  <c:v>83.31</c:v>
                </c:pt>
                <c:pt idx="16">
                  <c:v>81.897999999999996</c:v>
                </c:pt>
                <c:pt idx="17">
                  <c:v>81.897999999999996</c:v>
                </c:pt>
                <c:pt idx="18">
                  <c:v>80.486000000000004</c:v>
                </c:pt>
                <c:pt idx="19">
                  <c:v>80.486000000000004</c:v>
                </c:pt>
                <c:pt idx="20">
                  <c:v>80.486000000000004</c:v>
                </c:pt>
                <c:pt idx="21">
                  <c:v>80.486000000000004</c:v>
                </c:pt>
                <c:pt idx="22">
                  <c:v>80.486000000000004</c:v>
                </c:pt>
                <c:pt idx="23">
                  <c:v>80.486000000000004</c:v>
                </c:pt>
                <c:pt idx="24">
                  <c:v>80.486000000000004</c:v>
                </c:pt>
                <c:pt idx="25">
                  <c:v>80.486000000000004</c:v>
                </c:pt>
                <c:pt idx="26">
                  <c:v>80.486000000000004</c:v>
                </c:pt>
                <c:pt idx="27">
                  <c:v>80.486000000000004</c:v>
                </c:pt>
                <c:pt idx="28">
                  <c:v>80.486000000000004</c:v>
                </c:pt>
                <c:pt idx="29">
                  <c:v>76.096000000000004</c:v>
                </c:pt>
                <c:pt idx="30">
                  <c:v>76.096000000000004</c:v>
                </c:pt>
                <c:pt idx="31">
                  <c:v>76.096000000000004</c:v>
                </c:pt>
                <c:pt idx="32">
                  <c:v>76.096000000000004</c:v>
                </c:pt>
                <c:pt idx="33">
                  <c:v>76.096000000000004</c:v>
                </c:pt>
                <c:pt idx="34">
                  <c:v>76.096000000000004</c:v>
                </c:pt>
                <c:pt idx="35">
                  <c:v>76.096000000000004</c:v>
                </c:pt>
                <c:pt idx="36">
                  <c:v>74.603999999999999</c:v>
                </c:pt>
                <c:pt idx="37">
                  <c:v>74.603999999999999</c:v>
                </c:pt>
                <c:pt idx="38">
                  <c:v>74.603999999999999</c:v>
                </c:pt>
                <c:pt idx="39">
                  <c:v>74.603999999999999</c:v>
                </c:pt>
                <c:pt idx="40">
                  <c:v>73.111999999999995</c:v>
                </c:pt>
                <c:pt idx="41">
                  <c:v>71.62</c:v>
                </c:pt>
                <c:pt idx="42">
                  <c:v>71.62</c:v>
                </c:pt>
                <c:pt idx="43">
                  <c:v>70.096000000000004</c:v>
                </c:pt>
                <c:pt idx="44">
                  <c:v>70.096000000000004</c:v>
                </c:pt>
                <c:pt idx="45">
                  <c:v>70.096000000000004</c:v>
                </c:pt>
                <c:pt idx="46">
                  <c:v>70.096000000000004</c:v>
                </c:pt>
                <c:pt idx="47">
                  <c:v>68.537999999999997</c:v>
                </c:pt>
                <c:pt idx="48">
                  <c:v>68.537999999999997</c:v>
                </c:pt>
                <c:pt idx="49">
                  <c:v>68.537999999999997</c:v>
                </c:pt>
                <c:pt idx="50">
                  <c:v>66.825000000000003</c:v>
                </c:pt>
                <c:pt idx="51">
                  <c:v>66.825000000000003</c:v>
                </c:pt>
                <c:pt idx="52">
                  <c:v>66.825000000000003</c:v>
                </c:pt>
                <c:pt idx="53">
                  <c:v>66.825000000000003</c:v>
                </c:pt>
                <c:pt idx="54">
                  <c:v>66.825000000000003</c:v>
                </c:pt>
                <c:pt idx="55">
                  <c:v>66.825000000000003</c:v>
                </c:pt>
                <c:pt idx="56">
                  <c:v>65.066000000000003</c:v>
                </c:pt>
                <c:pt idx="57">
                  <c:v>63.308</c:v>
                </c:pt>
                <c:pt idx="58">
                  <c:v>63.308</c:v>
                </c:pt>
                <c:pt idx="59">
                  <c:v>63.308</c:v>
                </c:pt>
                <c:pt idx="60">
                  <c:v>61.329000000000001</c:v>
                </c:pt>
                <c:pt idx="61">
                  <c:v>57.372999999999998</c:v>
                </c:pt>
                <c:pt idx="62">
                  <c:v>57.372999999999998</c:v>
                </c:pt>
                <c:pt idx="63">
                  <c:v>57.372999999999998</c:v>
                </c:pt>
                <c:pt idx="64">
                  <c:v>57.372999999999998</c:v>
                </c:pt>
                <c:pt idx="65">
                  <c:v>57.372999999999998</c:v>
                </c:pt>
                <c:pt idx="66">
                  <c:v>57.372999999999998</c:v>
                </c:pt>
                <c:pt idx="67">
                  <c:v>57.372999999999998</c:v>
                </c:pt>
                <c:pt idx="68">
                  <c:v>57.372999999999998</c:v>
                </c:pt>
                <c:pt idx="69">
                  <c:v>57.372999999999998</c:v>
                </c:pt>
                <c:pt idx="70">
                  <c:v>57.372999999999998</c:v>
                </c:pt>
                <c:pt idx="71">
                  <c:v>57.372999999999998</c:v>
                </c:pt>
                <c:pt idx="72">
                  <c:v>57.372999999999998</c:v>
                </c:pt>
                <c:pt idx="73">
                  <c:v>57.372999999999998</c:v>
                </c:pt>
                <c:pt idx="74">
                  <c:v>57.372999999999998</c:v>
                </c:pt>
                <c:pt idx="75">
                  <c:v>55.323999999999998</c:v>
                </c:pt>
                <c:pt idx="76">
                  <c:v>55.323999999999998</c:v>
                </c:pt>
                <c:pt idx="77">
                  <c:v>55.323999999999998</c:v>
                </c:pt>
                <c:pt idx="78">
                  <c:v>55.323999999999998</c:v>
                </c:pt>
                <c:pt idx="79">
                  <c:v>55.323999999999998</c:v>
                </c:pt>
                <c:pt idx="80">
                  <c:v>55.323999999999998</c:v>
                </c:pt>
                <c:pt idx="81">
                  <c:v>55.323999999999998</c:v>
                </c:pt>
                <c:pt idx="82">
                  <c:v>53.274999999999999</c:v>
                </c:pt>
                <c:pt idx="83">
                  <c:v>53.274999999999999</c:v>
                </c:pt>
                <c:pt idx="84">
                  <c:v>53.274999999999999</c:v>
                </c:pt>
                <c:pt idx="85">
                  <c:v>53.274999999999999</c:v>
                </c:pt>
                <c:pt idx="86">
                  <c:v>53.274999999999999</c:v>
                </c:pt>
                <c:pt idx="87">
                  <c:v>53.274999999999999</c:v>
                </c:pt>
                <c:pt idx="88">
                  <c:v>53.274999999999999</c:v>
                </c:pt>
                <c:pt idx="89">
                  <c:v>53.274999999999999</c:v>
                </c:pt>
                <c:pt idx="90">
                  <c:v>53.274999999999999</c:v>
                </c:pt>
                <c:pt idx="91">
                  <c:v>53.274999999999999</c:v>
                </c:pt>
                <c:pt idx="92">
                  <c:v>53.274999999999999</c:v>
                </c:pt>
                <c:pt idx="93">
                  <c:v>53.274999999999999</c:v>
                </c:pt>
                <c:pt idx="94">
                  <c:v>53.274999999999999</c:v>
                </c:pt>
                <c:pt idx="95">
                  <c:v>53.274999999999999</c:v>
                </c:pt>
                <c:pt idx="96">
                  <c:v>53.274999999999999</c:v>
                </c:pt>
                <c:pt idx="97">
                  <c:v>53.274999999999999</c:v>
                </c:pt>
                <c:pt idx="98">
                  <c:v>53.274999999999999</c:v>
                </c:pt>
                <c:pt idx="99">
                  <c:v>51.055</c:v>
                </c:pt>
                <c:pt idx="100">
                  <c:v>51.055</c:v>
                </c:pt>
                <c:pt idx="101">
                  <c:v>51.055</c:v>
                </c:pt>
                <c:pt idx="102">
                  <c:v>51.055</c:v>
                </c:pt>
                <c:pt idx="103">
                  <c:v>51.055</c:v>
                </c:pt>
                <c:pt idx="104">
                  <c:v>51.055</c:v>
                </c:pt>
                <c:pt idx="105">
                  <c:v>51.055</c:v>
                </c:pt>
                <c:pt idx="106">
                  <c:v>51.055</c:v>
                </c:pt>
                <c:pt idx="107">
                  <c:v>51.055</c:v>
                </c:pt>
                <c:pt idx="108">
                  <c:v>51.055</c:v>
                </c:pt>
                <c:pt idx="109">
                  <c:v>48.835000000000001</c:v>
                </c:pt>
                <c:pt idx="110">
                  <c:v>48.835000000000001</c:v>
                </c:pt>
                <c:pt idx="111">
                  <c:v>48.835000000000001</c:v>
                </c:pt>
                <c:pt idx="112">
                  <c:v>48.835000000000001</c:v>
                </c:pt>
                <c:pt idx="113">
                  <c:v>46.615000000000002</c:v>
                </c:pt>
                <c:pt idx="114">
                  <c:v>46.615000000000002</c:v>
                </c:pt>
                <c:pt idx="115">
                  <c:v>46.615000000000002</c:v>
                </c:pt>
                <c:pt idx="116">
                  <c:v>46.615000000000002</c:v>
                </c:pt>
                <c:pt idx="117">
                  <c:v>46.615000000000002</c:v>
                </c:pt>
                <c:pt idx="118">
                  <c:v>46.615000000000002</c:v>
                </c:pt>
                <c:pt idx="119">
                  <c:v>46.615000000000002</c:v>
                </c:pt>
                <c:pt idx="120">
                  <c:v>46.615000000000002</c:v>
                </c:pt>
              </c:numCache>
            </c:numRef>
          </c:yVal>
          <c:smooth val="0"/>
          <c:extLst>
            <c:ext xmlns:c16="http://schemas.microsoft.com/office/drawing/2014/chart" uri="{C3380CC4-5D6E-409C-BE32-E72D297353CC}">
              <c16:uniqueId val="{00000002-FD34-4B6A-A3F8-2071CA7ECA8F}"/>
            </c:ext>
          </c:extLst>
        </c:ser>
        <c:ser>
          <c:idx val="3"/>
          <c:order val="3"/>
          <c:tx>
            <c:strRef>
              <c:f>Sheet1!$E$1</c:f>
              <c:strCache>
                <c:ptCount val="1"/>
                <c:pt idx="0">
                  <c:v>5+ Years (N=301)</c:v>
                </c:pt>
              </c:strCache>
            </c:strRef>
          </c:tx>
          <c:spPr>
            <a:ln w="41275">
              <a:solidFill>
                <a:srgbClr val="0000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96.344999999999999</c:v>
                </c:pt>
                <c:pt idx="2">
                  <c:v>95.013999999999996</c:v>
                </c:pt>
                <c:pt idx="3">
                  <c:v>94.680999999999997</c:v>
                </c:pt>
                <c:pt idx="4">
                  <c:v>94.013999999999996</c:v>
                </c:pt>
                <c:pt idx="5">
                  <c:v>94.013999999999996</c:v>
                </c:pt>
                <c:pt idx="6">
                  <c:v>93.013999999999996</c:v>
                </c:pt>
                <c:pt idx="7">
                  <c:v>92.680999999999997</c:v>
                </c:pt>
                <c:pt idx="8">
                  <c:v>92.680999999999997</c:v>
                </c:pt>
                <c:pt idx="9">
                  <c:v>92.013999999999996</c:v>
                </c:pt>
                <c:pt idx="10">
                  <c:v>92.013999999999996</c:v>
                </c:pt>
                <c:pt idx="11">
                  <c:v>91.68</c:v>
                </c:pt>
                <c:pt idx="12">
                  <c:v>91.68</c:v>
                </c:pt>
                <c:pt idx="13">
                  <c:v>91.68</c:v>
                </c:pt>
                <c:pt idx="14">
                  <c:v>91.337000000000003</c:v>
                </c:pt>
                <c:pt idx="15">
                  <c:v>91.337000000000003</c:v>
                </c:pt>
                <c:pt idx="16">
                  <c:v>91.337000000000003</c:v>
                </c:pt>
                <c:pt idx="17">
                  <c:v>91.337000000000003</c:v>
                </c:pt>
                <c:pt idx="18">
                  <c:v>91.337000000000003</c:v>
                </c:pt>
                <c:pt idx="19">
                  <c:v>90.65</c:v>
                </c:pt>
                <c:pt idx="20">
                  <c:v>89.62</c:v>
                </c:pt>
                <c:pt idx="21">
                  <c:v>88.933000000000007</c:v>
                </c:pt>
                <c:pt idx="22">
                  <c:v>88.933000000000007</c:v>
                </c:pt>
                <c:pt idx="23">
                  <c:v>88.933000000000007</c:v>
                </c:pt>
                <c:pt idx="24">
                  <c:v>88.933000000000007</c:v>
                </c:pt>
                <c:pt idx="25">
                  <c:v>88.933000000000007</c:v>
                </c:pt>
                <c:pt idx="26">
                  <c:v>88.566000000000003</c:v>
                </c:pt>
                <c:pt idx="27">
                  <c:v>88.566000000000003</c:v>
                </c:pt>
                <c:pt idx="28">
                  <c:v>87.828000000000003</c:v>
                </c:pt>
                <c:pt idx="29">
                  <c:v>87.459000000000003</c:v>
                </c:pt>
                <c:pt idx="30">
                  <c:v>87.459000000000003</c:v>
                </c:pt>
                <c:pt idx="31">
                  <c:v>86.718000000000004</c:v>
                </c:pt>
                <c:pt idx="32">
                  <c:v>86.718000000000004</c:v>
                </c:pt>
                <c:pt idx="33">
                  <c:v>86.346999999999994</c:v>
                </c:pt>
                <c:pt idx="34">
                  <c:v>85.972999999999999</c:v>
                </c:pt>
                <c:pt idx="35">
                  <c:v>85.972999999999999</c:v>
                </c:pt>
                <c:pt idx="36">
                  <c:v>85.212000000000003</c:v>
                </c:pt>
                <c:pt idx="37">
                  <c:v>84.822000000000003</c:v>
                </c:pt>
                <c:pt idx="38">
                  <c:v>84.429000000000002</c:v>
                </c:pt>
                <c:pt idx="39">
                  <c:v>84.429000000000002</c:v>
                </c:pt>
                <c:pt idx="40">
                  <c:v>83.635999999999996</c:v>
                </c:pt>
                <c:pt idx="41">
                  <c:v>83.635999999999996</c:v>
                </c:pt>
                <c:pt idx="42">
                  <c:v>83.635999999999996</c:v>
                </c:pt>
                <c:pt idx="43">
                  <c:v>83.238</c:v>
                </c:pt>
                <c:pt idx="44">
                  <c:v>83.238</c:v>
                </c:pt>
                <c:pt idx="45">
                  <c:v>83.238</c:v>
                </c:pt>
                <c:pt idx="46">
                  <c:v>82.835999999999999</c:v>
                </c:pt>
                <c:pt idx="47">
                  <c:v>82.835999999999999</c:v>
                </c:pt>
                <c:pt idx="48">
                  <c:v>81.599000000000004</c:v>
                </c:pt>
                <c:pt idx="49">
                  <c:v>81.599000000000004</c:v>
                </c:pt>
                <c:pt idx="50">
                  <c:v>80.748999999999995</c:v>
                </c:pt>
                <c:pt idx="51">
                  <c:v>80.323999999999998</c:v>
                </c:pt>
                <c:pt idx="52">
                  <c:v>79.899000000000001</c:v>
                </c:pt>
                <c:pt idx="53">
                  <c:v>79.474000000000004</c:v>
                </c:pt>
                <c:pt idx="54">
                  <c:v>79.474000000000004</c:v>
                </c:pt>
                <c:pt idx="55">
                  <c:v>79.046999999999997</c:v>
                </c:pt>
                <c:pt idx="56">
                  <c:v>78.617000000000004</c:v>
                </c:pt>
                <c:pt idx="57">
                  <c:v>78.188000000000002</c:v>
                </c:pt>
                <c:pt idx="58">
                  <c:v>77.756</c:v>
                </c:pt>
                <c:pt idx="59">
                  <c:v>76.885000000000005</c:v>
                </c:pt>
                <c:pt idx="60">
                  <c:v>76.007999999999996</c:v>
                </c:pt>
                <c:pt idx="61">
                  <c:v>76.007999999999996</c:v>
                </c:pt>
                <c:pt idx="62">
                  <c:v>75.081000000000003</c:v>
                </c:pt>
                <c:pt idx="63">
                  <c:v>74.143000000000001</c:v>
                </c:pt>
                <c:pt idx="64">
                  <c:v>73.674000000000007</c:v>
                </c:pt>
                <c:pt idx="65">
                  <c:v>73.203999999999994</c:v>
                </c:pt>
                <c:pt idx="66">
                  <c:v>73.203999999999994</c:v>
                </c:pt>
                <c:pt idx="67">
                  <c:v>72.728999999999999</c:v>
                </c:pt>
                <c:pt idx="68">
                  <c:v>72.728999999999999</c:v>
                </c:pt>
                <c:pt idx="69">
                  <c:v>72.247</c:v>
                </c:pt>
                <c:pt idx="70">
                  <c:v>72.247</c:v>
                </c:pt>
                <c:pt idx="71">
                  <c:v>71.763000000000005</c:v>
                </c:pt>
                <c:pt idx="72">
                  <c:v>71.268000000000001</c:v>
                </c:pt>
                <c:pt idx="73">
                  <c:v>71.268000000000001</c:v>
                </c:pt>
                <c:pt idx="74">
                  <c:v>70.751000000000005</c:v>
                </c:pt>
                <c:pt idx="75">
                  <c:v>70.751000000000005</c:v>
                </c:pt>
                <c:pt idx="76">
                  <c:v>70.751000000000005</c:v>
                </c:pt>
                <c:pt idx="77">
                  <c:v>69.703000000000003</c:v>
                </c:pt>
                <c:pt idx="78">
                  <c:v>69.703000000000003</c:v>
                </c:pt>
                <c:pt idx="79">
                  <c:v>69.703000000000003</c:v>
                </c:pt>
                <c:pt idx="80">
                  <c:v>69.174999999999997</c:v>
                </c:pt>
                <c:pt idx="81">
                  <c:v>69.174999999999997</c:v>
                </c:pt>
                <c:pt idx="82">
                  <c:v>69.174999999999997</c:v>
                </c:pt>
                <c:pt idx="83">
                  <c:v>69.174999999999997</c:v>
                </c:pt>
                <c:pt idx="84">
                  <c:v>68.622</c:v>
                </c:pt>
                <c:pt idx="85">
                  <c:v>68.058999999999997</c:v>
                </c:pt>
                <c:pt idx="86">
                  <c:v>67.481999999999999</c:v>
                </c:pt>
                <c:pt idx="87">
                  <c:v>66.323999999999998</c:v>
                </c:pt>
                <c:pt idx="88">
                  <c:v>65.742000000000004</c:v>
                </c:pt>
                <c:pt idx="89">
                  <c:v>65.742000000000004</c:v>
                </c:pt>
                <c:pt idx="90">
                  <c:v>65.742000000000004</c:v>
                </c:pt>
                <c:pt idx="91">
                  <c:v>65.742000000000004</c:v>
                </c:pt>
                <c:pt idx="92">
                  <c:v>65.155000000000001</c:v>
                </c:pt>
                <c:pt idx="93">
                  <c:v>63.965000000000003</c:v>
                </c:pt>
                <c:pt idx="94">
                  <c:v>63.965000000000003</c:v>
                </c:pt>
                <c:pt idx="95">
                  <c:v>63.35</c:v>
                </c:pt>
                <c:pt idx="96">
                  <c:v>63.35</c:v>
                </c:pt>
                <c:pt idx="97">
                  <c:v>63.35</c:v>
                </c:pt>
                <c:pt idx="98">
                  <c:v>62.69</c:v>
                </c:pt>
                <c:pt idx="99">
                  <c:v>62.03</c:v>
                </c:pt>
                <c:pt idx="100">
                  <c:v>62.03</c:v>
                </c:pt>
                <c:pt idx="101">
                  <c:v>62.03</c:v>
                </c:pt>
                <c:pt idx="102">
                  <c:v>62.03</c:v>
                </c:pt>
                <c:pt idx="103">
                  <c:v>60.695999999999998</c:v>
                </c:pt>
                <c:pt idx="104">
                  <c:v>60.029000000000003</c:v>
                </c:pt>
                <c:pt idx="105">
                  <c:v>60.029000000000003</c:v>
                </c:pt>
                <c:pt idx="106">
                  <c:v>60.029000000000003</c:v>
                </c:pt>
                <c:pt idx="107">
                  <c:v>59.305999999999997</c:v>
                </c:pt>
                <c:pt idx="108">
                  <c:v>58.582999999999998</c:v>
                </c:pt>
                <c:pt idx="109">
                  <c:v>58.582999999999998</c:v>
                </c:pt>
                <c:pt idx="110">
                  <c:v>57.118000000000002</c:v>
                </c:pt>
                <c:pt idx="111">
                  <c:v>57.118000000000002</c:v>
                </c:pt>
                <c:pt idx="112">
                  <c:v>56.386000000000003</c:v>
                </c:pt>
                <c:pt idx="113">
                  <c:v>56.386000000000003</c:v>
                </c:pt>
                <c:pt idx="114">
                  <c:v>55.643999999999998</c:v>
                </c:pt>
                <c:pt idx="115">
                  <c:v>55.643999999999998</c:v>
                </c:pt>
                <c:pt idx="116">
                  <c:v>55.643999999999998</c:v>
                </c:pt>
                <c:pt idx="117">
                  <c:v>55.643999999999998</c:v>
                </c:pt>
                <c:pt idx="118">
                  <c:v>55.643999999999998</c:v>
                </c:pt>
                <c:pt idx="119">
                  <c:v>55.643999999999998</c:v>
                </c:pt>
                <c:pt idx="120">
                  <c:v>55.643999999999998</c:v>
                </c:pt>
              </c:numCache>
            </c:numRef>
          </c:yVal>
          <c:smooth val="0"/>
          <c:extLst>
            <c:ext xmlns:c16="http://schemas.microsoft.com/office/drawing/2014/chart" uri="{C3380CC4-5D6E-409C-BE32-E72D297353CC}">
              <c16:uniqueId val="{00000003-FD34-4B6A-A3F8-2071CA7ECA8F}"/>
            </c:ext>
          </c:extLst>
        </c:ser>
        <c:ser>
          <c:idx val="4"/>
          <c:order val="4"/>
          <c:tx>
            <c:strRef>
              <c:f>Sheet1!$F$1</c:f>
              <c:strCache>
                <c:ptCount val="1"/>
                <c:pt idx="0">
                  <c:v>Primary TX (N=10,665)</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Sheet1!$F$2:$F$122</c:f>
              <c:numCache>
                <c:formatCode>General</c:formatCode>
                <c:ptCount val="121"/>
                <c:pt idx="0">
                  <c:v>100</c:v>
                </c:pt>
                <c:pt idx="1">
                  <c:v>93.882999999999996</c:v>
                </c:pt>
                <c:pt idx="2">
                  <c:v>92.277000000000001</c:v>
                </c:pt>
                <c:pt idx="3">
                  <c:v>91.384</c:v>
                </c:pt>
                <c:pt idx="4">
                  <c:v>90.79</c:v>
                </c:pt>
                <c:pt idx="5">
                  <c:v>90.194999999999993</c:v>
                </c:pt>
                <c:pt idx="6">
                  <c:v>89.706000000000003</c:v>
                </c:pt>
                <c:pt idx="7">
                  <c:v>89.343000000000004</c:v>
                </c:pt>
                <c:pt idx="8">
                  <c:v>88.978999999999999</c:v>
                </c:pt>
                <c:pt idx="9">
                  <c:v>88.564999999999998</c:v>
                </c:pt>
                <c:pt idx="10">
                  <c:v>88.23</c:v>
                </c:pt>
                <c:pt idx="11">
                  <c:v>87.873000000000005</c:v>
                </c:pt>
                <c:pt idx="12">
                  <c:v>87.653000000000006</c:v>
                </c:pt>
                <c:pt idx="13">
                  <c:v>87.397999999999996</c:v>
                </c:pt>
                <c:pt idx="14">
                  <c:v>87.191999999999993</c:v>
                </c:pt>
                <c:pt idx="15">
                  <c:v>86.882000000000005</c:v>
                </c:pt>
                <c:pt idx="16">
                  <c:v>86.611999999999995</c:v>
                </c:pt>
                <c:pt idx="17">
                  <c:v>86.414000000000001</c:v>
                </c:pt>
                <c:pt idx="18">
                  <c:v>86.174999999999997</c:v>
                </c:pt>
                <c:pt idx="19">
                  <c:v>85.861000000000004</c:v>
                </c:pt>
                <c:pt idx="20">
                  <c:v>85.650999999999996</c:v>
                </c:pt>
                <c:pt idx="21">
                  <c:v>85.483000000000004</c:v>
                </c:pt>
                <c:pt idx="22">
                  <c:v>85.325000000000003</c:v>
                </c:pt>
                <c:pt idx="23">
                  <c:v>85.048000000000002</c:v>
                </c:pt>
                <c:pt idx="24">
                  <c:v>84.841999999999999</c:v>
                </c:pt>
                <c:pt idx="25">
                  <c:v>84.742000000000004</c:v>
                </c:pt>
                <c:pt idx="26">
                  <c:v>84.563000000000002</c:v>
                </c:pt>
                <c:pt idx="27">
                  <c:v>84.290999999999997</c:v>
                </c:pt>
                <c:pt idx="28">
                  <c:v>84.052999999999997</c:v>
                </c:pt>
                <c:pt idx="29">
                  <c:v>83.802999999999997</c:v>
                </c:pt>
                <c:pt idx="30">
                  <c:v>83.608999999999995</c:v>
                </c:pt>
                <c:pt idx="31">
                  <c:v>83.471999999999994</c:v>
                </c:pt>
                <c:pt idx="32">
                  <c:v>83.277000000000001</c:v>
                </c:pt>
                <c:pt idx="33">
                  <c:v>83.07</c:v>
                </c:pt>
                <c:pt idx="34">
                  <c:v>82.816000000000003</c:v>
                </c:pt>
                <c:pt idx="35">
                  <c:v>82.63</c:v>
                </c:pt>
                <c:pt idx="36">
                  <c:v>82.429000000000002</c:v>
                </c:pt>
                <c:pt idx="37">
                  <c:v>82.284000000000006</c:v>
                </c:pt>
                <c:pt idx="38">
                  <c:v>82.162000000000006</c:v>
                </c:pt>
                <c:pt idx="39">
                  <c:v>81.853999999999999</c:v>
                </c:pt>
                <c:pt idx="40">
                  <c:v>81.706000000000003</c:v>
                </c:pt>
                <c:pt idx="41">
                  <c:v>81.533000000000001</c:v>
                </c:pt>
                <c:pt idx="42">
                  <c:v>81.370999999999995</c:v>
                </c:pt>
                <c:pt idx="43">
                  <c:v>81.171999999999997</c:v>
                </c:pt>
                <c:pt idx="44">
                  <c:v>80.997</c:v>
                </c:pt>
                <c:pt idx="45">
                  <c:v>80.834000000000003</c:v>
                </c:pt>
                <c:pt idx="46">
                  <c:v>80.644999999999996</c:v>
                </c:pt>
                <c:pt idx="47">
                  <c:v>80.403000000000006</c:v>
                </c:pt>
                <c:pt idx="48">
                  <c:v>80.131</c:v>
                </c:pt>
                <c:pt idx="49">
                  <c:v>79.957999999999998</c:v>
                </c:pt>
                <c:pt idx="50">
                  <c:v>79.784000000000006</c:v>
                </c:pt>
                <c:pt idx="51">
                  <c:v>79.567999999999998</c:v>
                </c:pt>
                <c:pt idx="52">
                  <c:v>79.391999999999996</c:v>
                </c:pt>
                <c:pt idx="53">
                  <c:v>79.201999999999998</c:v>
                </c:pt>
                <c:pt idx="54">
                  <c:v>79.052000000000007</c:v>
                </c:pt>
                <c:pt idx="55">
                  <c:v>78.861000000000004</c:v>
                </c:pt>
                <c:pt idx="56">
                  <c:v>78.738</c:v>
                </c:pt>
                <c:pt idx="57">
                  <c:v>78.558999999999997</c:v>
                </c:pt>
                <c:pt idx="58">
                  <c:v>78.323999999999998</c:v>
                </c:pt>
                <c:pt idx="59">
                  <c:v>78.129000000000005</c:v>
                </c:pt>
                <c:pt idx="60">
                  <c:v>77.930000000000007</c:v>
                </c:pt>
                <c:pt idx="61">
                  <c:v>77.712999999999994</c:v>
                </c:pt>
                <c:pt idx="62">
                  <c:v>77.536000000000001</c:v>
                </c:pt>
                <c:pt idx="63">
                  <c:v>77.284999999999997</c:v>
                </c:pt>
                <c:pt idx="64">
                  <c:v>77.150999999999996</c:v>
                </c:pt>
                <c:pt idx="65">
                  <c:v>76.942999999999998</c:v>
                </c:pt>
                <c:pt idx="66">
                  <c:v>76.763000000000005</c:v>
                </c:pt>
                <c:pt idx="67">
                  <c:v>76.567999999999998</c:v>
                </c:pt>
                <c:pt idx="68">
                  <c:v>76.358000000000004</c:v>
                </c:pt>
                <c:pt idx="69">
                  <c:v>76.236999999999995</c:v>
                </c:pt>
                <c:pt idx="70">
                  <c:v>76.084000000000003</c:v>
                </c:pt>
                <c:pt idx="71">
                  <c:v>75.837000000000003</c:v>
                </c:pt>
                <c:pt idx="72">
                  <c:v>75.695999999999998</c:v>
                </c:pt>
                <c:pt idx="73">
                  <c:v>75.453999999999994</c:v>
                </c:pt>
                <c:pt idx="74">
                  <c:v>75.323999999999998</c:v>
                </c:pt>
                <c:pt idx="75">
                  <c:v>75.108999999999995</c:v>
                </c:pt>
                <c:pt idx="76">
                  <c:v>74.861000000000004</c:v>
                </c:pt>
                <c:pt idx="77">
                  <c:v>74.677999999999997</c:v>
                </c:pt>
                <c:pt idx="78">
                  <c:v>74.495000000000005</c:v>
                </c:pt>
                <c:pt idx="79">
                  <c:v>74.311000000000007</c:v>
                </c:pt>
                <c:pt idx="80">
                  <c:v>74.192999999999998</c:v>
                </c:pt>
                <c:pt idx="81">
                  <c:v>74.007999999999996</c:v>
                </c:pt>
                <c:pt idx="82">
                  <c:v>73.786000000000001</c:v>
                </c:pt>
                <c:pt idx="83">
                  <c:v>73.528000000000006</c:v>
                </c:pt>
                <c:pt idx="84">
                  <c:v>73.317999999999998</c:v>
                </c:pt>
                <c:pt idx="85">
                  <c:v>73.082999999999998</c:v>
                </c:pt>
                <c:pt idx="86">
                  <c:v>72.882000000000005</c:v>
                </c:pt>
                <c:pt idx="87">
                  <c:v>72.697999999999993</c:v>
                </c:pt>
                <c:pt idx="88">
                  <c:v>72.551000000000002</c:v>
                </c:pt>
                <c:pt idx="89">
                  <c:v>72.328000000000003</c:v>
                </c:pt>
                <c:pt idx="90">
                  <c:v>72.141999999999996</c:v>
                </c:pt>
                <c:pt idx="91">
                  <c:v>71.88</c:v>
                </c:pt>
                <c:pt idx="92">
                  <c:v>71.748999999999995</c:v>
                </c:pt>
                <c:pt idx="93">
                  <c:v>71.653999999999996</c:v>
                </c:pt>
                <c:pt idx="94">
                  <c:v>71.540000000000006</c:v>
                </c:pt>
                <c:pt idx="95">
                  <c:v>71.366</c:v>
                </c:pt>
                <c:pt idx="96">
                  <c:v>71.150000000000006</c:v>
                </c:pt>
                <c:pt idx="97">
                  <c:v>70.947999999999993</c:v>
                </c:pt>
                <c:pt idx="98">
                  <c:v>70.846000000000004</c:v>
                </c:pt>
                <c:pt idx="99">
                  <c:v>70.742000000000004</c:v>
                </c:pt>
                <c:pt idx="100">
                  <c:v>70.513999999999996</c:v>
                </c:pt>
                <c:pt idx="101">
                  <c:v>70.305999999999997</c:v>
                </c:pt>
                <c:pt idx="102">
                  <c:v>70.138999999999996</c:v>
                </c:pt>
                <c:pt idx="103">
                  <c:v>69.909000000000006</c:v>
                </c:pt>
                <c:pt idx="104">
                  <c:v>69.760999999999996</c:v>
                </c:pt>
                <c:pt idx="105">
                  <c:v>69.569999999999993</c:v>
                </c:pt>
                <c:pt idx="106">
                  <c:v>69.441999999999993</c:v>
                </c:pt>
                <c:pt idx="107">
                  <c:v>69.311000000000007</c:v>
                </c:pt>
                <c:pt idx="108">
                  <c:v>69.135000000000005</c:v>
                </c:pt>
                <c:pt idx="109">
                  <c:v>69.02</c:v>
                </c:pt>
                <c:pt idx="110">
                  <c:v>68.741</c:v>
                </c:pt>
                <c:pt idx="111">
                  <c:v>68.459000000000003</c:v>
                </c:pt>
                <c:pt idx="112">
                  <c:v>68.247</c:v>
                </c:pt>
                <c:pt idx="113">
                  <c:v>68.152000000000001</c:v>
                </c:pt>
                <c:pt idx="114">
                  <c:v>67.986000000000004</c:v>
                </c:pt>
                <c:pt idx="115">
                  <c:v>67.795000000000002</c:v>
                </c:pt>
                <c:pt idx="116">
                  <c:v>67.602999999999994</c:v>
                </c:pt>
                <c:pt idx="117">
                  <c:v>67.457999999999998</c:v>
                </c:pt>
                <c:pt idx="118">
                  <c:v>67.263000000000005</c:v>
                </c:pt>
                <c:pt idx="119">
                  <c:v>67.016000000000005</c:v>
                </c:pt>
                <c:pt idx="120">
                  <c:v>66.89</c:v>
                </c:pt>
              </c:numCache>
            </c:numRef>
          </c:yVal>
          <c:smooth val="0"/>
          <c:extLst>
            <c:ext xmlns:c16="http://schemas.microsoft.com/office/drawing/2014/chart" uri="{C3380CC4-5D6E-409C-BE32-E72D297353CC}">
              <c16:uniqueId val="{00000004-FD34-4B6A-A3F8-2071CA7ECA8F}"/>
            </c:ext>
          </c:extLst>
        </c:ser>
        <c:dLbls>
          <c:showLegendKey val="0"/>
          <c:showVal val="0"/>
          <c:showCatName val="0"/>
          <c:showSerName val="0"/>
          <c:showPercent val="0"/>
          <c:showBubbleSize val="0"/>
        </c:dLbls>
        <c:axId val="685236784"/>
        <c:axId val="685237176"/>
      </c:scatterChart>
      <c:valAx>
        <c:axId val="685236784"/>
        <c:scaling>
          <c:orientation val="minMax"/>
          <c:max val="10"/>
          <c:min val="0"/>
        </c:scaling>
        <c:delete val="0"/>
        <c:axPos val="b"/>
        <c:title>
          <c:tx>
            <c:rich>
              <a:bodyPr/>
              <a:lstStyle/>
              <a:p>
                <a:pPr>
                  <a:defRPr>
                    <a:solidFill>
                      <a:schemeClr val="bg2"/>
                    </a:solidFill>
                  </a:defRPr>
                </a:pPr>
                <a:r>
                  <a:rPr lang="en-US" sz="1600" dirty="0" smtClean="0">
                    <a:solidFill>
                      <a:schemeClr val="bg2"/>
                    </a:solidFill>
                  </a:rPr>
                  <a:t>Time (years)</a:t>
                </a:r>
                <a:r>
                  <a:rPr lang="en-US" sz="1600" baseline="0" dirty="0" smtClean="0">
                    <a:solidFill>
                      <a:schemeClr val="bg2"/>
                    </a:solidFill>
                  </a:rPr>
                  <a:t> since most recent transplant</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600" b="1" baseline="0">
                <a:solidFill>
                  <a:schemeClr val="bg2"/>
                </a:solidFill>
              </a:defRPr>
            </a:pPr>
            <a:endParaRPr lang="en-US"/>
          </a:p>
        </c:txPr>
        <c:crossAx val="685237176"/>
        <c:crosses val="autoZero"/>
        <c:crossBetween val="midCat"/>
        <c:majorUnit val="1"/>
        <c:minorUnit val="1"/>
      </c:valAx>
      <c:valAx>
        <c:axId val="685237176"/>
        <c:scaling>
          <c:orientation val="minMax"/>
          <c:max val="100"/>
          <c:min val="0"/>
        </c:scaling>
        <c:delete val="0"/>
        <c:axPos val="l"/>
        <c:majorGridlines>
          <c:spPr>
            <a:ln>
              <a:solidFill>
                <a:schemeClr val="bg2"/>
              </a:solidFill>
              <a:prstDash val="sysDash"/>
            </a:ln>
          </c:spPr>
        </c:majorGridlines>
        <c:title>
          <c:tx>
            <c:rich>
              <a:bodyPr rot="-5400000" vert="horz"/>
              <a:lstStyle/>
              <a:p>
                <a:pPr>
                  <a:defRPr sz="1600" baseline="0">
                    <a:solidFill>
                      <a:schemeClr val="bg2"/>
                    </a:solidFill>
                  </a:defRPr>
                </a:pPr>
                <a:r>
                  <a:rPr lang="en-US" sz="1600" baseline="0" dirty="0" smtClean="0">
                    <a:solidFill>
                      <a:schemeClr val="bg2"/>
                    </a:solidFill>
                  </a:rPr>
                  <a:t>Survival (%)</a:t>
                </a:r>
                <a:endParaRPr lang="en-US" sz="160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685236784"/>
        <c:crosses val="autoZero"/>
        <c:crossBetween val="midCat"/>
        <c:majorUnit val="25"/>
      </c:valAx>
      <c:spPr>
        <a:noFill/>
        <a:ln>
          <a:solidFill>
            <a:schemeClr val="bg2"/>
          </a:solidFill>
        </a:ln>
      </c:spPr>
    </c:plotArea>
    <c:legend>
      <c:legendPos val="t"/>
      <c:layout>
        <c:manualLayout>
          <c:xMode val="edge"/>
          <c:yMode val="edge"/>
          <c:x val="9.1424006027024468E-2"/>
          <c:y val="1.7045454545454544E-2"/>
          <c:w val="0.87944164965490512"/>
          <c:h val="0.11428037759484595"/>
        </c:manualLayout>
      </c:layout>
      <c:overlay val="0"/>
      <c:spPr>
        <a:noFill/>
        <a:ln>
          <a:solidFill>
            <a:schemeClr val="bg2"/>
          </a:solidFill>
        </a:ln>
      </c:spPr>
      <c:txPr>
        <a:bodyPr/>
        <a:lstStyle/>
        <a:p>
          <a:pPr>
            <a:defRPr sz="1400" b="1" i="0" baseline="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CAV (N=288)</c:v>
                </c:pt>
              </c:strCache>
            </c:strRef>
          </c:tx>
          <c:spPr>
            <a:ln w="41275">
              <a:solidFill>
                <a:srgbClr val="33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97.563000000000002</c:v>
                </c:pt>
                <c:pt idx="2">
                  <c:v>96.162999999999997</c:v>
                </c:pt>
                <c:pt idx="3">
                  <c:v>95.460999999999999</c:v>
                </c:pt>
                <c:pt idx="4">
                  <c:v>95.11</c:v>
                </c:pt>
                <c:pt idx="5">
                  <c:v>94.409000000000006</c:v>
                </c:pt>
                <c:pt idx="6">
                  <c:v>93.706999999999994</c:v>
                </c:pt>
                <c:pt idx="7">
                  <c:v>93.706999999999994</c:v>
                </c:pt>
                <c:pt idx="8">
                  <c:v>93.355999999999995</c:v>
                </c:pt>
                <c:pt idx="9">
                  <c:v>92.653999999999996</c:v>
                </c:pt>
                <c:pt idx="10">
                  <c:v>92.302999999999997</c:v>
                </c:pt>
                <c:pt idx="11">
                  <c:v>91.600999999999999</c:v>
                </c:pt>
                <c:pt idx="12">
                  <c:v>91.600999999999999</c:v>
                </c:pt>
                <c:pt idx="13">
                  <c:v>91.600999999999999</c:v>
                </c:pt>
                <c:pt idx="14">
                  <c:v>91.242000000000004</c:v>
                </c:pt>
                <c:pt idx="15">
                  <c:v>90.882000000000005</c:v>
                </c:pt>
                <c:pt idx="16">
                  <c:v>90.522999999999996</c:v>
                </c:pt>
                <c:pt idx="17">
                  <c:v>90.522999999999996</c:v>
                </c:pt>
                <c:pt idx="18">
                  <c:v>90.164000000000001</c:v>
                </c:pt>
                <c:pt idx="19">
                  <c:v>89.805000000000007</c:v>
                </c:pt>
                <c:pt idx="20">
                  <c:v>88.727000000000004</c:v>
                </c:pt>
                <c:pt idx="21">
                  <c:v>87.649000000000001</c:v>
                </c:pt>
                <c:pt idx="22">
                  <c:v>87.289000000000001</c:v>
                </c:pt>
                <c:pt idx="23">
                  <c:v>87.289000000000001</c:v>
                </c:pt>
                <c:pt idx="24">
                  <c:v>86.92</c:v>
                </c:pt>
                <c:pt idx="25">
                  <c:v>86.92</c:v>
                </c:pt>
                <c:pt idx="26">
                  <c:v>86.536000000000001</c:v>
                </c:pt>
                <c:pt idx="27">
                  <c:v>86.536000000000001</c:v>
                </c:pt>
                <c:pt idx="28">
                  <c:v>86.149000000000001</c:v>
                </c:pt>
                <c:pt idx="29">
                  <c:v>85.763000000000005</c:v>
                </c:pt>
                <c:pt idx="30">
                  <c:v>85.763000000000005</c:v>
                </c:pt>
                <c:pt idx="31">
                  <c:v>85.376999999999995</c:v>
                </c:pt>
                <c:pt idx="32">
                  <c:v>85.376999999999995</c:v>
                </c:pt>
                <c:pt idx="33">
                  <c:v>85.376999999999995</c:v>
                </c:pt>
                <c:pt idx="34">
                  <c:v>84.594999999999999</c:v>
                </c:pt>
                <c:pt idx="35">
                  <c:v>84.201999999999998</c:v>
                </c:pt>
                <c:pt idx="36">
                  <c:v>83.411000000000001</c:v>
                </c:pt>
                <c:pt idx="37">
                  <c:v>83.411000000000001</c:v>
                </c:pt>
                <c:pt idx="38">
                  <c:v>82.596999999999994</c:v>
                </c:pt>
                <c:pt idx="39">
                  <c:v>82.596999999999994</c:v>
                </c:pt>
                <c:pt idx="40">
                  <c:v>81.364999999999995</c:v>
                </c:pt>
                <c:pt idx="41">
                  <c:v>80.953999999999994</c:v>
                </c:pt>
                <c:pt idx="42">
                  <c:v>80.953999999999994</c:v>
                </c:pt>
                <c:pt idx="43">
                  <c:v>80.132000000000005</c:v>
                </c:pt>
                <c:pt idx="44">
                  <c:v>80.132000000000005</c:v>
                </c:pt>
                <c:pt idx="45">
                  <c:v>80.132000000000005</c:v>
                </c:pt>
                <c:pt idx="46">
                  <c:v>80.132000000000005</c:v>
                </c:pt>
                <c:pt idx="47">
                  <c:v>79.707999999999998</c:v>
                </c:pt>
                <c:pt idx="48">
                  <c:v>79.278999999999996</c:v>
                </c:pt>
                <c:pt idx="49">
                  <c:v>79.278999999999996</c:v>
                </c:pt>
                <c:pt idx="50">
                  <c:v>79.278999999999996</c:v>
                </c:pt>
                <c:pt idx="51">
                  <c:v>79.278999999999996</c:v>
                </c:pt>
                <c:pt idx="52">
                  <c:v>79.278999999999996</c:v>
                </c:pt>
                <c:pt idx="53">
                  <c:v>78.823999999999998</c:v>
                </c:pt>
                <c:pt idx="54">
                  <c:v>78.823999999999998</c:v>
                </c:pt>
                <c:pt idx="55">
                  <c:v>77.448999999999998</c:v>
                </c:pt>
                <c:pt idx="56">
                  <c:v>76.991</c:v>
                </c:pt>
                <c:pt idx="57">
                  <c:v>76.073999999999998</c:v>
                </c:pt>
                <c:pt idx="58">
                  <c:v>75.616</c:v>
                </c:pt>
                <c:pt idx="59">
                  <c:v>75.155000000000001</c:v>
                </c:pt>
                <c:pt idx="60">
                  <c:v>74.685000000000002</c:v>
                </c:pt>
                <c:pt idx="61">
                  <c:v>74.203000000000003</c:v>
                </c:pt>
                <c:pt idx="62">
                  <c:v>73.216999999999999</c:v>
                </c:pt>
                <c:pt idx="63">
                  <c:v>72.221000000000004</c:v>
                </c:pt>
                <c:pt idx="64">
                  <c:v>71.722999999999999</c:v>
                </c:pt>
                <c:pt idx="65">
                  <c:v>71.224999999999994</c:v>
                </c:pt>
                <c:pt idx="66">
                  <c:v>71.224999999999994</c:v>
                </c:pt>
                <c:pt idx="67">
                  <c:v>70.727000000000004</c:v>
                </c:pt>
                <c:pt idx="68">
                  <c:v>70.727000000000004</c:v>
                </c:pt>
                <c:pt idx="69">
                  <c:v>70.221000000000004</c:v>
                </c:pt>
                <c:pt idx="70">
                  <c:v>70.221000000000004</c:v>
                </c:pt>
                <c:pt idx="71">
                  <c:v>69.712999999999994</c:v>
                </c:pt>
                <c:pt idx="72">
                  <c:v>69.185000000000002</c:v>
                </c:pt>
                <c:pt idx="73">
                  <c:v>69.185000000000002</c:v>
                </c:pt>
                <c:pt idx="74">
                  <c:v>68.647999999999996</c:v>
                </c:pt>
                <c:pt idx="75">
                  <c:v>68.647999999999996</c:v>
                </c:pt>
                <c:pt idx="76">
                  <c:v>68.108000000000004</c:v>
                </c:pt>
                <c:pt idx="77">
                  <c:v>67.563000000000002</c:v>
                </c:pt>
                <c:pt idx="78">
                  <c:v>67.563000000000002</c:v>
                </c:pt>
                <c:pt idx="79">
                  <c:v>67.563000000000002</c:v>
                </c:pt>
                <c:pt idx="80">
                  <c:v>67.013000000000005</c:v>
                </c:pt>
                <c:pt idx="81">
                  <c:v>67.013000000000005</c:v>
                </c:pt>
                <c:pt idx="82">
                  <c:v>66.441000000000003</c:v>
                </c:pt>
                <c:pt idx="83">
                  <c:v>66.441000000000003</c:v>
                </c:pt>
                <c:pt idx="84">
                  <c:v>65.858000000000004</c:v>
                </c:pt>
                <c:pt idx="85">
                  <c:v>65.858000000000004</c:v>
                </c:pt>
                <c:pt idx="86">
                  <c:v>65.858000000000004</c:v>
                </c:pt>
                <c:pt idx="87">
                  <c:v>65.858000000000004</c:v>
                </c:pt>
                <c:pt idx="88">
                  <c:v>65.858000000000004</c:v>
                </c:pt>
                <c:pt idx="89">
                  <c:v>65.858000000000004</c:v>
                </c:pt>
                <c:pt idx="90">
                  <c:v>65.858000000000004</c:v>
                </c:pt>
                <c:pt idx="91">
                  <c:v>65.858000000000004</c:v>
                </c:pt>
                <c:pt idx="92">
                  <c:v>65.230999999999995</c:v>
                </c:pt>
                <c:pt idx="93">
                  <c:v>64.596999999999994</c:v>
                </c:pt>
                <c:pt idx="94">
                  <c:v>64.596999999999994</c:v>
                </c:pt>
                <c:pt idx="95">
                  <c:v>63.945</c:v>
                </c:pt>
                <c:pt idx="96">
                  <c:v>63.945</c:v>
                </c:pt>
                <c:pt idx="97">
                  <c:v>63.945</c:v>
                </c:pt>
                <c:pt idx="98">
                  <c:v>63.234000000000002</c:v>
                </c:pt>
                <c:pt idx="99">
                  <c:v>61.813000000000002</c:v>
                </c:pt>
                <c:pt idx="100">
                  <c:v>61.813000000000002</c:v>
                </c:pt>
                <c:pt idx="101">
                  <c:v>61.813000000000002</c:v>
                </c:pt>
                <c:pt idx="102">
                  <c:v>61.813000000000002</c:v>
                </c:pt>
                <c:pt idx="103">
                  <c:v>60.375999999999998</c:v>
                </c:pt>
                <c:pt idx="104">
                  <c:v>59.656999999999996</c:v>
                </c:pt>
                <c:pt idx="105">
                  <c:v>59.656999999999996</c:v>
                </c:pt>
                <c:pt idx="106">
                  <c:v>59.656999999999996</c:v>
                </c:pt>
                <c:pt idx="107">
                  <c:v>58.881999999999998</c:v>
                </c:pt>
                <c:pt idx="108">
                  <c:v>58.107999999999997</c:v>
                </c:pt>
                <c:pt idx="109">
                  <c:v>58.107999999999997</c:v>
                </c:pt>
                <c:pt idx="110">
                  <c:v>57.311999999999998</c:v>
                </c:pt>
                <c:pt idx="111">
                  <c:v>57.311999999999998</c:v>
                </c:pt>
                <c:pt idx="112">
                  <c:v>55.72</c:v>
                </c:pt>
                <c:pt idx="113">
                  <c:v>55.72</c:v>
                </c:pt>
                <c:pt idx="114">
                  <c:v>54.128</c:v>
                </c:pt>
                <c:pt idx="115">
                  <c:v>54.128</c:v>
                </c:pt>
                <c:pt idx="116">
                  <c:v>53.32</c:v>
                </c:pt>
                <c:pt idx="117">
                  <c:v>53.32</c:v>
                </c:pt>
                <c:pt idx="118">
                  <c:v>53.32</c:v>
                </c:pt>
                <c:pt idx="119">
                  <c:v>53.32</c:v>
                </c:pt>
                <c:pt idx="120">
                  <c:v>53.32</c:v>
                </c:pt>
              </c:numCache>
            </c:numRef>
          </c:yVal>
          <c:smooth val="0"/>
          <c:extLst>
            <c:ext xmlns:c16="http://schemas.microsoft.com/office/drawing/2014/chart" uri="{C3380CC4-5D6E-409C-BE32-E72D297353CC}">
              <c16:uniqueId val="{00000000-36A5-42D7-B943-B3555091E747}"/>
            </c:ext>
          </c:extLst>
        </c:ser>
        <c:ser>
          <c:idx val="1"/>
          <c:order val="1"/>
          <c:tx>
            <c:strRef>
              <c:f>Sheet1!$C$1</c:f>
              <c:strCache>
                <c:ptCount val="1"/>
                <c:pt idx="0">
                  <c:v>Primary Failure (N=40)</c:v>
                </c:pt>
              </c:strCache>
            </c:strRef>
          </c:tx>
          <c:spPr>
            <a:ln w="41275">
              <a:solidFill>
                <a:srgbClr val="FF00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82.221999999999994</c:v>
                </c:pt>
                <c:pt idx="2">
                  <c:v>79.569999999999993</c:v>
                </c:pt>
                <c:pt idx="3">
                  <c:v>74.265000000000001</c:v>
                </c:pt>
                <c:pt idx="4">
                  <c:v>74.265000000000001</c:v>
                </c:pt>
                <c:pt idx="5">
                  <c:v>71.613</c:v>
                </c:pt>
                <c:pt idx="6">
                  <c:v>71.613</c:v>
                </c:pt>
                <c:pt idx="7">
                  <c:v>68.960999999999999</c:v>
                </c:pt>
                <c:pt idx="8">
                  <c:v>66.308000000000007</c:v>
                </c:pt>
                <c:pt idx="9">
                  <c:v>63.655999999999999</c:v>
                </c:pt>
                <c:pt idx="10">
                  <c:v>63.655999999999999</c:v>
                </c:pt>
                <c:pt idx="11">
                  <c:v>63.655999999999999</c:v>
                </c:pt>
                <c:pt idx="12">
                  <c:v>63.655999999999999</c:v>
                </c:pt>
                <c:pt idx="13">
                  <c:v>63.655999999999999</c:v>
                </c:pt>
                <c:pt idx="14">
                  <c:v>63.655999999999999</c:v>
                </c:pt>
                <c:pt idx="15">
                  <c:v>60.887999999999998</c:v>
                </c:pt>
                <c:pt idx="16">
                  <c:v>60.887999999999998</c:v>
                </c:pt>
                <c:pt idx="17">
                  <c:v>60.887999999999998</c:v>
                </c:pt>
                <c:pt idx="18">
                  <c:v>60.887999999999998</c:v>
                </c:pt>
                <c:pt idx="19">
                  <c:v>60.887999999999998</c:v>
                </c:pt>
                <c:pt idx="20">
                  <c:v>60.887999999999998</c:v>
                </c:pt>
                <c:pt idx="21">
                  <c:v>60.887999999999998</c:v>
                </c:pt>
                <c:pt idx="22">
                  <c:v>57.988999999999997</c:v>
                </c:pt>
                <c:pt idx="23">
                  <c:v>57.988999999999997</c:v>
                </c:pt>
                <c:pt idx="24">
                  <c:v>57.988999999999997</c:v>
                </c:pt>
                <c:pt idx="25">
                  <c:v>57.988999999999997</c:v>
                </c:pt>
                <c:pt idx="26">
                  <c:v>57.988999999999997</c:v>
                </c:pt>
                <c:pt idx="27">
                  <c:v>57.988999999999997</c:v>
                </c:pt>
                <c:pt idx="28">
                  <c:v>54.767000000000003</c:v>
                </c:pt>
                <c:pt idx="29">
                  <c:v>54.767000000000003</c:v>
                </c:pt>
                <c:pt idx="30">
                  <c:v>54.767000000000003</c:v>
                </c:pt>
                <c:pt idx="31">
                  <c:v>54.767000000000003</c:v>
                </c:pt>
                <c:pt idx="32">
                  <c:v>54.767000000000003</c:v>
                </c:pt>
                <c:pt idx="33">
                  <c:v>54.767000000000003</c:v>
                </c:pt>
                <c:pt idx="34">
                  <c:v>54.767000000000003</c:v>
                </c:pt>
                <c:pt idx="35">
                  <c:v>54.767000000000003</c:v>
                </c:pt>
                <c:pt idx="36">
                  <c:v>54.767000000000003</c:v>
                </c:pt>
                <c:pt idx="37">
                  <c:v>54.767000000000003</c:v>
                </c:pt>
                <c:pt idx="38">
                  <c:v>54.767000000000003</c:v>
                </c:pt>
                <c:pt idx="39">
                  <c:v>54.767000000000003</c:v>
                </c:pt>
                <c:pt idx="40">
                  <c:v>54.767000000000003</c:v>
                </c:pt>
                <c:pt idx="41">
                  <c:v>54.767000000000003</c:v>
                </c:pt>
                <c:pt idx="42">
                  <c:v>51.344000000000001</c:v>
                </c:pt>
                <c:pt idx="43">
                  <c:v>51.344000000000001</c:v>
                </c:pt>
                <c:pt idx="44">
                  <c:v>51.344000000000001</c:v>
                </c:pt>
                <c:pt idx="45">
                  <c:v>51.344000000000001</c:v>
                </c:pt>
                <c:pt idx="46">
                  <c:v>51.344000000000001</c:v>
                </c:pt>
                <c:pt idx="47">
                  <c:v>47.920999999999999</c:v>
                </c:pt>
                <c:pt idx="48">
                  <c:v>47.920999999999999</c:v>
                </c:pt>
                <c:pt idx="49">
                  <c:v>47.920999999999999</c:v>
                </c:pt>
                <c:pt idx="50">
                  <c:v>47.920999999999999</c:v>
                </c:pt>
                <c:pt idx="51">
                  <c:v>47.920999999999999</c:v>
                </c:pt>
                <c:pt idx="52">
                  <c:v>47.920999999999999</c:v>
                </c:pt>
                <c:pt idx="53">
                  <c:v>47.920999999999999</c:v>
                </c:pt>
                <c:pt idx="54">
                  <c:v>47.920999999999999</c:v>
                </c:pt>
                <c:pt idx="55">
                  <c:v>47.920999999999999</c:v>
                </c:pt>
                <c:pt idx="56">
                  <c:v>47.920999999999999</c:v>
                </c:pt>
                <c:pt idx="57">
                  <c:v>47.920999999999999</c:v>
                </c:pt>
                <c:pt idx="58">
                  <c:v>47.920999999999999</c:v>
                </c:pt>
                <c:pt idx="59">
                  <c:v>47.920999999999999</c:v>
                </c:pt>
                <c:pt idx="60">
                  <c:v>44.234999999999999</c:v>
                </c:pt>
                <c:pt idx="61">
                  <c:v>40.548999999999999</c:v>
                </c:pt>
                <c:pt idx="62">
                  <c:v>40.548999999999999</c:v>
                </c:pt>
                <c:pt idx="63">
                  <c:v>40.548999999999999</c:v>
                </c:pt>
                <c:pt idx="64">
                  <c:v>40.548999999999999</c:v>
                </c:pt>
                <c:pt idx="65">
                  <c:v>40.548999999999999</c:v>
                </c:pt>
                <c:pt idx="66">
                  <c:v>40.548999999999999</c:v>
                </c:pt>
                <c:pt idx="67">
                  <c:v>40.548999999999999</c:v>
                </c:pt>
                <c:pt idx="68">
                  <c:v>40.548999999999999</c:v>
                </c:pt>
                <c:pt idx="69">
                  <c:v>40.548999999999999</c:v>
                </c:pt>
                <c:pt idx="70">
                  <c:v>40.548999999999999</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numCache>
            </c:numRef>
          </c:yVal>
          <c:smooth val="0"/>
          <c:extLst>
            <c:ext xmlns:c16="http://schemas.microsoft.com/office/drawing/2014/chart" uri="{C3380CC4-5D6E-409C-BE32-E72D297353CC}">
              <c16:uniqueId val="{00000001-36A5-42D7-B943-B3555091E747}"/>
            </c:ext>
          </c:extLst>
        </c:ser>
        <c:ser>
          <c:idx val="2"/>
          <c:order val="2"/>
          <c:tx>
            <c:strRef>
              <c:f>Sheet1!$D$1</c:f>
              <c:strCache>
                <c:ptCount val="1"/>
                <c:pt idx="0">
                  <c:v>Rejection (N=81)</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91.340999999999994</c:v>
                </c:pt>
                <c:pt idx="2">
                  <c:v>86.335999999999999</c:v>
                </c:pt>
                <c:pt idx="3">
                  <c:v>83.834000000000003</c:v>
                </c:pt>
                <c:pt idx="4">
                  <c:v>81.331000000000003</c:v>
                </c:pt>
                <c:pt idx="5">
                  <c:v>81.331000000000003</c:v>
                </c:pt>
                <c:pt idx="6">
                  <c:v>81.331000000000003</c:v>
                </c:pt>
                <c:pt idx="7">
                  <c:v>81.331000000000003</c:v>
                </c:pt>
                <c:pt idx="8">
                  <c:v>81.331000000000003</c:v>
                </c:pt>
                <c:pt idx="9">
                  <c:v>80.06</c:v>
                </c:pt>
                <c:pt idx="10">
                  <c:v>80.06</c:v>
                </c:pt>
                <c:pt idx="11">
                  <c:v>80.06</c:v>
                </c:pt>
                <c:pt idx="12">
                  <c:v>80.06</c:v>
                </c:pt>
                <c:pt idx="13">
                  <c:v>80.06</c:v>
                </c:pt>
                <c:pt idx="14">
                  <c:v>80.06</c:v>
                </c:pt>
                <c:pt idx="15">
                  <c:v>78.769000000000005</c:v>
                </c:pt>
                <c:pt idx="16">
                  <c:v>77.456000000000003</c:v>
                </c:pt>
                <c:pt idx="17">
                  <c:v>76.120999999999995</c:v>
                </c:pt>
                <c:pt idx="18">
                  <c:v>76.120999999999995</c:v>
                </c:pt>
                <c:pt idx="19">
                  <c:v>73.45</c:v>
                </c:pt>
                <c:pt idx="20">
                  <c:v>72.114999999999995</c:v>
                </c:pt>
                <c:pt idx="21">
                  <c:v>72.114999999999995</c:v>
                </c:pt>
                <c:pt idx="22">
                  <c:v>72.114999999999995</c:v>
                </c:pt>
                <c:pt idx="23">
                  <c:v>72.114999999999995</c:v>
                </c:pt>
                <c:pt idx="24">
                  <c:v>72.114999999999995</c:v>
                </c:pt>
                <c:pt idx="25">
                  <c:v>72.114999999999995</c:v>
                </c:pt>
                <c:pt idx="26">
                  <c:v>72.114999999999995</c:v>
                </c:pt>
                <c:pt idx="27">
                  <c:v>72.114999999999995</c:v>
                </c:pt>
                <c:pt idx="28">
                  <c:v>70.671999999999997</c:v>
                </c:pt>
                <c:pt idx="29">
                  <c:v>69.23</c:v>
                </c:pt>
                <c:pt idx="30">
                  <c:v>69.23</c:v>
                </c:pt>
                <c:pt idx="31">
                  <c:v>69.23</c:v>
                </c:pt>
                <c:pt idx="32">
                  <c:v>69.23</c:v>
                </c:pt>
                <c:pt idx="33">
                  <c:v>69.23</c:v>
                </c:pt>
                <c:pt idx="34">
                  <c:v>69.23</c:v>
                </c:pt>
                <c:pt idx="35">
                  <c:v>69.23</c:v>
                </c:pt>
                <c:pt idx="36">
                  <c:v>67.787999999999997</c:v>
                </c:pt>
                <c:pt idx="37">
                  <c:v>67.787999999999997</c:v>
                </c:pt>
                <c:pt idx="38">
                  <c:v>67.787999999999997</c:v>
                </c:pt>
                <c:pt idx="39">
                  <c:v>67.787999999999997</c:v>
                </c:pt>
                <c:pt idx="40">
                  <c:v>67.787999999999997</c:v>
                </c:pt>
                <c:pt idx="41">
                  <c:v>67.787999999999997</c:v>
                </c:pt>
                <c:pt idx="42">
                  <c:v>67.787999999999997</c:v>
                </c:pt>
                <c:pt idx="43">
                  <c:v>67.787999999999997</c:v>
                </c:pt>
                <c:pt idx="44">
                  <c:v>67.787999999999997</c:v>
                </c:pt>
                <c:pt idx="45">
                  <c:v>67.787999999999997</c:v>
                </c:pt>
                <c:pt idx="46">
                  <c:v>67.787999999999997</c:v>
                </c:pt>
                <c:pt idx="47">
                  <c:v>67.787999999999997</c:v>
                </c:pt>
                <c:pt idx="48">
                  <c:v>67.787999999999997</c:v>
                </c:pt>
                <c:pt idx="49">
                  <c:v>66.281000000000006</c:v>
                </c:pt>
                <c:pt idx="50">
                  <c:v>66.281000000000006</c:v>
                </c:pt>
                <c:pt idx="51">
                  <c:v>64.775000000000006</c:v>
                </c:pt>
                <c:pt idx="52">
                  <c:v>64.775000000000006</c:v>
                </c:pt>
                <c:pt idx="53">
                  <c:v>64.775000000000006</c:v>
                </c:pt>
                <c:pt idx="54">
                  <c:v>64.775000000000006</c:v>
                </c:pt>
                <c:pt idx="55">
                  <c:v>64.775000000000006</c:v>
                </c:pt>
                <c:pt idx="56">
                  <c:v>63.268999999999998</c:v>
                </c:pt>
                <c:pt idx="57">
                  <c:v>63.268999999999998</c:v>
                </c:pt>
                <c:pt idx="58">
                  <c:v>63.268999999999998</c:v>
                </c:pt>
                <c:pt idx="59">
                  <c:v>63.268999999999998</c:v>
                </c:pt>
                <c:pt idx="60">
                  <c:v>61.725000000000001</c:v>
                </c:pt>
                <c:pt idx="61">
                  <c:v>61.725000000000001</c:v>
                </c:pt>
                <c:pt idx="62">
                  <c:v>61.725000000000001</c:v>
                </c:pt>
                <c:pt idx="63">
                  <c:v>60.100999999999999</c:v>
                </c:pt>
                <c:pt idx="64">
                  <c:v>60.100999999999999</c:v>
                </c:pt>
                <c:pt idx="65">
                  <c:v>60.100999999999999</c:v>
                </c:pt>
                <c:pt idx="66">
                  <c:v>60.100999999999999</c:v>
                </c:pt>
                <c:pt idx="67">
                  <c:v>60.100999999999999</c:v>
                </c:pt>
                <c:pt idx="68">
                  <c:v>60.100999999999999</c:v>
                </c:pt>
                <c:pt idx="69">
                  <c:v>60.100999999999999</c:v>
                </c:pt>
                <c:pt idx="70">
                  <c:v>60.100999999999999</c:v>
                </c:pt>
                <c:pt idx="71">
                  <c:v>60.100999999999999</c:v>
                </c:pt>
                <c:pt idx="72">
                  <c:v>60.100999999999999</c:v>
                </c:pt>
                <c:pt idx="73">
                  <c:v>58.097999999999999</c:v>
                </c:pt>
                <c:pt idx="74">
                  <c:v>58.097999999999999</c:v>
                </c:pt>
                <c:pt idx="75">
                  <c:v>56.094000000000001</c:v>
                </c:pt>
                <c:pt idx="76">
                  <c:v>56.094000000000001</c:v>
                </c:pt>
                <c:pt idx="77">
                  <c:v>56.094000000000001</c:v>
                </c:pt>
                <c:pt idx="78">
                  <c:v>56.094000000000001</c:v>
                </c:pt>
                <c:pt idx="79">
                  <c:v>56.094000000000001</c:v>
                </c:pt>
                <c:pt idx="80">
                  <c:v>56.094000000000001</c:v>
                </c:pt>
                <c:pt idx="81">
                  <c:v>56.094000000000001</c:v>
                </c:pt>
                <c:pt idx="82">
                  <c:v>56.094000000000001</c:v>
                </c:pt>
                <c:pt idx="83">
                  <c:v>56.094000000000001</c:v>
                </c:pt>
                <c:pt idx="84">
                  <c:v>56.094000000000001</c:v>
                </c:pt>
                <c:pt idx="85">
                  <c:v>56.094000000000001</c:v>
                </c:pt>
                <c:pt idx="86">
                  <c:v>56.094000000000001</c:v>
                </c:pt>
                <c:pt idx="87">
                  <c:v>51.606999999999999</c:v>
                </c:pt>
                <c:pt idx="88">
                  <c:v>51.606999999999999</c:v>
                </c:pt>
                <c:pt idx="89">
                  <c:v>49.363</c:v>
                </c:pt>
                <c:pt idx="90">
                  <c:v>49.363</c:v>
                </c:pt>
                <c:pt idx="91">
                  <c:v>49.363</c:v>
                </c:pt>
                <c:pt idx="92">
                  <c:v>49.363</c:v>
                </c:pt>
                <c:pt idx="93">
                  <c:v>49.363</c:v>
                </c:pt>
                <c:pt idx="94">
                  <c:v>49.363</c:v>
                </c:pt>
                <c:pt idx="95">
                  <c:v>49.363</c:v>
                </c:pt>
                <c:pt idx="96">
                  <c:v>49.363</c:v>
                </c:pt>
                <c:pt idx="97">
                  <c:v>49.363</c:v>
                </c:pt>
                <c:pt idx="98">
                  <c:v>49.363</c:v>
                </c:pt>
                <c:pt idx="99">
                  <c:v>49.363</c:v>
                </c:pt>
                <c:pt idx="100">
                  <c:v>49.363</c:v>
                </c:pt>
                <c:pt idx="101">
                  <c:v>49.363</c:v>
                </c:pt>
                <c:pt idx="102">
                  <c:v>49.363</c:v>
                </c:pt>
                <c:pt idx="103">
                  <c:v>49.363</c:v>
                </c:pt>
                <c:pt idx="104">
                  <c:v>49.363</c:v>
                </c:pt>
                <c:pt idx="105">
                  <c:v>49.363</c:v>
                </c:pt>
                <c:pt idx="106">
                  <c:v>49.363</c:v>
                </c:pt>
                <c:pt idx="107">
                  <c:v>49.363</c:v>
                </c:pt>
                <c:pt idx="108">
                  <c:v>49.363</c:v>
                </c:pt>
                <c:pt idx="109">
                  <c:v>49.363</c:v>
                </c:pt>
                <c:pt idx="110">
                  <c:v>49.363</c:v>
                </c:pt>
                <c:pt idx="111">
                  <c:v>49.363</c:v>
                </c:pt>
                <c:pt idx="112">
                  <c:v>49.363</c:v>
                </c:pt>
                <c:pt idx="113">
                  <c:v>46.765000000000001</c:v>
                </c:pt>
                <c:pt idx="114">
                  <c:v>46.765000000000001</c:v>
                </c:pt>
                <c:pt idx="115">
                  <c:v>46.765000000000001</c:v>
                </c:pt>
                <c:pt idx="116">
                  <c:v>46.765000000000001</c:v>
                </c:pt>
                <c:pt idx="117">
                  <c:v>46.765000000000001</c:v>
                </c:pt>
                <c:pt idx="118">
                  <c:v>46.765000000000001</c:v>
                </c:pt>
                <c:pt idx="119">
                  <c:v>46.765000000000001</c:v>
                </c:pt>
                <c:pt idx="120">
                  <c:v>46.765000000000001</c:v>
                </c:pt>
              </c:numCache>
            </c:numRef>
          </c:yVal>
          <c:smooth val="0"/>
          <c:extLst>
            <c:ext xmlns:c16="http://schemas.microsoft.com/office/drawing/2014/chart" uri="{C3380CC4-5D6E-409C-BE32-E72D297353CC}">
              <c16:uniqueId val="{00000002-36A5-42D7-B943-B3555091E747}"/>
            </c:ext>
          </c:extLst>
        </c:ser>
        <c:dLbls>
          <c:showLegendKey val="0"/>
          <c:showVal val="0"/>
          <c:showCatName val="0"/>
          <c:showSerName val="0"/>
          <c:showPercent val="0"/>
          <c:showBubbleSize val="0"/>
        </c:dLbls>
        <c:axId val="685240312"/>
        <c:axId val="685240704"/>
      </c:scatterChart>
      <c:valAx>
        <c:axId val="685240312"/>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0704"/>
        <c:crosses val="autoZero"/>
        <c:crossBetween val="midCat"/>
        <c:majorUnit val="1"/>
      </c:valAx>
      <c:valAx>
        <c:axId val="6852407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solidFill>
                      <a:schemeClr val="bg2"/>
                    </a:solidFill>
                  </a:rPr>
                  <a:t>Survival (%)</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40312"/>
        <c:crosses val="autoZero"/>
        <c:crossBetween val="midCat"/>
        <c:majorUnit val="25"/>
      </c:valAx>
      <c:spPr>
        <a:noFill/>
        <a:ln>
          <a:solidFill>
            <a:schemeClr val="bg2"/>
          </a:solidFill>
        </a:ln>
      </c:spPr>
    </c:plotArea>
    <c:legend>
      <c:legendPos val="r"/>
      <c:layout>
        <c:manualLayout>
          <c:xMode val="edge"/>
          <c:yMode val="edge"/>
          <c:x val="0.12094630358705162"/>
          <c:y val="0.63992249015748026"/>
          <c:w val="0.39772129700601588"/>
          <c:h val="0.1882025098425196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Retransplant (N = 466)</c:v>
                </c:pt>
              </c:strCache>
            </c:strRef>
          </c:tx>
          <c:spPr>
            <a:ln w="41275">
              <a:solidFill>
                <a:srgbClr val="FF9900"/>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Sheet1!$B$2:$B$230</c:f>
              <c:numCache>
                <c:formatCode>General</c:formatCode>
                <c:ptCount val="22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99.564999999999998</c:v>
                </c:pt>
                <c:pt idx="15">
                  <c:v>98.911000000000001</c:v>
                </c:pt>
                <c:pt idx="16">
                  <c:v>98.471999999999994</c:v>
                </c:pt>
                <c:pt idx="17">
                  <c:v>98.253</c:v>
                </c:pt>
                <c:pt idx="18">
                  <c:v>98.033000000000001</c:v>
                </c:pt>
                <c:pt idx="19">
                  <c:v>97.153999999999996</c:v>
                </c:pt>
                <c:pt idx="20">
                  <c:v>96.272999999999996</c:v>
                </c:pt>
                <c:pt idx="21">
                  <c:v>95.613</c:v>
                </c:pt>
                <c:pt idx="22">
                  <c:v>94.947999999999993</c:v>
                </c:pt>
                <c:pt idx="23">
                  <c:v>94.947999999999993</c:v>
                </c:pt>
                <c:pt idx="24">
                  <c:v>94.724000000000004</c:v>
                </c:pt>
                <c:pt idx="25">
                  <c:v>94.724000000000004</c:v>
                </c:pt>
                <c:pt idx="26">
                  <c:v>94.489000000000004</c:v>
                </c:pt>
                <c:pt idx="27">
                  <c:v>94.489000000000004</c:v>
                </c:pt>
                <c:pt idx="28">
                  <c:v>93.781999999999996</c:v>
                </c:pt>
                <c:pt idx="29">
                  <c:v>92.838999999999999</c:v>
                </c:pt>
                <c:pt idx="30">
                  <c:v>92.838999999999999</c:v>
                </c:pt>
                <c:pt idx="31">
                  <c:v>92.367000000000004</c:v>
                </c:pt>
                <c:pt idx="32">
                  <c:v>92.367000000000004</c:v>
                </c:pt>
                <c:pt idx="33">
                  <c:v>92.13</c:v>
                </c:pt>
                <c:pt idx="34">
                  <c:v>91.655000000000001</c:v>
                </c:pt>
                <c:pt idx="35">
                  <c:v>91.174000000000007</c:v>
                </c:pt>
                <c:pt idx="36">
                  <c:v>90.447000000000003</c:v>
                </c:pt>
                <c:pt idx="37">
                  <c:v>90.200999999999993</c:v>
                </c:pt>
                <c:pt idx="38">
                  <c:v>89.703999999999994</c:v>
                </c:pt>
                <c:pt idx="39">
                  <c:v>89.453999999999994</c:v>
                </c:pt>
                <c:pt idx="40">
                  <c:v>88.454999999999998</c:v>
                </c:pt>
                <c:pt idx="41">
                  <c:v>88.203999999999994</c:v>
                </c:pt>
                <c:pt idx="42">
                  <c:v>87.953999999999994</c:v>
                </c:pt>
                <c:pt idx="43">
                  <c:v>87.450999999999993</c:v>
                </c:pt>
                <c:pt idx="44">
                  <c:v>87.450999999999993</c:v>
                </c:pt>
                <c:pt idx="45">
                  <c:v>87.450999999999993</c:v>
                </c:pt>
                <c:pt idx="46">
                  <c:v>87.197999999999993</c:v>
                </c:pt>
                <c:pt idx="47">
                  <c:v>86.685000000000002</c:v>
                </c:pt>
                <c:pt idx="48">
                  <c:v>85.646000000000001</c:v>
                </c:pt>
                <c:pt idx="49">
                  <c:v>85.375</c:v>
                </c:pt>
                <c:pt idx="50">
                  <c:v>84.558999999999997</c:v>
                </c:pt>
                <c:pt idx="51">
                  <c:v>84.015000000000001</c:v>
                </c:pt>
                <c:pt idx="52">
                  <c:v>83.742999999999995</c:v>
                </c:pt>
                <c:pt idx="53">
                  <c:v>83.471000000000004</c:v>
                </c:pt>
                <c:pt idx="54">
                  <c:v>83.471000000000004</c:v>
                </c:pt>
                <c:pt idx="55">
                  <c:v>82.65</c:v>
                </c:pt>
                <c:pt idx="56">
                  <c:v>82.102000000000004</c:v>
                </c:pt>
                <c:pt idx="57">
                  <c:v>81.552000000000007</c:v>
                </c:pt>
                <c:pt idx="58">
                  <c:v>80.998999999999995</c:v>
                </c:pt>
                <c:pt idx="59">
                  <c:v>80.441999999999993</c:v>
                </c:pt>
                <c:pt idx="60">
                  <c:v>79.305000000000007</c:v>
                </c:pt>
                <c:pt idx="61">
                  <c:v>78.436999999999998</c:v>
                </c:pt>
                <c:pt idx="62">
                  <c:v>77.844999999999999</c:v>
                </c:pt>
                <c:pt idx="63">
                  <c:v>76.95</c:v>
                </c:pt>
                <c:pt idx="64">
                  <c:v>76.650999999999996</c:v>
                </c:pt>
                <c:pt idx="65">
                  <c:v>76.350999999999999</c:v>
                </c:pt>
                <c:pt idx="66">
                  <c:v>76.350999999999999</c:v>
                </c:pt>
                <c:pt idx="67">
                  <c:v>76.05</c:v>
                </c:pt>
                <c:pt idx="68">
                  <c:v>76.05</c:v>
                </c:pt>
                <c:pt idx="69">
                  <c:v>75.742999999999995</c:v>
                </c:pt>
                <c:pt idx="70">
                  <c:v>75.742999999999995</c:v>
                </c:pt>
                <c:pt idx="71">
                  <c:v>75.120999999999995</c:v>
                </c:pt>
                <c:pt idx="72">
                  <c:v>74.802999999999997</c:v>
                </c:pt>
                <c:pt idx="73">
                  <c:v>74.475999999999999</c:v>
                </c:pt>
                <c:pt idx="74">
                  <c:v>74.149000000000001</c:v>
                </c:pt>
                <c:pt idx="75">
                  <c:v>73.820999999999998</c:v>
                </c:pt>
                <c:pt idx="76">
                  <c:v>73.492000000000004</c:v>
                </c:pt>
                <c:pt idx="77">
                  <c:v>72.498000000000005</c:v>
                </c:pt>
                <c:pt idx="78">
                  <c:v>72.165999999999997</c:v>
                </c:pt>
                <c:pt idx="79">
                  <c:v>72.165999999999997</c:v>
                </c:pt>
                <c:pt idx="80">
                  <c:v>71.83</c:v>
                </c:pt>
                <c:pt idx="81">
                  <c:v>71.83</c:v>
                </c:pt>
                <c:pt idx="82">
                  <c:v>71.486999999999995</c:v>
                </c:pt>
                <c:pt idx="83">
                  <c:v>71.486999999999995</c:v>
                </c:pt>
                <c:pt idx="84">
                  <c:v>71.14</c:v>
                </c:pt>
                <c:pt idx="85">
                  <c:v>70.784000000000006</c:v>
                </c:pt>
                <c:pt idx="86">
                  <c:v>70.421000000000006</c:v>
                </c:pt>
                <c:pt idx="87">
                  <c:v>69.692999999999998</c:v>
                </c:pt>
                <c:pt idx="88">
                  <c:v>69.328000000000003</c:v>
                </c:pt>
                <c:pt idx="89">
                  <c:v>68.962999999999994</c:v>
                </c:pt>
                <c:pt idx="90">
                  <c:v>68.962999999999994</c:v>
                </c:pt>
                <c:pt idx="91">
                  <c:v>68.962999999999994</c:v>
                </c:pt>
                <c:pt idx="92">
                  <c:v>68.596000000000004</c:v>
                </c:pt>
                <c:pt idx="93">
                  <c:v>67.856999999999999</c:v>
                </c:pt>
                <c:pt idx="94">
                  <c:v>67.486000000000004</c:v>
                </c:pt>
                <c:pt idx="95">
                  <c:v>67.105000000000004</c:v>
                </c:pt>
                <c:pt idx="96">
                  <c:v>67.105000000000004</c:v>
                </c:pt>
                <c:pt idx="97">
                  <c:v>67.105000000000004</c:v>
                </c:pt>
                <c:pt idx="98">
                  <c:v>66.692999999999998</c:v>
                </c:pt>
                <c:pt idx="99">
                  <c:v>65.457999999999998</c:v>
                </c:pt>
                <c:pt idx="100">
                  <c:v>65.457999999999998</c:v>
                </c:pt>
                <c:pt idx="101">
                  <c:v>65.043999999999997</c:v>
                </c:pt>
                <c:pt idx="102">
                  <c:v>65.043999999999997</c:v>
                </c:pt>
                <c:pt idx="103">
                  <c:v>64.215000000000003</c:v>
                </c:pt>
                <c:pt idx="104">
                  <c:v>63.375999999999998</c:v>
                </c:pt>
                <c:pt idx="105">
                  <c:v>62.947000000000003</c:v>
                </c:pt>
                <c:pt idx="106">
                  <c:v>62.518999999999998</c:v>
                </c:pt>
                <c:pt idx="107">
                  <c:v>62.082000000000001</c:v>
                </c:pt>
                <c:pt idx="108">
                  <c:v>61.642000000000003</c:v>
                </c:pt>
                <c:pt idx="109">
                  <c:v>61.192</c:v>
                </c:pt>
                <c:pt idx="110">
                  <c:v>59.832000000000001</c:v>
                </c:pt>
                <c:pt idx="111">
                  <c:v>59.832000000000001</c:v>
                </c:pt>
                <c:pt idx="112">
                  <c:v>58.924999999999997</c:v>
                </c:pt>
                <c:pt idx="113">
                  <c:v>58.472000000000001</c:v>
                </c:pt>
                <c:pt idx="114">
                  <c:v>57.558999999999997</c:v>
                </c:pt>
                <c:pt idx="115">
                  <c:v>57.558999999999997</c:v>
                </c:pt>
                <c:pt idx="116">
                  <c:v>57.094000000000001</c:v>
                </c:pt>
                <c:pt idx="117">
                  <c:v>56.63</c:v>
                </c:pt>
                <c:pt idx="118">
                  <c:v>56.63</c:v>
                </c:pt>
                <c:pt idx="119">
                  <c:v>56.63</c:v>
                </c:pt>
                <c:pt idx="120">
                  <c:v>56.63</c:v>
                </c:pt>
                <c:pt idx="121">
                  <c:v>56.63</c:v>
                </c:pt>
                <c:pt idx="122">
                  <c:v>56.085999999999999</c:v>
                </c:pt>
                <c:pt idx="123">
                  <c:v>55.540999999999997</c:v>
                </c:pt>
                <c:pt idx="124">
                  <c:v>55.540999999999997</c:v>
                </c:pt>
                <c:pt idx="125">
                  <c:v>55.540999999999997</c:v>
                </c:pt>
                <c:pt idx="126">
                  <c:v>55.540999999999997</c:v>
                </c:pt>
                <c:pt idx="127">
                  <c:v>55.540999999999997</c:v>
                </c:pt>
                <c:pt idx="128">
                  <c:v>53.875</c:v>
                </c:pt>
                <c:pt idx="129">
                  <c:v>53.875</c:v>
                </c:pt>
                <c:pt idx="130">
                  <c:v>53.875</c:v>
                </c:pt>
                <c:pt idx="131">
                  <c:v>53.875</c:v>
                </c:pt>
                <c:pt idx="132">
                  <c:v>53.875</c:v>
                </c:pt>
                <c:pt idx="133">
                  <c:v>53.875</c:v>
                </c:pt>
                <c:pt idx="134">
                  <c:v>53.875</c:v>
                </c:pt>
                <c:pt idx="135">
                  <c:v>52.677999999999997</c:v>
                </c:pt>
                <c:pt idx="136">
                  <c:v>52.677999999999997</c:v>
                </c:pt>
                <c:pt idx="137">
                  <c:v>52.677999999999997</c:v>
                </c:pt>
                <c:pt idx="138">
                  <c:v>52.079000000000001</c:v>
                </c:pt>
                <c:pt idx="139">
                  <c:v>52.079000000000001</c:v>
                </c:pt>
                <c:pt idx="140">
                  <c:v>52.079000000000001</c:v>
                </c:pt>
                <c:pt idx="141">
                  <c:v>51.466000000000001</c:v>
                </c:pt>
                <c:pt idx="142">
                  <c:v>50.241</c:v>
                </c:pt>
                <c:pt idx="143">
                  <c:v>49.628</c:v>
                </c:pt>
                <c:pt idx="144">
                  <c:v>49.628</c:v>
                </c:pt>
                <c:pt idx="145">
                  <c:v>49.628</c:v>
                </c:pt>
                <c:pt idx="146">
                  <c:v>48.957999999999998</c:v>
                </c:pt>
                <c:pt idx="147">
                  <c:v>48.957999999999998</c:v>
                </c:pt>
                <c:pt idx="148">
                  <c:v>48.957999999999998</c:v>
                </c:pt>
                <c:pt idx="149">
                  <c:v>48.957999999999998</c:v>
                </c:pt>
                <c:pt idx="150">
                  <c:v>48.286999999999999</c:v>
                </c:pt>
                <c:pt idx="151">
                  <c:v>48.286999999999999</c:v>
                </c:pt>
                <c:pt idx="152">
                  <c:v>48.286999999999999</c:v>
                </c:pt>
                <c:pt idx="153">
                  <c:v>47.606999999999999</c:v>
                </c:pt>
                <c:pt idx="154">
                  <c:v>47.606999999999999</c:v>
                </c:pt>
                <c:pt idx="155">
                  <c:v>47.606999999999999</c:v>
                </c:pt>
                <c:pt idx="156">
                  <c:v>46.886000000000003</c:v>
                </c:pt>
                <c:pt idx="157">
                  <c:v>46.886000000000003</c:v>
                </c:pt>
                <c:pt idx="158">
                  <c:v>46.886000000000003</c:v>
                </c:pt>
                <c:pt idx="159">
                  <c:v>46.076999999999998</c:v>
                </c:pt>
                <c:pt idx="160">
                  <c:v>46.076999999999998</c:v>
                </c:pt>
                <c:pt idx="161">
                  <c:v>44.432000000000002</c:v>
                </c:pt>
                <c:pt idx="162">
                  <c:v>44.432000000000002</c:v>
                </c:pt>
                <c:pt idx="163">
                  <c:v>44.432000000000002</c:v>
                </c:pt>
                <c:pt idx="164">
                  <c:v>42.786000000000001</c:v>
                </c:pt>
                <c:pt idx="165">
                  <c:v>42.786000000000001</c:v>
                </c:pt>
                <c:pt idx="166">
                  <c:v>42.786000000000001</c:v>
                </c:pt>
                <c:pt idx="167">
                  <c:v>42.786000000000001</c:v>
                </c:pt>
                <c:pt idx="168">
                  <c:v>42.786000000000001</c:v>
                </c:pt>
                <c:pt idx="169">
                  <c:v>42.786000000000001</c:v>
                </c:pt>
                <c:pt idx="170">
                  <c:v>42.786000000000001</c:v>
                </c:pt>
                <c:pt idx="171">
                  <c:v>42.786000000000001</c:v>
                </c:pt>
                <c:pt idx="172">
                  <c:v>42.786000000000001</c:v>
                </c:pt>
                <c:pt idx="173">
                  <c:v>42.786000000000001</c:v>
                </c:pt>
                <c:pt idx="174">
                  <c:v>42.786000000000001</c:v>
                </c:pt>
                <c:pt idx="175">
                  <c:v>42.786000000000001</c:v>
                </c:pt>
                <c:pt idx="176">
                  <c:v>42.786000000000001</c:v>
                </c:pt>
                <c:pt idx="177">
                  <c:v>42.786000000000001</c:v>
                </c:pt>
                <c:pt idx="178">
                  <c:v>42.786000000000001</c:v>
                </c:pt>
                <c:pt idx="179">
                  <c:v>42.786000000000001</c:v>
                </c:pt>
                <c:pt idx="180">
                  <c:v>42.786000000000001</c:v>
                </c:pt>
                <c:pt idx="181">
                  <c:v>42.786000000000001</c:v>
                </c:pt>
                <c:pt idx="182">
                  <c:v>42.786000000000001</c:v>
                </c:pt>
                <c:pt idx="183">
                  <c:v>42.786000000000001</c:v>
                </c:pt>
                <c:pt idx="184">
                  <c:v>42.786000000000001</c:v>
                </c:pt>
                <c:pt idx="185">
                  <c:v>42.786000000000001</c:v>
                </c:pt>
                <c:pt idx="186">
                  <c:v>42.786000000000001</c:v>
                </c:pt>
                <c:pt idx="187">
                  <c:v>42.786000000000001</c:v>
                </c:pt>
                <c:pt idx="188">
                  <c:v>42.786000000000001</c:v>
                </c:pt>
                <c:pt idx="189">
                  <c:v>42.786000000000001</c:v>
                </c:pt>
                <c:pt idx="190">
                  <c:v>41.448999999999998</c:v>
                </c:pt>
                <c:pt idx="191">
                  <c:v>41.448999999999998</c:v>
                </c:pt>
                <c:pt idx="192">
                  <c:v>39.969000000000001</c:v>
                </c:pt>
                <c:pt idx="193">
                  <c:v>39.969000000000001</c:v>
                </c:pt>
                <c:pt idx="194">
                  <c:v>39.969000000000001</c:v>
                </c:pt>
                <c:pt idx="195">
                  <c:v>39.969000000000001</c:v>
                </c:pt>
                <c:pt idx="196">
                  <c:v>39.969000000000001</c:v>
                </c:pt>
                <c:pt idx="197">
                  <c:v>39.969000000000001</c:v>
                </c:pt>
                <c:pt idx="198">
                  <c:v>39.969000000000001</c:v>
                </c:pt>
                <c:pt idx="199">
                  <c:v>38.231000000000002</c:v>
                </c:pt>
                <c:pt idx="200">
                  <c:v>38.231000000000002</c:v>
                </c:pt>
                <c:pt idx="201">
                  <c:v>38.231000000000002</c:v>
                </c:pt>
                <c:pt idx="202">
                  <c:v>38.231000000000002</c:v>
                </c:pt>
                <c:pt idx="203">
                  <c:v>36.319000000000003</c:v>
                </c:pt>
                <c:pt idx="204">
                  <c:v>36.319000000000003</c:v>
                </c:pt>
                <c:pt idx="205">
                  <c:v>36.319000000000003</c:v>
                </c:pt>
                <c:pt idx="206">
                  <c:v>36.319000000000003</c:v>
                </c:pt>
                <c:pt idx="207">
                  <c:v>36.319000000000003</c:v>
                </c:pt>
                <c:pt idx="208">
                  <c:v>36.319000000000003</c:v>
                </c:pt>
                <c:pt idx="209">
                  <c:v>36.319000000000003</c:v>
                </c:pt>
                <c:pt idx="210">
                  <c:v>36.319000000000003</c:v>
                </c:pt>
                <c:pt idx="211">
                  <c:v>36.319000000000003</c:v>
                </c:pt>
                <c:pt idx="212">
                  <c:v>36.319000000000003</c:v>
                </c:pt>
                <c:pt idx="213">
                  <c:v>36.319000000000003</c:v>
                </c:pt>
                <c:pt idx="214">
                  <c:v>36.319000000000003</c:v>
                </c:pt>
                <c:pt idx="215">
                  <c:v>36.319000000000003</c:v>
                </c:pt>
                <c:pt idx="216">
                  <c:v>36.319000000000003</c:v>
                </c:pt>
                <c:pt idx="217">
                  <c:v>36.319000000000003</c:v>
                </c:pt>
                <c:pt idx="218">
                  <c:v>36.319000000000003</c:v>
                </c:pt>
                <c:pt idx="219">
                  <c:v>36.319000000000003</c:v>
                </c:pt>
                <c:pt idx="220">
                  <c:v>36.319000000000003</c:v>
                </c:pt>
                <c:pt idx="221">
                  <c:v>36.319000000000003</c:v>
                </c:pt>
                <c:pt idx="222">
                  <c:v>36.319000000000003</c:v>
                </c:pt>
                <c:pt idx="223">
                  <c:v>36.319000000000003</c:v>
                </c:pt>
                <c:pt idx="224">
                  <c:v>36.319000000000003</c:v>
                </c:pt>
                <c:pt idx="225">
                  <c:v>36.319000000000003</c:v>
                </c:pt>
                <c:pt idx="226">
                  <c:v>36.319000000000003</c:v>
                </c:pt>
                <c:pt idx="227">
                  <c:v>36.319000000000003</c:v>
                </c:pt>
                <c:pt idx="228">
                  <c:v>36.319000000000003</c:v>
                </c:pt>
              </c:numCache>
            </c:numRef>
          </c:yVal>
          <c:smooth val="0"/>
          <c:extLst>
            <c:ext xmlns:c16="http://schemas.microsoft.com/office/drawing/2014/chart" uri="{C3380CC4-5D6E-409C-BE32-E72D297353CC}">
              <c16:uniqueId val="{00000000-5513-4132-8B64-7225A37970B1}"/>
            </c:ext>
          </c:extLst>
        </c:ser>
        <c:ser>
          <c:idx val="1"/>
          <c:order val="1"/>
          <c:tx>
            <c:strRef>
              <c:f>Sheet1!$C$1</c:f>
              <c:strCache>
                <c:ptCount val="1"/>
                <c:pt idx="0">
                  <c:v>Primary (N = 8,674)</c:v>
                </c:pt>
              </c:strCache>
            </c:strRef>
          </c:tx>
          <c:spPr>
            <a:ln w="41275">
              <a:solidFill>
                <a:srgbClr val="00B0F0"/>
              </a:solidFill>
              <a:prstDash val="solid"/>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Sheet1!$C$2:$C$230</c:f>
              <c:numCache>
                <c:formatCode>General</c:formatCode>
                <c:ptCount val="22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99.709000000000003</c:v>
                </c:pt>
                <c:pt idx="14">
                  <c:v>99.474000000000004</c:v>
                </c:pt>
                <c:pt idx="15">
                  <c:v>99.12</c:v>
                </c:pt>
                <c:pt idx="16">
                  <c:v>98.811999999999998</c:v>
                </c:pt>
                <c:pt idx="17">
                  <c:v>98.587000000000003</c:v>
                </c:pt>
                <c:pt idx="18">
                  <c:v>98.313000000000002</c:v>
                </c:pt>
                <c:pt idx="19">
                  <c:v>97.956000000000003</c:v>
                </c:pt>
                <c:pt idx="20">
                  <c:v>97.715999999999994</c:v>
                </c:pt>
                <c:pt idx="21">
                  <c:v>97.524000000000001</c:v>
                </c:pt>
                <c:pt idx="22">
                  <c:v>97.343999999999994</c:v>
                </c:pt>
                <c:pt idx="23">
                  <c:v>97.028000000000006</c:v>
                </c:pt>
                <c:pt idx="24">
                  <c:v>96.793000000000006</c:v>
                </c:pt>
                <c:pt idx="25">
                  <c:v>96.68</c:v>
                </c:pt>
                <c:pt idx="26">
                  <c:v>96.474000000000004</c:v>
                </c:pt>
                <c:pt idx="27">
                  <c:v>96.165000000000006</c:v>
                </c:pt>
                <c:pt idx="28">
                  <c:v>95.893000000000001</c:v>
                </c:pt>
                <c:pt idx="29">
                  <c:v>95.608000000000004</c:v>
                </c:pt>
                <c:pt idx="30">
                  <c:v>95.387</c:v>
                </c:pt>
                <c:pt idx="31">
                  <c:v>95.230999999999995</c:v>
                </c:pt>
                <c:pt idx="32">
                  <c:v>95.007999999999996</c:v>
                </c:pt>
                <c:pt idx="33">
                  <c:v>94.772000000000006</c:v>
                </c:pt>
                <c:pt idx="34">
                  <c:v>94.481999999999999</c:v>
                </c:pt>
                <c:pt idx="35">
                  <c:v>94.269000000000005</c:v>
                </c:pt>
                <c:pt idx="36">
                  <c:v>94.04</c:v>
                </c:pt>
                <c:pt idx="37">
                  <c:v>93.875</c:v>
                </c:pt>
                <c:pt idx="38">
                  <c:v>93.734999999999999</c:v>
                </c:pt>
                <c:pt idx="39">
                  <c:v>93.384</c:v>
                </c:pt>
                <c:pt idx="40">
                  <c:v>93.215000000000003</c:v>
                </c:pt>
                <c:pt idx="41">
                  <c:v>93.018000000000001</c:v>
                </c:pt>
                <c:pt idx="42">
                  <c:v>92.834000000000003</c:v>
                </c:pt>
                <c:pt idx="43">
                  <c:v>92.605999999999995</c:v>
                </c:pt>
                <c:pt idx="44">
                  <c:v>92.406999999999996</c:v>
                </c:pt>
                <c:pt idx="45">
                  <c:v>92.221000000000004</c:v>
                </c:pt>
                <c:pt idx="46">
                  <c:v>92.004999999999995</c:v>
                </c:pt>
                <c:pt idx="47">
                  <c:v>91.727999999999994</c:v>
                </c:pt>
                <c:pt idx="48">
                  <c:v>91.418000000000006</c:v>
                </c:pt>
                <c:pt idx="49">
                  <c:v>91.221000000000004</c:v>
                </c:pt>
                <c:pt idx="50">
                  <c:v>91.022000000000006</c:v>
                </c:pt>
                <c:pt idx="51">
                  <c:v>90.775999999999996</c:v>
                </c:pt>
                <c:pt idx="52">
                  <c:v>90.575000000000003</c:v>
                </c:pt>
                <c:pt idx="53">
                  <c:v>90.358000000000004</c:v>
                </c:pt>
                <c:pt idx="54">
                  <c:v>90.188000000000002</c:v>
                </c:pt>
                <c:pt idx="55">
                  <c:v>89.97</c:v>
                </c:pt>
                <c:pt idx="56">
                  <c:v>89.828999999999994</c:v>
                </c:pt>
                <c:pt idx="57">
                  <c:v>89.625</c:v>
                </c:pt>
                <c:pt idx="58">
                  <c:v>89.356999999999999</c:v>
                </c:pt>
                <c:pt idx="59">
                  <c:v>89.134</c:v>
                </c:pt>
                <c:pt idx="60">
                  <c:v>88.908000000000001</c:v>
                </c:pt>
                <c:pt idx="61">
                  <c:v>88.66</c:v>
                </c:pt>
                <c:pt idx="62">
                  <c:v>88.457999999999998</c:v>
                </c:pt>
                <c:pt idx="63">
                  <c:v>88.171999999999997</c:v>
                </c:pt>
                <c:pt idx="64">
                  <c:v>88.019000000000005</c:v>
                </c:pt>
                <c:pt idx="65">
                  <c:v>87.781000000000006</c:v>
                </c:pt>
                <c:pt idx="66">
                  <c:v>87.575999999999993</c:v>
                </c:pt>
                <c:pt idx="67">
                  <c:v>87.353999999999999</c:v>
                </c:pt>
                <c:pt idx="68">
                  <c:v>87.114000000000004</c:v>
                </c:pt>
                <c:pt idx="69">
                  <c:v>86.975999999999999</c:v>
                </c:pt>
                <c:pt idx="70">
                  <c:v>86.802000000000007</c:v>
                </c:pt>
                <c:pt idx="71">
                  <c:v>86.52</c:v>
                </c:pt>
                <c:pt idx="72">
                  <c:v>86.358999999999995</c:v>
                </c:pt>
                <c:pt idx="73">
                  <c:v>86.082999999999998</c:v>
                </c:pt>
                <c:pt idx="74">
                  <c:v>85.933999999999997</c:v>
                </c:pt>
                <c:pt idx="75">
                  <c:v>85.69</c:v>
                </c:pt>
                <c:pt idx="76">
                  <c:v>85.406000000000006</c:v>
                </c:pt>
                <c:pt idx="77">
                  <c:v>85.197999999999993</c:v>
                </c:pt>
                <c:pt idx="78">
                  <c:v>84.989000000000004</c:v>
                </c:pt>
                <c:pt idx="79">
                  <c:v>84.778999999999996</c:v>
                </c:pt>
                <c:pt idx="80">
                  <c:v>84.644000000000005</c:v>
                </c:pt>
                <c:pt idx="81">
                  <c:v>84.433000000000007</c:v>
                </c:pt>
                <c:pt idx="82">
                  <c:v>84.18</c:v>
                </c:pt>
                <c:pt idx="83">
                  <c:v>83.885999999999996</c:v>
                </c:pt>
                <c:pt idx="84">
                  <c:v>83.646000000000001</c:v>
                </c:pt>
                <c:pt idx="85">
                  <c:v>83.378</c:v>
                </c:pt>
                <c:pt idx="86">
                  <c:v>83.149000000000001</c:v>
                </c:pt>
                <c:pt idx="87">
                  <c:v>82.938999999999993</c:v>
                </c:pt>
                <c:pt idx="88">
                  <c:v>82.77</c:v>
                </c:pt>
                <c:pt idx="89">
                  <c:v>82.516000000000005</c:v>
                </c:pt>
                <c:pt idx="90">
                  <c:v>82.304000000000002</c:v>
                </c:pt>
                <c:pt idx="91">
                  <c:v>82.006</c:v>
                </c:pt>
                <c:pt idx="92">
                  <c:v>81.855999999999995</c:v>
                </c:pt>
                <c:pt idx="93">
                  <c:v>81.748000000000005</c:v>
                </c:pt>
                <c:pt idx="94">
                  <c:v>81.617000000000004</c:v>
                </c:pt>
                <c:pt idx="95">
                  <c:v>81.418999999999997</c:v>
                </c:pt>
                <c:pt idx="96">
                  <c:v>81.171999999999997</c:v>
                </c:pt>
                <c:pt idx="97">
                  <c:v>80.941999999999993</c:v>
                </c:pt>
                <c:pt idx="98">
                  <c:v>80.825000000000003</c:v>
                </c:pt>
                <c:pt idx="99">
                  <c:v>80.706999999999994</c:v>
                </c:pt>
                <c:pt idx="100">
                  <c:v>80.447000000000003</c:v>
                </c:pt>
                <c:pt idx="101">
                  <c:v>80.209999999999994</c:v>
                </c:pt>
                <c:pt idx="102">
                  <c:v>80.019000000000005</c:v>
                </c:pt>
                <c:pt idx="103">
                  <c:v>79.757000000000005</c:v>
                </c:pt>
                <c:pt idx="104">
                  <c:v>79.587999999999994</c:v>
                </c:pt>
                <c:pt idx="105">
                  <c:v>79.37</c:v>
                </c:pt>
                <c:pt idx="106">
                  <c:v>79.224000000000004</c:v>
                </c:pt>
                <c:pt idx="107">
                  <c:v>79.075000000000003</c:v>
                </c:pt>
                <c:pt idx="108">
                  <c:v>78.873000000000005</c:v>
                </c:pt>
                <c:pt idx="109">
                  <c:v>78.742999999999995</c:v>
                </c:pt>
                <c:pt idx="110">
                  <c:v>78.424000000000007</c:v>
                </c:pt>
                <c:pt idx="111">
                  <c:v>78.102999999999994</c:v>
                </c:pt>
                <c:pt idx="112">
                  <c:v>77.861000000000004</c:v>
                </c:pt>
                <c:pt idx="113">
                  <c:v>77.753</c:v>
                </c:pt>
                <c:pt idx="114">
                  <c:v>77.563000000000002</c:v>
                </c:pt>
                <c:pt idx="115">
                  <c:v>77.344999999999999</c:v>
                </c:pt>
                <c:pt idx="116">
                  <c:v>77.126000000000005</c:v>
                </c:pt>
                <c:pt idx="117">
                  <c:v>76.960999999999999</c:v>
                </c:pt>
                <c:pt idx="118">
                  <c:v>76.738</c:v>
                </c:pt>
                <c:pt idx="119">
                  <c:v>76.456000000000003</c:v>
                </c:pt>
                <c:pt idx="120">
                  <c:v>76.311999999999998</c:v>
                </c:pt>
                <c:pt idx="121">
                  <c:v>75.983999999999995</c:v>
                </c:pt>
                <c:pt idx="122">
                  <c:v>75.680000000000007</c:v>
                </c:pt>
                <c:pt idx="123">
                  <c:v>75.558000000000007</c:v>
                </c:pt>
                <c:pt idx="124">
                  <c:v>75.433999999999997</c:v>
                </c:pt>
                <c:pt idx="125">
                  <c:v>75.340999999999994</c:v>
                </c:pt>
                <c:pt idx="126">
                  <c:v>75.091999999999999</c:v>
                </c:pt>
                <c:pt idx="127">
                  <c:v>74.811000000000007</c:v>
                </c:pt>
                <c:pt idx="128">
                  <c:v>74.653999999999996</c:v>
                </c:pt>
                <c:pt idx="129">
                  <c:v>74.558000000000007</c:v>
                </c:pt>
                <c:pt idx="130">
                  <c:v>74.302999999999997</c:v>
                </c:pt>
                <c:pt idx="131">
                  <c:v>74.108999999999995</c:v>
                </c:pt>
                <c:pt idx="132">
                  <c:v>73.944000000000003</c:v>
                </c:pt>
                <c:pt idx="133">
                  <c:v>73.602999999999994</c:v>
                </c:pt>
                <c:pt idx="134">
                  <c:v>73.22</c:v>
                </c:pt>
                <c:pt idx="135">
                  <c:v>72.941000000000003</c:v>
                </c:pt>
                <c:pt idx="136">
                  <c:v>72.8</c:v>
                </c:pt>
                <c:pt idx="137">
                  <c:v>72.623000000000005</c:v>
                </c:pt>
                <c:pt idx="138">
                  <c:v>72.338999999999999</c:v>
                </c:pt>
                <c:pt idx="139">
                  <c:v>72.268000000000001</c:v>
                </c:pt>
                <c:pt idx="140">
                  <c:v>72.195999999999998</c:v>
                </c:pt>
                <c:pt idx="141">
                  <c:v>71.978999999999999</c:v>
                </c:pt>
                <c:pt idx="142">
                  <c:v>71.869</c:v>
                </c:pt>
                <c:pt idx="143">
                  <c:v>71.718999999999994</c:v>
                </c:pt>
                <c:pt idx="144">
                  <c:v>71.454999999999998</c:v>
                </c:pt>
                <c:pt idx="145">
                  <c:v>71.218999999999994</c:v>
                </c:pt>
                <c:pt idx="146">
                  <c:v>70.980999999999995</c:v>
                </c:pt>
                <c:pt idx="147">
                  <c:v>70.739999999999995</c:v>
                </c:pt>
                <c:pt idx="148">
                  <c:v>70.659000000000006</c:v>
                </c:pt>
                <c:pt idx="149">
                  <c:v>70.456000000000003</c:v>
                </c:pt>
                <c:pt idx="150">
                  <c:v>70.292000000000002</c:v>
                </c:pt>
                <c:pt idx="151">
                  <c:v>70.126999999999995</c:v>
                </c:pt>
                <c:pt idx="152">
                  <c:v>70.003</c:v>
                </c:pt>
                <c:pt idx="153">
                  <c:v>69.918999999999997</c:v>
                </c:pt>
                <c:pt idx="154">
                  <c:v>69.75</c:v>
                </c:pt>
                <c:pt idx="155">
                  <c:v>69.447000000000003</c:v>
                </c:pt>
                <c:pt idx="156">
                  <c:v>69.227000000000004</c:v>
                </c:pt>
                <c:pt idx="157">
                  <c:v>69</c:v>
                </c:pt>
                <c:pt idx="158">
                  <c:v>68.722999999999999</c:v>
                </c:pt>
                <c:pt idx="159">
                  <c:v>68.442999999999998</c:v>
                </c:pt>
                <c:pt idx="160">
                  <c:v>68.114999999999995</c:v>
                </c:pt>
                <c:pt idx="161">
                  <c:v>67.88</c:v>
                </c:pt>
                <c:pt idx="162">
                  <c:v>67.784000000000006</c:v>
                </c:pt>
                <c:pt idx="163">
                  <c:v>67.593999999999994</c:v>
                </c:pt>
                <c:pt idx="164">
                  <c:v>67.305999999999997</c:v>
                </c:pt>
                <c:pt idx="165">
                  <c:v>66.918000000000006</c:v>
                </c:pt>
                <c:pt idx="166">
                  <c:v>66.673000000000002</c:v>
                </c:pt>
                <c:pt idx="167">
                  <c:v>66.424000000000007</c:v>
                </c:pt>
                <c:pt idx="168">
                  <c:v>66.221999999999994</c:v>
                </c:pt>
                <c:pt idx="169">
                  <c:v>66.063999999999993</c:v>
                </c:pt>
                <c:pt idx="170">
                  <c:v>65.956999999999994</c:v>
                </c:pt>
                <c:pt idx="171">
                  <c:v>65.741</c:v>
                </c:pt>
                <c:pt idx="172">
                  <c:v>65.522999999999996</c:v>
                </c:pt>
                <c:pt idx="173">
                  <c:v>65.468000000000004</c:v>
                </c:pt>
                <c:pt idx="174">
                  <c:v>65.358000000000004</c:v>
                </c:pt>
                <c:pt idx="175">
                  <c:v>65.08</c:v>
                </c:pt>
                <c:pt idx="176">
                  <c:v>64.912000000000006</c:v>
                </c:pt>
                <c:pt idx="177">
                  <c:v>64.799000000000007</c:v>
                </c:pt>
                <c:pt idx="178">
                  <c:v>64.799000000000007</c:v>
                </c:pt>
                <c:pt idx="179">
                  <c:v>64.799000000000007</c:v>
                </c:pt>
                <c:pt idx="180">
                  <c:v>64.677999999999997</c:v>
                </c:pt>
                <c:pt idx="181">
                  <c:v>64.492000000000004</c:v>
                </c:pt>
                <c:pt idx="182">
                  <c:v>64.366</c:v>
                </c:pt>
                <c:pt idx="183">
                  <c:v>64.106999999999999</c:v>
                </c:pt>
                <c:pt idx="184">
                  <c:v>64.043000000000006</c:v>
                </c:pt>
                <c:pt idx="185">
                  <c:v>63.715000000000003</c:v>
                </c:pt>
                <c:pt idx="186">
                  <c:v>63.384999999999998</c:v>
                </c:pt>
                <c:pt idx="187">
                  <c:v>63.384999999999998</c:v>
                </c:pt>
                <c:pt idx="188">
                  <c:v>63.05</c:v>
                </c:pt>
                <c:pt idx="189">
                  <c:v>62.847000000000001</c:v>
                </c:pt>
                <c:pt idx="190">
                  <c:v>62.71</c:v>
                </c:pt>
                <c:pt idx="191">
                  <c:v>62.502000000000002</c:v>
                </c:pt>
                <c:pt idx="192">
                  <c:v>62.359000000000002</c:v>
                </c:pt>
                <c:pt idx="193">
                  <c:v>62.209000000000003</c:v>
                </c:pt>
                <c:pt idx="194">
                  <c:v>61.98</c:v>
                </c:pt>
                <c:pt idx="195">
                  <c:v>61.826000000000001</c:v>
                </c:pt>
                <c:pt idx="196">
                  <c:v>61.671999999999997</c:v>
                </c:pt>
                <c:pt idx="197">
                  <c:v>61.515999999999998</c:v>
                </c:pt>
                <c:pt idx="198">
                  <c:v>61.36</c:v>
                </c:pt>
                <c:pt idx="199">
                  <c:v>61.042999999999999</c:v>
                </c:pt>
                <c:pt idx="200">
                  <c:v>60.723999999999997</c:v>
                </c:pt>
                <c:pt idx="201">
                  <c:v>60.723999999999997</c:v>
                </c:pt>
                <c:pt idx="202">
                  <c:v>60.723999999999997</c:v>
                </c:pt>
                <c:pt idx="203">
                  <c:v>60.396999999999998</c:v>
                </c:pt>
                <c:pt idx="204">
                  <c:v>60.146999999999998</c:v>
                </c:pt>
                <c:pt idx="205">
                  <c:v>59.878</c:v>
                </c:pt>
                <c:pt idx="206">
                  <c:v>59.694000000000003</c:v>
                </c:pt>
                <c:pt idx="207">
                  <c:v>59.601999999999997</c:v>
                </c:pt>
                <c:pt idx="208">
                  <c:v>59.322000000000003</c:v>
                </c:pt>
                <c:pt idx="209">
                  <c:v>59.228000000000002</c:v>
                </c:pt>
                <c:pt idx="210">
                  <c:v>59.133000000000003</c:v>
                </c:pt>
                <c:pt idx="211">
                  <c:v>59.039000000000001</c:v>
                </c:pt>
                <c:pt idx="212">
                  <c:v>58.942999999999998</c:v>
                </c:pt>
                <c:pt idx="213">
                  <c:v>58.75</c:v>
                </c:pt>
                <c:pt idx="214">
                  <c:v>58.555999999999997</c:v>
                </c:pt>
                <c:pt idx="215">
                  <c:v>58.353999999999999</c:v>
                </c:pt>
                <c:pt idx="216">
                  <c:v>58.353999999999999</c:v>
                </c:pt>
                <c:pt idx="217">
                  <c:v>58.244999999999997</c:v>
                </c:pt>
                <c:pt idx="218">
                  <c:v>58.134999999999998</c:v>
                </c:pt>
                <c:pt idx="219">
                  <c:v>58.023000000000003</c:v>
                </c:pt>
                <c:pt idx="220">
                  <c:v>57.795000000000002</c:v>
                </c:pt>
                <c:pt idx="221">
                  <c:v>57.451000000000001</c:v>
                </c:pt>
                <c:pt idx="222">
                  <c:v>57.451000000000001</c:v>
                </c:pt>
                <c:pt idx="223">
                  <c:v>57.451000000000001</c:v>
                </c:pt>
                <c:pt idx="224">
                  <c:v>57.451000000000001</c:v>
                </c:pt>
                <c:pt idx="225">
                  <c:v>57.33</c:v>
                </c:pt>
                <c:pt idx="226">
                  <c:v>57.088000000000001</c:v>
                </c:pt>
                <c:pt idx="227">
                  <c:v>56.963999999999999</c:v>
                </c:pt>
                <c:pt idx="228">
                  <c:v>56.963999999999999</c:v>
                </c:pt>
              </c:numCache>
            </c:numRef>
          </c:yVal>
          <c:smooth val="0"/>
          <c:extLst>
            <c:ext xmlns:c16="http://schemas.microsoft.com/office/drawing/2014/chart" uri="{C3380CC4-5D6E-409C-BE32-E72D297353CC}">
              <c16:uniqueId val="{00000001-5513-4132-8B64-7225A37970B1}"/>
            </c:ext>
          </c:extLst>
        </c:ser>
        <c:dLbls>
          <c:showLegendKey val="0"/>
          <c:showVal val="0"/>
          <c:showCatName val="0"/>
          <c:showSerName val="0"/>
          <c:showPercent val="0"/>
          <c:showBubbleSize val="0"/>
        </c:dLbls>
        <c:axId val="685234824"/>
        <c:axId val="685241488"/>
      </c:scatterChart>
      <c:valAx>
        <c:axId val="685234824"/>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1488"/>
        <c:crosses val="autoZero"/>
        <c:crossBetween val="midCat"/>
        <c:majorUnit val="1"/>
      </c:valAx>
      <c:valAx>
        <c:axId val="6852414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solidFill>
                      <a:schemeClr val="bg2"/>
                    </a:solidFill>
                  </a:rPr>
                  <a:t>Survival (%)</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34824"/>
        <c:crosses val="autoZero"/>
        <c:crossBetween val="midCat"/>
        <c:majorUnit val="25"/>
      </c:valAx>
      <c:spPr>
        <a:noFill/>
        <a:ln>
          <a:solidFill>
            <a:schemeClr val="bg2"/>
          </a:solidFill>
        </a:ln>
      </c:spPr>
    </c:plotArea>
    <c:legend>
      <c:legendPos val="r"/>
      <c:layout>
        <c:manualLayout>
          <c:xMode val="edge"/>
          <c:yMode val="edge"/>
          <c:x val="0.12475656167979003"/>
          <c:y val="0.71804749015748026"/>
          <c:w val="0.53960176991150455"/>
          <c:h val="9.6268864829396311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0.81060300560101906</c:v>
                </c:pt>
                <c:pt idx="1">
                  <c:v>0.81620271568317704</c:v>
                </c:pt>
                <c:pt idx="2">
                  <c:v>0.821841109008288</c:v>
                </c:pt>
                <c:pt idx="3">
                  <c:v>0.82751845280327296</c:v>
                </c:pt>
                <c:pt idx="4">
                  <c:v>0.83323501614107898</c:v>
                </c:pt>
                <c:pt idx="5">
                  <c:v>0.83899106995342798</c:v>
                </c:pt>
                <c:pt idx="6">
                  <c:v>0.844786887043664</c:v>
                </c:pt>
                <c:pt idx="7">
                  <c:v>0.85062274209967303</c:v>
                </c:pt>
                <c:pt idx="8">
                  <c:v>0.85649891170691095</c:v>
                </c:pt>
                <c:pt idx="9">
                  <c:v>0.86241567436150501</c:v>
                </c:pt>
                <c:pt idx="10">
                  <c:v>0.868373310483459</c:v>
                </c:pt>
                <c:pt idx="11">
                  <c:v>0.87437210242993801</c:v>
                </c:pt>
                <c:pt idx="12">
                  <c:v>0.88041233450886902</c:v>
                </c:pt>
                <c:pt idx="13">
                  <c:v>0.88650300200336896</c:v>
                </c:pt>
                <c:pt idx="14">
                  <c:v>0.89268811497162603</c:v>
                </c:pt>
                <c:pt idx="15">
                  <c:v>0.89902158746659799</c:v>
                </c:pt>
                <c:pt idx="16">
                  <c:v>0.90555886944480801</c:v>
                </c:pt>
                <c:pt idx="17">
                  <c:v>0.91235705232730402</c:v>
                </c:pt>
                <c:pt idx="18">
                  <c:v>0.91947500978399999</c:v>
                </c:pt>
                <c:pt idx="19">
                  <c:v>0.92697357568506999</c:v>
                </c:pt>
                <c:pt idx="20">
                  <c:v>0.93491576143543398</c:v>
                </c:pt>
                <c:pt idx="21">
                  <c:v>0.94336701525039401</c:v>
                </c:pt>
                <c:pt idx="22">
                  <c:v>0.952395526348777</c:v>
                </c:pt>
                <c:pt idx="23">
                  <c:v>0.96207257754226005</c:v>
                </c:pt>
                <c:pt idx="24">
                  <c:v>0.97247295029536496</c:v>
                </c:pt>
                <c:pt idx="25">
                  <c:v>0.98367538703121904</c:v>
                </c:pt>
                <c:pt idx="26">
                  <c:v>0.99576311627741998</c:v>
                </c:pt>
                <c:pt idx="27">
                  <c:v>1.0088188633017099</c:v>
                </c:pt>
                <c:pt idx="28">
                  <c:v>1.0228650520888101</c:v>
                </c:pt>
                <c:pt idx="29">
                  <c:v>1.03788334354398</c:v>
                </c:pt>
                <c:pt idx="30">
                  <c:v>1.0538542914476301</c:v>
                </c:pt>
                <c:pt idx="31">
                  <c:v>1.0707576543589901</c:v>
                </c:pt>
                <c:pt idx="32">
                  <c:v>1.0885720239302401</c:v>
                </c:pt>
                <c:pt idx="33">
                  <c:v>1.1072744548882101</c:v>
                </c:pt>
                <c:pt idx="34">
                  <c:v>1.12684009642695</c:v>
                </c:pt>
                <c:pt idx="35">
                  <c:v>1.14724182517503</c:v>
                </c:pt>
                <c:pt idx="36">
                  <c:v>1.16844988032648</c:v>
                </c:pt>
                <c:pt idx="37">
                  <c:v>1.19043150195727</c:v>
                </c:pt>
                <c:pt idx="38">
                  <c:v>1.2131505739880299</c:v>
                </c:pt>
                <c:pt idx="39">
                  <c:v>1.23656727370053</c:v>
                </c:pt>
                <c:pt idx="40">
                  <c:v>1.2606377301660701</c:v>
                </c:pt>
                <c:pt idx="41">
                  <c:v>1.2853136943974901</c:v>
                </c:pt>
                <c:pt idx="42">
                  <c:v>1.31054222449385</c:v>
                </c:pt>
                <c:pt idx="43">
                  <c:v>1.3362775841261201</c:v>
                </c:pt>
                <c:pt idx="44">
                  <c:v>1.36251831376711</c:v>
                </c:pt>
                <c:pt idx="45">
                  <c:v>1.38927433746097</c:v>
                </c:pt>
                <c:pt idx="46">
                  <c:v>1.4165557741321599</c:v>
                </c:pt>
                <c:pt idx="47">
                  <c:v>1.4443729414123301</c:v>
                </c:pt>
                <c:pt idx="48">
                  <c:v>1.4727363595423599</c:v>
                </c:pt>
                <c:pt idx="49">
                  <c:v>1.50165675535105</c:v>
                </c:pt>
                <c:pt idx="50">
                  <c:v>1.5311450663118999</c:v>
                </c:pt>
              </c:numCache>
            </c:numRef>
          </c:yVal>
          <c:smooth val="0"/>
          <c:extLst>
            <c:ext xmlns:c16="http://schemas.microsoft.com/office/drawing/2014/chart" uri="{C3380CC4-5D6E-409C-BE32-E72D297353CC}">
              <c16:uniqueId val="{00000000-418C-4773-9CA5-B9192A91F71A}"/>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0.53107271997239403</c:v>
                </c:pt>
                <c:pt idx="1">
                  <c:v>0.54448356304219503</c:v>
                </c:pt>
                <c:pt idx="2">
                  <c:v>0.55823164381400603</c:v>
                </c:pt>
                <c:pt idx="3">
                  <c:v>0.57232519324400599</c:v>
                </c:pt>
                <c:pt idx="4">
                  <c:v>0.58677258624812301</c:v>
                </c:pt>
                <c:pt idx="5">
                  <c:v>0.60158232739536599</c:v>
                </c:pt>
                <c:pt idx="6">
                  <c:v>0.61676302994871701</c:v>
                </c:pt>
                <c:pt idx="7">
                  <c:v>0.63232338537813604</c:v>
                </c:pt>
                <c:pt idx="8">
                  <c:v>0.64827211898815795</c:v>
                </c:pt>
                <c:pt idx="9">
                  <c:v>0.66461792490465299</c:v>
                </c:pt>
                <c:pt idx="10">
                  <c:v>0.68136936967830597</c:v>
                </c:pt>
                <c:pt idx="11">
                  <c:v>0.69853474692621897</c:v>
                </c:pt>
                <c:pt idx="12">
                  <c:v>0.71612185329838096</c:v>
                </c:pt>
                <c:pt idx="13">
                  <c:v>0.73413208754585002</c:v>
                </c:pt>
                <c:pt idx="14">
                  <c:v>0.75254307026876699</c:v>
                </c:pt>
                <c:pt idx="15">
                  <c:v>0.77132422014199997</c:v>
                </c:pt>
                <c:pt idx="16">
                  <c:v>0.79044230315616104</c:v>
                </c:pt>
                <c:pt idx="17">
                  <c:v>0.80986183526266298</c:v>
                </c:pt>
                <c:pt idx="18">
                  <c:v>0.82954571947419498</c:v>
                </c:pt>
                <c:pt idx="19">
                  <c:v>0.84945621233444102</c:v>
                </c:pt>
                <c:pt idx="20">
                  <c:v>0.86955635743806403</c:v>
                </c:pt>
                <c:pt idx="21">
                  <c:v>0.88981208787518595</c:v>
                </c:pt>
                <c:pt idx="22">
                  <c:v>0.91019529520234699</c:v>
                </c:pt>
                <c:pt idx="23">
                  <c:v>0.93068830249115697</c:v>
                </c:pt>
                <c:pt idx="24">
                  <c:v>0.95129037472050404</c:v>
                </c:pt>
                <c:pt idx="25">
                  <c:v>0.97202714838711102</c:v>
                </c:pt>
                <c:pt idx="26">
                  <c:v>0.99296411031438103</c:v>
                </c:pt>
                <c:pt idx="27">
                  <c:v>1.0034413230989601</c:v>
                </c:pt>
                <c:pt idx="28">
                  <c:v>1.0098962984313</c:v>
                </c:pt>
                <c:pt idx="29">
                  <c:v>1.0176579410692801</c:v>
                </c:pt>
                <c:pt idx="30">
                  <c:v>1.02645240318688</c:v>
                </c:pt>
                <c:pt idx="31">
                  <c:v>1.0360204331715901</c:v>
                </c:pt>
                <c:pt idx="32">
                  <c:v>1.04612805007153</c:v>
                </c:pt>
                <c:pt idx="33">
                  <c:v>1.05657525973417</c:v>
                </c:pt>
                <c:pt idx="34">
                  <c:v>1.0672009217907801</c:v>
                </c:pt>
                <c:pt idx="35">
                  <c:v>1.0778832956789</c:v>
                </c:pt>
                <c:pt idx="36">
                  <c:v>1.08853707277315</c:v>
                </c:pt>
                <c:pt idx="37">
                  <c:v>1.0991083155356201</c:v>
                </c:pt>
                <c:pt idx="38">
                  <c:v>1.10956867071351</c:v>
                </c:pt>
                <c:pt idx="39">
                  <c:v>1.1199098117150199</c:v>
                </c:pt>
                <c:pt idx="40">
                  <c:v>1.13013860514414</c:v>
                </c:pt>
                <c:pt idx="41">
                  <c:v>1.1402731507825901</c:v>
                </c:pt>
                <c:pt idx="42">
                  <c:v>1.1503396437908899</c:v>
                </c:pt>
                <c:pt idx="43">
                  <c:v>1.16036842612611</c:v>
                </c:pt>
                <c:pt idx="44">
                  <c:v>1.1703844311523599</c:v>
                </c:pt>
                <c:pt idx="45">
                  <c:v>1.18040602007971</c:v>
                </c:pt>
                <c:pt idx="46">
                  <c:v>1.19044722608561</c:v>
                </c:pt>
                <c:pt idx="47">
                  <c:v>1.2005189808649599</c:v>
                </c:pt>
                <c:pt idx="48">
                  <c:v>1.2106299531568101</c:v>
                </c:pt>
                <c:pt idx="49">
                  <c:v>1.2207871331384299</c:v>
                </c:pt>
                <c:pt idx="50">
                  <c:v>1.2309962470693201</c:v>
                </c:pt>
              </c:numCache>
            </c:numRef>
          </c:yVal>
          <c:smooth val="0"/>
          <c:extLst>
            <c:ext xmlns:c16="http://schemas.microsoft.com/office/drawing/2014/chart" uri="{C3380CC4-5D6E-409C-BE32-E72D297353CC}">
              <c16:uniqueId val="{00000001-418C-4773-9CA5-B9192A91F71A}"/>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1.2372641410079599</c:v>
                </c:pt>
                <c:pt idx="1">
                  <c:v>1.2235206318559999</c:v>
                </c:pt>
                <c:pt idx="2">
                  <c:v>1.2099328584121101</c:v>
                </c:pt>
                <c:pt idx="3">
                  <c:v>1.1964994688569801</c:v>
                </c:pt>
                <c:pt idx="4">
                  <c:v>1.1832192034786699</c:v>
                </c:pt>
                <c:pt idx="5">
                  <c:v>1.1700909142548399</c:v>
                </c:pt>
                <c:pt idx="6">
                  <c:v>1.15711359122849</c:v>
                </c:pt>
                <c:pt idx="7">
                  <c:v>1.14428639855613</c:v>
                </c:pt>
                <c:pt idx="8">
                  <c:v>1.1316087245894999</c:v>
                </c:pt>
                <c:pt idx="9">
                  <c:v>1.1190802527499</c:v>
                </c:pt>
                <c:pt idx="10">
                  <c:v>1.10670106394131</c:v>
                </c:pt>
                <c:pt idx="11">
                  <c:v>1.09447178808487</c:v>
                </c:pt>
                <c:pt idx="12">
                  <c:v>1.0823938344922801</c:v>
                </c:pt>
                <c:pt idx="13">
                  <c:v>1.0704988732860701</c:v>
                </c:pt>
                <c:pt idx="14">
                  <c:v>1.05893217557234</c:v>
                </c:pt>
                <c:pt idx="15">
                  <c:v>1.04786002257542</c:v>
                </c:pt>
                <c:pt idx="16">
                  <c:v>1.03744050989659</c:v>
                </c:pt>
                <c:pt idx="17">
                  <c:v>1.0278239505648501</c:v>
                </c:pt>
                <c:pt idx="18">
                  <c:v>1.01915334353502</c:v>
                </c:pt>
                <c:pt idx="19">
                  <c:v>1.0115648076278401</c:v>
                </c:pt>
                <c:pt idx="20">
                  <c:v>1.0051878449323599</c:v>
                </c:pt>
                <c:pt idx="21">
                  <c:v>1.00014524143807</c:v>
                </c:pt>
                <c:pt idx="22">
                  <c:v>0.99655232606702704</c:v>
                </c:pt>
                <c:pt idx="23">
                  <c:v>0.99451517976675496</c:v>
                </c:pt>
                <c:pt idx="24">
                  <c:v>0.99412720257368903</c:v>
                </c:pt>
                <c:pt idx="25">
                  <c:v>0.99546321175966201</c:v>
                </c:pt>
                <c:pt idx="26">
                  <c:v>0.99857001218763897</c:v>
                </c:pt>
                <c:pt idx="27">
                  <c:v>1.0142252222684101</c:v>
                </c:pt>
                <c:pt idx="28">
                  <c:v>1.03600034618387</c:v>
                </c:pt>
                <c:pt idx="29">
                  <c:v>1.0585107149797099</c:v>
                </c:pt>
                <c:pt idx="30">
                  <c:v>1.0819876929065799</c:v>
                </c:pt>
                <c:pt idx="31">
                  <c:v>1.10665959633489</c:v>
                </c:pt>
                <c:pt idx="32">
                  <c:v>1.1327380536279099</c:v>
                </c:pt>
                <c:pt idx="33">
                  <c:v>1.1604064236336999</c:v>
                </c:pt>
                <c:pt idx="34">
                  <c:v>1.18981213095732</c:v>
                </c:pt>
                <c:pt idx="35">
                  <c:v>1.22106336623571</c:v>
                </c:pt>
                <c:pt idx="36">
                  <c:v>1.2542293294217399</c:v>
                </c:pt>
                <c:pt idx="37">
                  <c:v>1.2893425887344301</c:v>
                </c:pt>
                <c:pt idx="38">
                  <c:v>1.3264021903404</c:v>
                </c:pt>
                <c:pt idx="39">
                  <c:v>1.3653765744274799</c:v>
                </c:pt>
                <c:pt idx="40">
                  <c:v>1.40620582244032</c:v>
                </c:pt>
                <c:pt idx="41">
                  <c:v>1.4488031151763101</c:v>
                </c:pt>
                <c:pt idx="42">
                  <c:v>1.4930554914384</c:v>
                </c:pt>
                <c:pt idx="43">
                  <c:v>1.5388541618624501</c:v>
                </c:pt>
                <c:pt idx="44">
                  <c:v>1.5861934813357801</c:v>
                </c:pt>
                <c:pt idx="45">
                  <c:v>1.63510110241328</c:v>
                </c:pt>
                <c:pt idx="46">
                  <c:v>1.68561043048107</c:v>
                </c:pt>
                <c:pt idx="47">
                  <c:v>1.737759441655</c:v>
                </c:pt>
                <c:pt idx="48">
                  <c:v>1.7915898900918401</c:v>
                </c:pt>
                <c:pt idx="49">
                  <c:v>1.8471467708660101</c:v>
                </c:pt>
                <c:pt idx="50">
                  <c:v>1.90447795407394</c:v>
                </c:pt>
              </c:numCache>
            </c:numRef>
          </c:yVal>
          <c:smooth val="1"/>
          <c:extLst>
            <c:ext xmlns:c16="http://schemas.microsoft.com/office/drawing/2014/chart" uri="{C3380CC4-5D6E-409C-BE32-E72D297353CC}">
              <c16:uniqueId val="{00000002-418C-4773-9CA5-B9192A91F71A}"/>
            </c:ext>
          </c:extLst>
        </c:ser>
        <c:dLbls>
          <c:showLegendKey val="0"/>
          <c:showVal val="0"/>
          <c:showCatName val="0"/>
          <c:showSerName val="0"/>
          <c:showPercent val="0"/>
          <c:showBubbleSize val="0"/>
        </c:dLbls>
        <c:axId val="685241880"/>
        <c:axId val="685242272"/>
      </c:scatterChart>
      <c:valAx>
        <c:axId val="685241880"/>
        <c:scaling>
          <c:orientation val="minMax"/>
          <c:max val="6"/>
          <c:min val="2"/>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2272"/>
        <c:crosses val="autoZero"/>
        <c:crossBetween val="midCat"/>
        <c:majorUnit val="1"/>
      </c:valAx>
      <c:valAx>
        <c:axId val="6852422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5241880"/>
        <c:crossesAt val="2"/>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Microsoft_Excel_Worksheet2!$B$2:$B$10002</c:f>
              <c:numCache>
                <c:formatCode>General</c:formatCode>
                <c:ptCount val="10001"/>
                <c:pt idx="0">
                  <c:v>1.7704754702123799</c:v>
                </c:pt>
                <c:pt idx="1">
                  <c:v>1.6732602401079899</c:v>
                </c:pt>
                <c:pt idx="2">
                  <c:v>1.58138301164398</c:v>
                </c:pt>
                <c:pt idx="3">
                  <c:v>1.4946242884957199</c:v>
                </c:pt>
                <c:pt idx="4">
                  <c:v>1.41319951116305</c:v>
                </c:pt>
                <c:pt idx="5">
                  <c:v>1.3373899126325399</c:v>
                </c:pt>
                <c:pt idx="6">
                  <c:v>1.2673672605039601</c:v>
                </c:pt>
                <c:pt idx="7">
                  <c:v>1.20321588072576</c:v>
                </c:pt>
                <c:pt idx="8">
                  <c:v>1.1449539294164599</c:v>
                </c:pt>
                <c:pt idx="9">
                  <c:v>1.09255323714796</c:v>
                </c:pt>
                <c:pt idx="10">
                  <c:v>1.0459576449870001</c:v>
                </c:pt>
                <c:pt idx="11">
                  <c:v>1.00509991828892</c:v>
                </c:pt>
                <c:pt idx="12">
                  <c:v>0.96991742571657302</c:v>
                </c:pt>
                <c:pt idx="13">
                  <c:v>0.94022351938467597</c:v>
                </c:pt>
                <c:pt idx="14">
                  <c:v>0.91542556079183401</c:v>
                </c:pt>
                <c:pt idx="15">
                  <c:v>0.89493500793401104</c:v>
                </c:pt>
                <c:pt idx="16">
                  <c:v>0.87824858878150802</c:v>
                </c:pt>
                <c:pt idx="17">
                  <c:v>0.864931847162978</c:v>
                </c:pt>
                <c:pt idx="18">
                  <c:v>0.85460561732697704</c:v>
                </c:pt>
                <c:pt idx="19">
                  <c:v>0.84693481919343805</c:v>
                </c:pt>
                <c:pt idx="20">
                  <c:v>0.84161910548205299</c:v>
                </c:pt>
                <c:pt idx="21">
                  <c:v>0.83838500005456096</c:v>
                </c:pt>
                <c:pt idx="22">
                  <c:v>0.83697925167202103</c:v>
                </c:pt>
                <c:pt idx="23">
                  <c:v>0.83716319465715605</c:v>
                </c:pt>
                <c:pt idx="24">
                  <c:v>0.83870796187075902</c:v>
                </c:pt>
                <c:pt idx="25">
                  <c:v>0.84139043903502198</c:v>
                </c:pt>
                <c:pt idx="26">
                  <c:v>0.84498988498077798</c:v>
                </c:pt>
                <c:pt idx="27">
                  <c:v>0.84928517141193505</c:v>
                </c:pt>
                <c:pt idx="28">
                  <c:v>0.85405261930343501</c:v>
                </c:pt>
                <c:pt idx="29">
                  <c:v>0.85906444476630295</c:v>
                </c:pt>
                <c:pt idx="30">
                  <c:v>0.86413684722015105</c:v>
                </c:pt>
                <c:pt idx="31">
                  <c:v>0.86923920000753996</c:v>
                </c:pt>
              </c:numCache>
            </c:numRef>
          </c:yVal>
          <c:smooth val="0"/>
          <c:extLst>
            <c:ext xmlns:c16="http://schemas.microsoft.com/office/drawing/2014/chart" uri="{C3380CC4-5D6E-409C-BE32-E72D297353CC}">
              <c16:uniqueId val="{00000000-3049-49EC-B388-6761ADADA263}"/>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Microsoft_Excel_Worksheet2!$C$2:$C$10002</c:f>
              <c:numCache>
                <c:formatCode>General</c:formatCode>
                <c:ptCount val="10001"/>
                <c:pt idx="0">
                  <c:v>1.3668937180988701</c:v>
                </c:pt>
                <c:pt idx="1">
                  <c:v>1.32576216970878</c:v>
                </c:pt>
                <c:pt idx="2">
                  <c:v>1.28585287224746</c:v>
                </c:pt>
                <c:pt idx="3">
                  <c:v>1.24715344614163</c:v>
                </c:pt>
                <c:pt idx="4">
                  <c:v>1.20982936375136</c:v>
                </c:pt>
                <c:pt idx="5">
                  <c:v>1.17409389914846</c:v>
                </c:pt>
                <c:pt idx="6">
                  <c:v>1.14013725886531</c:v>
                </c:pt>
                <c:pt idx="7">
                  <c:v>1.1081318687683399</c:v>
                </c:pt>
                <c:pt idx="8">
                  <c:v>1.0782387310124</c:v>
                </c:pt>
                <c:pt idx="9">
                  <c:v>1.05061509554161</c:v>
                </c:pt>
                <c:pt idx="10">
                  <c:v>1.0254241094452801</c:v>
                </c:pt>
                <c:pt idx="11">
                  <c:v>1.0028475142854301</c:v>
                </c:pt>
                <c:pt idx="12">
                  <c:v>0.95690864312665302</c:v>
                </c:pt>
                <c:pt idx="13">
                  <c:v>0.91477683242452501</c:v>
                </c:pt>
                <c:pt idx="14">
                  <c:v>0.87967402447523602</c:v>
                </c:pt>
                <c:pt idx="15">
                  <c:v>0.85040414163050304</c:v>
                </c:pt>
                <c:pt idx="16">
                  <c:v>0.825957711944173</c:v>
                </c:pt>
                <c:pt idx="17">
                  <c:v>0.80547540205227597</c:v>
                </c:pt>
                <c:pt idx="18">
                  <c:v>0.78822295154157795</c:v>
                </c:pt>
                <c:pt idx="19">
                  <c:v>0.77357424960768295</c:v>
                </c:pt>
                <c:pt idx="20">
                  <c:v>0.76099933569241096</c:v>
                </c:pt>
                <c:pt idx="21">
                  <c:v>0.75005448973086297</c:v>
                </c:pt>
                <c:pt idx="22">
                  <c:v>0.740372448734824</c:v>
                </c:pt>
                <c:pt idx="23">
                  <c:v>0.73165192657520495</c:v>
                </c:pt>
                <c:pt idx="24">
                  <c:v>0.72364660632309397</c:v>
                </c:pt>
                <c:pt idx="25">
                  <c:v>0.71615431178811295</c:v>
                </c:pt>
                <c:pt idx="26">
                  <c:v>0.70900711897030799</c:v>
                </c:pt>
                <c:pt idx="27">
                  <c:v>0.70206292287114203</c:v>
                </c:pt>
                <c:pt idx="28">
                  <c:v>0.69519865267155601</c:v>
                </c:pt>
                <c:pt idx="29">
                  <c:v>0.68830508166486104</c:v>
                </c:pt>
                <c:pt idx="30">
                  <c:v>0.68131141088715896</c:v>
                </c:pt>
                <c:pt idx="31">
                  <c:v>0.67423856689402195</c:v>
                </c:pt>
              </c:numCache>
            </c:numRef>
          </c:yVal>
          <c:smooth val="0"/>
          <c:extLst>
            <c:ext xmlns:c16="http://schemas.microsoft.com/office/drawing/2014/chart" uri="{C3380CC4-5D6E-409C-BE32-E72D297353CC}">
              <c16:uniqueId val="{00000001-3049-49EC-B388-6761ADADA263}"/>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Microsoft_Excel_Worksheet2!$D$2:$D$10002</c:f>
              <c:numCache>
                <c:formatCode>General</c:formatCode>
                <c:ptCount val="10001"/>
                <c:pt idx="0">
                  <c:v>2.2932166189068801</c:v>
                </c:pt>
                <c:pt idx="1">
                  <c:v>2.1118416976260899</c:v>
                </c:pt>
                <c:pt idx="2">
                  <c:v>1.9448354345122301</c:v>
                </c:pt>
                <c:pt idx="3">
                  <c:v>1.7912004097590799</c:v>
                </c:pt>
                <c:pt idx="4">
                  <c:v>1.6507558158110101</c:v>
                </c:pt>
                <c:pt idx="5">
                  <c:v>1.5233975576472201</c:v>
                </c:pt>
                <c:pt idx="6">
                  <c:v>1.4087950906857201</c:v>
                </c:pt>
                <c:pt idx="7">
                  <c:v>1.30645864128045</c:v>
                </c:pt>
                <c:pt idx="8">
                  <c:v>1.2157970797944799</c:v>
                </c:pt>
                <c:pt idx="9">
                  <c:v>1.1361654530455201</c:v>
                </c:pt>
                <c:pt idx="10">
                  <c:v>1.0669023529187101</c:v>
                </c:pt>
                <c:pt idx="11">
                  <c:v>1.00735738121087</c:v>
                </c:pt>
                <c:pt idx="12">
                  <c:v>0.98310305739829296</c:v>
                </c:pt>
                <c:pt idx="13">
                  <c:v>0.96637806628869105</c:v>
                </c:pt>
                <c:pt idx="14">
                  <c:v>0.95263010391940395</c:v>
                </c:pt>
                <c:pt idx="15">
                  <c:v>0.94179770443055899</c:v>
                </c:pt>
                <c:pt idx="16">
                  <c:v>0.93384996900282602</c:v>
                </c:pt>
                <c:pt idx="17">
                  <c:v>0.92877709031294398</c:v>
                </c:pt>
                <c:pt idx="18">
                  <c:v>0.926578907323658</c:v>
                </c:pt>
                <c:pt idx="19">
                  <c:v>0.92725241090431598</c:v>
                </c:pt>
                <c:pt idx="20">
                  <c:v>0.93077968073116601</c:v>
                </c:pt>
                <c:pt idx="21">
                  <c:v>0.93711779336018597</c:v>
                </c:pt>
                <c:pt idx="22">
                  <c:v>0.94619170246887896</c:v>
                </c:pt>
                <c:pt idx="23">
                  <c:v>0.95789020575556105</c:v>
                </c:pt>
                <c:pt idx="24">
                  <c:v>0.97206431863142595</c:v>
                </c:pt>
                <c:pt idx="25">
                  <c:v>0.98852699655183196</c:v>
                </c:pt>
                <c:pt idx="26">
                  <c:v>1.0070532250180799</c:v>
                </c:pt>
                <c:pt idx="27">
                  <c:v>1.0273798528349101</c:v>
                </c:pt>
                <c:pt idx="28">
                  <c:v>1.0492049628347899</c:v>
                </c:pt>
                <c:pt idx="29">
                  <c:v>1.0721869414019101</c:v>
                </c:pt>
                <c:pt idx="30">
                  <c:v>1.09602228700564</c:v>
                </c:pt>
                <c:pt idx="31">
                  <c:v>1.1206371511947499</c:v>
                </c:pt>
              </c:numCache>
            </c:numRef>
          </c:yVal>
          <c:smooth val="1"/>
          <c:extLst>
            <c:ext xmlns:c16="http://schemas.microsoft.com/office/drawing/2014/chart" uri="{C3380CC4-5D6E-409C-BE32-E72D297353CC}">
              <c16:uniqueId val="{00000002-3049-49EC-B388-6761ADADA263}"/>
            </c:ext>
          </c:extLst>
        </c:ser>
        <c:dLbls>
          <c:showLegendKey val="0"/>
          <c:showVal val="0"/>
          <c:showCatName val="0"/>
          <c:showSerName val="0"/>
          <c:showPercent val="0"/>
          <c:showBubbleSize val="0"/>
        </c:dLbls>
        <c:axId val="685238744"/>
        <c:axId val="685243840"/>
      </c:scatterChart>
      <c:valAx>
        <c:axId val="685238744"/>
        <c:scaling>
          <c:orientation val="minMax"/>
          <c:max val="170"/>
          <c:min val="20"/>
        </c:scaling>
        <c:delete val="0"/>
        <c:axPos val="b"/>
        <c:title>
          <c:tx>
            <c:rich>
              <a:bodyPr/>
              <a:lstStyle/>
              <a:p>
                <a:pPr>
                  <a:defRPr sz="1700">
                    <a:solidFill>
                      <a:schemeClr val="bg2"/>
                    </a:solidFill>
                  </a:defRPr>
                </a:pPr>
                <a:r>
                  <a:rPr lang="en-US" sz="1700" dirty="0" smtClean="0">
                    <a:solidFill>
                      <a:schemeClr val="bg2"/>
                    </a:solidFill>
                  </a:rPr>
                  <a:t>Recipient eGFR (mL/min)</a:t>
                </a:r>
                <a:endParaRPr lang="en-US" sz="1700" dirty="0">
                  <a:solidFill>
                    <a:schemeClr val="bg2"/>
                  </a:solidFill>
                </a:endParaRPr>
              </a:p>
            </c:rich>
          </c:tx>
          <c:layout>
            <c:manualLayout>
              <c:xMode val="edge"/>
              <c:yMode val="edge"/>
              <c:x val="0.29220878916684084"/>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3840"/>
        <c:crosses val="autoZero"/>
        <c:crossBetween val="midCat"/>
        <c:majorUnit val="10"/>
      </c:valAx>
      <c:valAx>
        <c:axId val="68524384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5238744"/>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Microsoft_Excel_Worksheet3!$B$2:$B$10002</c:f>
              <c:numCache>
                <c:formatCode>General</c:formatCode>
                <c:ptCount val="10001"/>
                <c:pt idx="0">
                  <c:v>1.96388323490664</c:v>
                </c:pt>
                <c:pt idx="1">
                  <c:v>1.7816828658342201</c:v>
                </c:pt>
                <c:pt idx="2">
                  <c:v>1.61687640982928</c:v>
                </c:pt>
                <c:pt idx="3">
                  <c:v>1.4699864414180599</c:v>
                </c:pt>
                <c:pt idx="4">
                  <c:v>1.34131258448804</c:v>
                </c:pt>
                <c:pt idx="5">
                  <c:v>1.2306000219061599</c:v>
                </c:pt>
                <c:pt idx="6">
                  <c:v>1.1372715361811101</c:v>
                </c:pt>
                <c:pt idx="7">
                  <c:v>1.06062494187888</c:v>
                </c:pt>
                <c:pt idx="8">
                  <c:v>1</c:v>
                </c:pt>
                <c:pt idx="9">
                  <c:v>0.95445018817079597</c:v>
                </c:pt>
                <c:pt idx="10">
                  <c:v>0.92158274910413895</c:v>
                </c:pt>
                <c:pt idx="11">
                  <c:v>0.899167137947262</c:v>
                </c:pt>
                <c:pt idx="12">
                  <c:v>0.88545961157105701</c:v>
                </c:pt>
                <c:pt idx="13">
                  <c:v>0.87905600979266796</c:v>
                </c:pt>
                <c:pt idx="14">
                  <c:v>0.87878172896433904</c:v>
                </c:pt>
                <c:pt idx="15">
                  <c:v>0.88360749417011897</c:v>
                </c:pt>
                <c:pt idx="16">
                  <c:v>0.89258355842982495</c:v>
                </c:pt>
                <c:pt idx="17">
                  <c:v>0.90478775669674805</c:v>
                </c:pt>
                <c:pt idx="18">
                  <c:v>0.91928486040372703</c:v>
                </c:pt>
                <c:pt idx="19">
                  <c:v>0.93509617500487496</c:v>
                </c:pt>
                <c:pt idx="20">
                  <c:v>0.95136298441310396</c:v>
                </c:pt>
                <c:pt idx="21">
                  <c:v>0.96791276908676305</c:v>
                </c:pt>
                <c:pt idx="22">
                  <c:v>0.98475045162614905</c:v>
                </c:pt>
                <c:pt idx="23">
                  <c:v>1.00188104026446</c:v>
                </c:pt>
                <c:pt idx="24">
                  <c:v>1.01930963035747</c:v>
                </c:pt>
                <c:pt idx="25">
                  <c:v>1.03704140589908</c:v>
                </c:pt>
                <c:pt idx="26">
                  <c:v>1.05508164106325</c:v>
                </c:pt>
                <c:pt idx="27">
                  <c:v>1.07343570177279</c:v>
                </c:pt>
                <c:pt idx="28">
                  <c:v>1.0921090472953801</c:v>
                </c:pt>
                <c:pt idx="29">
                  <c:v>1.11110723186743</c:v>
                </c:pt>
                <c:pt idx="30">
                  <c:v>1.1304359063460701</c:v>
                </c:pt>
              </c:numCache>
            </c:numRef>
          </c:yVal>
          <c:smooth val="0"/>
          <c:extLst>
            <c:ext xmlns:c16="http://schemas.microsoft.com/office/drawing/2014/chart" uri="{C3380CC4-5D6E-409C-BE32-E72D297353CC}">
              <c16:uniqueId val="{00000000-05F9-499A-93E0-C9B7B3B2A4B3}"/>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Microsoft_Excel_Worksheet3!$C$2:$C$10002</c:f>
              <c:numCache>
                <c:formatCode>General</c:formatCode>
                <c:ptCount val="10001"/>
                <c:pt idx="0">
                  <c:v>1.56580423504873</c:v>
                </c:pt>
                <c:pt idx="1">
                  <c:v>1.4696354039845401</c:v>
                </c:pt>
                <c:pt idx="2">
                  <c:v>1.37954108962894</c:v>
                </c:pt>
                <c:pt idx="3">
                  <c:v>1.29621240255102</c:v>
                </c:pt>
                <c:pt idx="4">
                  <c:v>1.220333829436</c:v>
                </c:pt>
                <c:pt idx="5">
                  <c:v>1.1523909266027801</c:v>
                </c:pt>
                <c:pt idx="6">
                  <c:v>1.0927549121329601</c:v>
                </c:pt>
                <c:pt idx="7">
                  <c:v>1.04178821784974</c:v>
                </c:pt>
                <c:pt idx="8">
                  <c:v>1</c:v>
                </c:pt>
                <c:pt idx="9">
                  <c:v>0.94112956726776098</c:v>
                </c:pt>
                <c:pt idx="10">
                  <c:v>0.89833026515652503</c:v>
                </c:pt>
                <c:pt idx="11">
                  <c:v>0.86723381555152501</c:v>
                </c:pt>
                <c:pt idx="12">
                  <c:v>0.84442781249310905</c:v>
                </c:pt>
                <c:pt idx="13">
                  <c:v>0.82737849551092102</c:v>
                </c:pt>
                <c:pt idx="14">
                  <c:v>0.81432902945020302</c:v>
                </c:pt>
                <c:pt idx="15">
                  <c:v>0.80409596067365396</c:v>
                </c:pt>
                <c:pt idx="16">
                  <c:v>0.79584603131544596</c:v>
                </c:pt>
                <c:pt idx="17">
                  <c:v>0.78893258521503595</c:v>
                </c:pt>
                <c:pt idx="18">
                  <c:v>0.78280105230232599</c:v>
                </c:pt>
                <c:pt idx="19">
                  <c:v>0.77694106322590195</c:v>
                </c:pt>
                <c:pt idx="20">
                  <c:v>0.77096023044552198</c:v>
                </c:pt>
                <c:pt idx="21">
                  <c:v>0.76484605993213395</c:v>
                </c:pt>
                <c:pt idx="22">
                  <c:v>0.75865403603166703</c:v>
                </c:pt>
                <c:pt idx="23">
                  <c:v>0.75242014947737401</c:v>
                </c:pt>
                <c:pt idx="24">
                  <c:v>0.74616863034150704</c:v>
                </c:pt>
                <c:pt idx="25">
                  <c:v>0.73991629958107297</c:v>
                </c:pt>
                <c:pt idx="26">
                  <c:v>0.73367513469401902</c:v>
                </c:pt>
                <c:pt idx="27">
                  <c:v>0.72745384472141394</c:v>
                </c:pt>
                <c:pt idx="28">
                  <c:v>0.72125887159928004</c:v>
                </c:pt>
                <c:pt idx="29">
                  <c:v>0.71509504658769696</c:v>
                </c:pt>
                <c:pt idx="30">
                  <c:v>0.70896603232323196</c:v>
                </c:pt>
              </c:numCache>
            </c:numRef>
          </c:yVal>
          <c:smooth val="0"/>
          <c:extLst>
            <c:ext xmlns:c16="http://schemas.microsoft.com/office/drawing/2014/chart" uri="{C3380CC4-5D6E-409C-BE32-E72D297353CC}">
              <c16:uniqueId val="{00000001-05F9-499A-93E0-C9B7B3B2A4B3}"/>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Microsoft_Excel_Worksheet3!$D$2:$D$10002</c:f>
              <c:numCache>
                <c:formatCode>General</c:formatCode>
                <c:ptCount val="10001"/>
                <c:pt idx="0">
                  <c:v>2.46316702561949</c:v>
                </c:pt>
                <c:pt idx="1">
                  <c:v>2.1599873178073201</c:v>
                </c:pt>
                <c:pt idx="2">
                  <c:v>1.8950427387165301</c:v>
                </c:pt>
                <c:pt idx="3">
                  <c:v>1.6670571379353001</c:v>
                </c:pt>
                <c:pt idx="4">
                  <c:v>1.47428466367886</c:v>
                </c:pt>
                <c:pt idx="5">
                  <c:v>1.31411691896931</c:v>
                </c:pt>
                <c:pt idx="6">
                  <c:v>1.18360167741839</c:v>
                </c:pt>
                <c:pt idx="7">
                  <c:v>1.07980225545018</c:v>
                </c:pt>
                <c:pt idx="8">
                  <c:v>1</c:v>
                </c:pt>
                <c:pt idx="9">
                  <c:v>0.96795934734466305</c:v>
                </c:pt>
                <c:pt idx="10">
                  <c:v>0.94543710302174699</c:v>
                </c:pt>
                <c:pt idx="11">
                  <c:v>0.93227631057040405</c:v>
                </c:pt>
                <c:pt idx="12">
                  <c:v>0.92848519686810405</c:v>
                </c:pt>
                <c:pt idx="13">
                  <c:v>0.93396126747943498</c:v>
                </c:pt>
                <c:pt idx="14">
                  <c:v>0.94833574542092103</c:v>
                </c:pt>
                <c:pt idx="15">
                  <c:v>0.97098137776925497</c:v>
                </c:pt>
                <c:pt idx="16">
                  <c:v>1.0010798287985201</c:v>
                </c:pt>
                <c:pt idx="17">
                  <c:v>1.0376563219849799</c:v>
                </c:pt>
                <c:pt idx="18">
                  <c:v>1.07956504667692</c:v>
                </c:pt>
                <c:pt idx="19">
                  <c:v>1.12544554264923</c:v>
                </c:pt>
                <c:pt idx="20">
                  <c:v>1.1739795288641199</c:v>
                </c:pt>
                <c:pt idx="21">
                  <c:v>1.22489371082638</c:v>
                </c:pt>
                <c:pt idx="22">
                  <c:v>1.27822881830345</c:v>
                </c:pt>
                <c:pt idx="23">
                  <c:v>1.33404935997343</c:v>
                </c:pt>
                <c:pt idx="24">
                  <c:v>1.39243607984962</c:v>
                </c:pt>
                <c:pt idx="25">
                  <c:v>1.45348180349323</c:v>
                </c:pt>
                <c:pt idx="26">
                  <c:v>1.51728907886864</c:v>
                </c:pt>
                <c:pt idx="27">
                  <c:v>1.5839688169930599</c:v>
                </c:pt>
                <c:pt idx="28">
                  <c:v>1.6536395157813499</c:v>
                </c:pt>
                <c:pt idx="29">
                  <c:v>1.7264268387806601</c:v>
                </c:pt>
                <c:pt idx="30">
                  <c:v>1.8024634186900801</c:v>
                </c:pt>
              </c:numCache>
            </c:numRef>
          </c:yVal>
          <c:smooth val="1"/>
          <c:extLst>
            <c:ext xmlns:c16="http://schemas.microsoft.com/office/drawing/2014/chart" uri="{C3380CC4-5D6E-409C-BE32-E72D297353CC}">
              <c16:uniqueId val="{00000002-05F9-499A-93E0-C9B7B3B2A4B3}"/>
            </c:ext>
          </c:extLst>
        </c:ser>
        <c:dLbls>
          <c:showLegendKey val="0"/>
          <c:showVal val="0"/>
          <c:showCatName val="0"/>
          <c:showSerName val="0"/>
          <c:showPercent val="0"/>
          <c:showBubbleSize val="0"/>
        </c:dLbls>
        <c:axId val="685245800"/>
        <c:axId val="685246192"/>
      </c:scatterChart>
      <c:valAx>
        <c:axId val="6852458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Center volume: prev ped TXs within 1 yr</a:t>
                </a:r>
                <a:endParaRPr lang="en-US" sz="1700" dirty="0">
                  <a:solidFill>
                    <a:schemeClr val="bg2"/>
                  </a:solidFill>
                </a:endParaRPr>
              </a:p>
            </c:rich>
          </c:tx>
          <c:layout>
            <c:manualLayout>
              <c:xMode val="edge"/>
              <c:yMode val="edge"/>
              <c:x val="0.29347716767704923"/>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6192"/>
        <c:crosses val="autoZero"/>
        <c:crossBetween val="midCat"/>
        <c:majorUnit val="5"/>
      </c:valAx>
      <c:valAx>
        <c:axId val="68524619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524580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Microsoft_Excel_Worksheet4!$B$2:$B$10002</c:f>
              <c:numCache>
                <c:formatCode>General</c:formatCode>
                <c:ptCount val="10001"/>
                <c:pt idx="0">
                  <c:v>0.73182010209053305</c:v>
                </c:pt>
                <c:pt idx="1">
                  <c:v>0.77285362405952096</c:v>
                </c:pt>
                <c:pt idx="2">
                  <c:v>0.81618791628662102</c:v>
                </c:pt>
                <c:pt idx="3">
                  <c:v>0.86174851835317001</c:v>
                </c:pt>
                <c:pt idx="4">
                  <c:v>0.90856449227728597</c:v>
                </c:pt>
                <c:pt idx="5">
                  <c:v>0.95521390304516596</c:v>
                </c:pt>
                <c:pt idx="6">
                  <c:v>1</c:v>
                </c:pt>
                <c:pt idx="7">
                  <c:v>1.0412824638440299</c:v>
                </c:pt>
                <c:pt idx="8">
                  <c:v>1.0785504755588</c:v>
                </c:pt>
                <c:pt idx="9">
                  <c:v>1.11168003389768</c:v>
                </c:pt>
                <c:pt idx="10">
                  <c:v>1.14064524114458</c:v>
                </c:pt>
                <c:pt idx="11">
                  <c:v>1.1655123551753399</c:v>
                </c:pt>
                <c:pt idx="12">
                  <c:v>1.1864316325359801</c:v>
                </c:pt>
                <c:pt idx="13">
                  <c:v>1.2036276200218501</c:v>
                </c:pt>
                <c:pt idx="14">
                  <c:v>1.21738854326839</c:v>
                </c:pt>
                <c:pt idx="15">
                  <c:v>1.22805539788689</c:v>
                </c:pt>
                <c:pt idx="16">
                  <c:v>1.23601128096355</c:v>
                </c:pt>
                <c:pt idx="17">
                  <c:v>1.2416714177017401</c:v>
                </c:pt>
                <c:pt idx="18">
                  <c:v>1.2454742484187999</c:v>
                </c:pt>
                <c:pt idx="19">
                  <c:v>1.24787385265129</c:v>
                </c:pt>
                <c:pt idx="20">
                  <c:v>1.2493339059678401</c:v>
                </c:pt>
                <c:pt idx="21">
                  <c:v>1.25032329589622</c:v>
                </c:pt>
                <c:pt idx="22">
                  <c:v>1.2512346957512599</c:v>
                </c:pt>
                <c:pt idx="23">
                  <c:v>1.25214675995423</c:v>
                </c:pt>
                <c:pt idx="24">
                  <c:v>1.2530594889894</c:v>
                </c:pt>
                <c:pt idx="25">
                  <c:v>1.2539728833413799</c:v>
                </c:pt>
                <c:pt idx="26">
                  <c:v>1.25488694349514</c:v>
                </c:pt>
                <c:pt idx="27">
                  <c:v>1.2558016699360099</c:v>
                </c:pt>
                <c:pt idx="28">
                  <c:v>1.25671706314967</c:v>
                </c:pt>
                <c:pt idx="29">
                  <c:v>1.2576331236221401</c:v>
                </c:pt>
                <c:pt idx="30">
                  <c:v>1.2585498518398099</c:v>
                </c:pt>
                <c:pt idx="31">
                  <c:v>1.25946724828942</c:v>
                </c:pt>
                <c:pt idx="32">
                  <c:v>1.26038531345808</c:v>
                </c:pt>
                <c:pt idx="33">
                  <c:v>1.26130404783322</c:v>
                </c:pt>
                <c:pt idx="34">
                  <c:v>1.2622234519026601</c:v>
                </c:pt>
                <c:pt idx="35">
                  <c:v>1.2631435261545401</c:v>
                </c:pt>
                <c:pt idx="36">
                  <c:v>1.2640642710773999</c:v>
                </c:pt>
                <c:pt idx="37">
                  <c:v>1.26498568716011</c:v>
                </c:pt>
                <c:pt idx="38">
                  <c:v>1.2659077748918901</c:v>
                </c:pt>
                <c:pt idx="39">
                  <c:v>1.2668305347623301</c:v>
                </c:pt>
                <c:pt idx="40">
                  <c:v>1.26775396726139</c:v>
                </c:pt>
              </c:numCache>
            </c:numRef>
          </c:yVal>
          <c:smooth val="0"/>
          <c:extLst>
            <c:ext xmlns:c16="http://schemas.microsoft.com/office/drawing/2014/chart" uri="{C3380CC4-5D6E-409C-BE32-E72D297353CC}">
              <c16:uniqueId val="{00000000-5E98-45CA-9097-9BFCF452183E}"/>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Microsoft_Excel_Worksheet4!$C$2:$C$10002</c:f>
              <c:numCache>
                <c:formatCode>General</c:formatCode>
                <c:ptCount val="10001"/>
                <c:pt idx="0">
                  <c:v>0.56258226498828301</c:v>
                </c:pt>
                <c:pt idx="1">
                  <c:v>0.62235388531357005</c:v>
                </c:pt>
                <c:pt idx="2">
                  <c:v>0.68847343116401405</c:v>
                </c:pt>
                <c:pt idx="3">
                  <c:v>0.76124829380524395</c:v>
                </c:pt>
                <c:pt idx="4">
                  <c:v>0.83929874603852805</c:v>
                </c:pt>
                <c:pt idx="5">
                  <c:v>0.92006294160648905</c:v>
                </c:pt>
                <c:pt idx="6">
                  <c:v>1</c:v>
                </c:pt>
                <c:pt idx="7">
                  <c:v>1.0083761218476099</c:v>
                </c:pt>
                <c:pt idx="8">
                  <c:v>1.0167426330317899</c:v>
                </c:pt>
                <c:pt idx="9">
                  <c:v>1.02498275272997</c:v>
                </c:pt>
                <c:pt idx="10">
                  <c:v>1.03295635534507</c:v>
                </c:pt>
                <c:pt idx="11">
                  <c:v>1.04049627204381</c:v>
                </c:pt>
                <c:pt idx="12">
                  <c:v>1.04740544004598</c:v>
                </c:pt>
                <c:pt idx="13">
                  <c:v>1.05345627625542</c:v>
                </c:pt>
                <c:pt idx="14">
                  <c:v>1.05839442020439</c:v>
                </c:pt>
                <c:pt idx="15">
                  <c:v>1.06194969256114</c:v>
                </c:pt>
                <c:pt idx="16">
                  <c:v>1.0638571695110499</c:v>
                </c:pt>
                <c:pt idx="17">
                  <c:v>1.06388976860323</c:v>
                </c:pt>
                <c:pt idx="18">
                  <c:v>1.06189995466515</c:v>
                </c:pt>
                <c:pt idx="19">
                  <c:v>1.05786272770575</c:v>
                </c:pt>
                <c:pt idx="20">
                  <c:v>1.0519078111878699</c:v>
                </c:pt>
                <c:pt idx="21">
                  <c:v>1.04432977055454</c:v>
                </c:pt>
                <c:pt idx="22">
                  <c:v>1.0355168849965</c:v>
                </c:pt>
                <c:pt idx="23">
                  <c:v>1.0257155071611099</c:v>
                </c:pt>
                <c:pt idx="24">
                  <c:v>1.01510846791281</c:v>
                </c:pt>
                <c:pt idx="25">
                  <c:v>1.0038559269470799</c:v>
                </c:pt>
                <c:pt idx="26">
                  <c:v>0.99209494413906496</c:v>
                </c:pt>
                <c:pt idx="27">
                  <c:v>0.97994099654335898</c:v>
                </c:pt>
                <c:pt idx="28">
                  <c:v>0.96749040588809598</c:v>
                </c:pt>
                <c:pt idx="29">
                  <c:v>0.95482302781778905</c:v>
                </c:pt>
                <c:pt idx="30">
                  <c:v>0.94200484481768398</c:v>
                </c:pt>
                <c:pt idx="31">
                  <c:v>0.92909029430202394</c:v>
                </c:pt>
                <c:pt idx="32">
                  <c:v>0.91612427468673996</c:v>
                </c:pt>
                <c:pt idx="33">
                  <c:v>0.90314383148297595</c:v>
                </c:pt>
                <c:pt idx="34">
                  <c:v>0.89017955310012797</c:v>
                </c:pt>
                <c:pt idx="35">
                  <c:v>0.87725671600319299</c:v>
                </c:pt>
                <c:pt idx="36">
                  <c:v>0.86439621966749602</c:v>
                </c:pt>
                <c:pt idx="37">
                  <c:v>0.85161534833362995</c:v>
                </c:pt>
                <c:pt idx="38">
                  <c:v>0.83892839155889698</c:v>
                </c:pt>
                <c:pt idx="39">
                  <c:v>0.82634715034526396</c:v>
                </c:pt>
                <c:pt idx="40">
                  <c:v>0.81388135082144197</c:v>
                </c:pt>
              </c:numCache>
            </c:numRef>
          </c:yVal>
          <c:smooth val="0"/>
          <c:extLst>
            <c:ext xmlns:c16="http://schemas.microsoft.com/office/drawing/2014/chart" uri="{C3380CC4-5D6E-409C-BE32-E72D297353CC}">
              <c16:uniqueId val="{00000001-5E98-45CA-9097-9BFCF452183E}"/>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Microsoft_Excel_Worksheet4!$D$2:$D$10002</c:f>
              <c:numCache>
                <c:formatCode>General</c:formatCode>
                <c:ptCount val="10001"/>
                <c:pt idx="0">
                  <c:v>0.95196861890936402</c:v>
                </c:pt>
                <c:pt idx="1">
                  <c:v>0.95974772282651799</c:v>
                </c:pt>
                <c:pt idx="2">
                  <c:v>0.96759393251531001</c:v>
                </c:pt>
                <c:pt idx="3">
                  <c:v>0.97551681222404396</c:v>
                </c:pt>
                <c:pt idx="4">
                  <c:v>0.98354661021879897</c:v>
                </c:pt>
                <c:pt idx="5">
                  <c:v>0.99170780531341796</c:v>
                </c:pt>
                <c:pt idx="6">
                  <c:v>1</c:v>
                </c:pt>
                <c:pt idx="7">
                  <c:v>1.0752626386297399</c:v>
                </c:pt>
                <c:pt idx="8">
                  <c:v>1.1441156203506599</c:v>
                </c:pt>
                <c:pt idx="9">
                  <c:v>1.2057105297383699</c:v>
                </c:pt>
                <c:pt idx="10">
                  <c:v>1.2595610254134499</c:v>
                </c:pt>
                <c:pt idx="11">
                  <c:v>1.3055491754891899</c:v>
                </c:pt>
                <c:pt idx="12">
                  <c:v>1.34391131157405</c:v>
                </c:pt>
                <c:pt idx="13">
                  <c:v>1.37520605300206</c:v>
                </c:pt>
                <c:pt idx="14">
                  <c:v>1.4002670809573301</c:v>
                </c:pt>
                <c:pt idx="15">
                  <c:v>1.4201426591517099</c:v>
                </c:pt>
                <c:pt idx="16">
                  <c:v>1.4360234911715699</c:v>
                </c:pt>
                <c:pt idx="17">
                  <c:v>1.44916132764543</c:v>
                </c:pt>
                <c:pt idx="18">
                  <c:v>1.46078366107804</c:v>
                </c:pt>
                <c:pt idx="19">
                  <c:v>1.4720143846148599</c:v>
                </c:pt>
                <c:pt idx="20">
                  <c:v>1.48381368785378</c:v>
                </c:pt>
                <c:pt idx="21">
                  <c:v>1.4969489411669901</c:v>
                </c:pt>
                <c:pt idx="22">
                  <c:v>1.51189061862283</c:v>
                </c:pt>
                <c:pt idx="23">
                  <c:v>1.5285637172468001</c:v>
                </c:pt>
                <c:pt idx="24">
                  <c:v>1.5467884788458199</c:v>
                </c:pt>
                <c:pt idx="25">
                  <c:v>1.56640803719475</c:v>
                </c:pt>
                <c:pt idx="26">
                  <c:v>1.5872888479651801</c:v>
                </c:pt>
                <c:pt idx="27">
                  <c:v>1.60931917306952</c:v>
                </c:pt>
                <c:pt idx="28">
                  <c:v>1.6324066545774101</c:v>
                </c:pt>
                <c:pt idx="29">
                  <c:v>1.6564756269508401</c:v>
                </c:pt>
                <c:pt idx="30">
                  <c:v>1.68146452566555</c:v>
                </c:pt>
                <c:pt idx="31">
                  <c:v>1.7073235607368</c:v>
                </c:pt>
                <c:pt idx="32">
                  <c:v>1.7340127123299001</c:v>
                </c:pt>
                <c:pt idx="33">
                  <c:v>1.7615000464191899</c:v>
                </c:pt>
                <c:pt idx="34">
                  <c:v>1.7897603208078301</c:v>
                </c:pt>
                <c:pt idx="35">
                  <c:v>1.81877384186401</c:v>
                </c:pt>
                <c:pt idx="36">
                  <c:v>1.8485255315312299</c:v>
                </c:pt>
                <c:pt idx="37">
                  <c:v>1.8790041676104701</c:v>
                </c:pt>
                <c:pt idx="38">
                  <c:v>1.91020176531865</c:v>
                </c:pt>
                <c:pt idx="39">
                  <c:v>1.9421130733441401</c:v>
                </c:pt>
                <c:pt idx="40">
                  <c:v>1.9747351624224501</c:v>
                </c:pt>
              </c:numCache>
            </c:numRef>
          </c:yVal>
          <c:smooth val="1"/>
          <c:extLst>
            <c:ext xmlns:c16="http://schemas.microsoft.com/office/drawing/2014/chart" uri="{C3380CC4-5D6E-409C-BE32-E72D297353CC}">
              <c16:uniqueId val="{00000002-5E98-45CA-9097-9BFCF452183E}"/>
            </c:ext>
          </c:extLst>
        </c:ser>
        <c:dLbls>
          <c:showLegendKey val="0"/>
          <c:showVal val="0"/>
          <c:showCatName val="0"/>
          <c:showSerName val="0"/>
          <c:showPercent val="0"/>
          <c:showBubbleSize val="0"/>
        </c:dLbls>
        <c:axId val="685234432"/>
        <c:axId val="685246976"/>
      </c:scatterChart>
      <c:valAx>
        <c:axId val="685234432"/>
        <c:scaling>
          <c:orientation val="minMax"/>
          <c:max val="2.8"/>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504941002949853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6976"/>
        <c:crosses val="autoZero"/>
        <c:crossBetween val="midCat"/>
        <c:majorUnit val="0.2"/>
      </c:valAx>
      <c:valAx>
        <c:axId val="6852469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52344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4"/>
          <c:y val="0.1442028617390568"/>
          <c:w val="0.85181045796000165"/>
          <c:h val="0.77856605424321967"/>
        </c:manualLayout>
      </c:layout>
      <c:barChart>
        <c:barDir val="col"/>
        <c:grouping val="percentStacked"/>
        <c:varyColors val="0"/>
        <c:ser>
          <c:idx val="0"/>
          <c:order val="0"/>
          <c:tx>
            <c:strRef>
              <c:f>Sheet1!$A$2</c:f>
              <c:strCache>
                <c:ptCount val="1"/>
                <c:pt idx="0">
                  <c:v>&lt;1</c:v>
                </c:pt>
              </c:strCache>
            </c:strRef>
          </c:tx>
          <c:spPr>
            <a:gradFill flip="none" rotWithShape="1">
              <a:gsLst>
                <a:gs pos="0">
                  <a:srgbClr val="9900FF"/>
                </a:gs>
                <a:gs pos="50000">
                  <a:srgbClr val="9933FF"/>
                </a:gs>
                <a:gs pos="100000">
                  <a:srgbClr val="9900FF"/>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140</c:v>
                </c:pt>
                <c:pt idx="1">
                  <c:v>1142</c:v>
                </c:pt>
                <c:pt idx="2">
                  <c:v>5</c:v>
                </c:pt>
              </c:numCache>
            </c:numRef>
          </c:val>
          <c:extLst>
            <c:ext xmlns:c16="http://schemas.microsoft.com/office/drawing/2014/chart" uri="{C3380CC4-5D6E-409C-BE32-E72D297353CC}">
              <c16:uniqueId val="{00000000-93E7-43DD-A192-67AF2AFCC289}"/>
            </c:ext>
          </c:extLst>
        </c:ser>
        <c:ser>
          <c:idx val="1"/>
          <c:order val="1"/>
          <c:tx>
            <c:strRef>
              <c:f>Sheet1!$A$3</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409</c:v>
                </c:pt>
                <c:pt idx="1">
                  <c:v>1450</c:v>
                </c:pt>
                <c:pt idx="2">
                  <c:v>77</c:v>
                </c:pt>
              </c:numCache>
            </c:numRef>
          </c:val>
          <c:extLst>
            <c:ext xmlns:c16="http://schemas.microsoft.com/office/drawing/2014/chart" uri="{C3380CC4-5D6E-409C-BE32-E72D297353CC}">
              <c16:uniqueId val="{00000001-93E7-43DD-A192-67AF2AFCC289}"/>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240</c:v>
                </c:pt>
                <c:pt idx="1">
                  <c:v>661</c:v>
                </c:pt>
                <c:pt idx="2">
                  <c:v>50</c:v>
                </c:pt>
              </c:numCache>
            </c:numRef>
          </c:val>
          <c:extLst>
            <c:ext xmlns:c16="http://schemas.microsoft.com/office/drawing/2014/chart" uri="{C3380CC4-5D6E-409C-BE32-E72D297353CC}">
              <c16:uniqueId val="{00000002-93E7-43DD-A192-67AF2AFCC289}"/>
            </c:ext>
          </c:extLst>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372</c:v>
                </c:pt>
                <c:pt idx="1">
                  <c:v>1237</c:v>
                </c:pt>
                <c:pt idx="2">
                  <c:v>106</c:v>
                </c:pt>
              </c:numCache>
            </c:numRef>
          </c:val>
          <c:extLst>
            <c:ext xmlns:c16="http://schemas.microsoft.com/office/drawing/2014/chart" uri="{C3380CC4-5D6E-409C-BE32-E72D297353CC}">
              <c16:uniqueId val="{00000003-93E7-43DD-A192-67AF2AFCC289}"/>
            </c:ext>
          </c:extLst>
        </c:ser>
        <c:ser>
          <c:idx val="4"/>
          <c:order val="4"/>
          <c:tx>
            <c:strRef>
              <c:f>Sheet1!$A$6</c:f>
              <c:strCache>
                <c:ptCount val="1"/>
                <c:pt idx="0">
                  <c:v>18-34</c:v>
                </c:pt>
              </c:strCache>
            </c:strRef>
          </c:tx>
          <c:spPr>
            <a:gradFill>
              <a:gsLst>
                <a:gs pos="0">
                  <a:srgbClr val="FF9933"/>
                </a:gs>
                <a:gs pos="50000">
                  <a:srgbClr val="FFC000"/>
                </a:gs>
                <a:gs pos="100000">
                  <a:srgbClr val="FF9933"/>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431</c:v>
                </c:pt>
                <c:pt idx="1">
                  <c:v>707</c:v>
                </c:pt>
                <c:pt idx="2">
                  <c:v>173</c:v>
                </c:pt>
              </c:numCache>
            </c:numRef>
          </c:val>
          <c:extLst>
            <c:ext xmlns:c16="http://schemas.microsoft.com/office/drawing/2014/chart" uri="{C3380CC4-5D6E-409C-BE32-E72D297353CC}">
              <c16:uniqueId val="{00000004-93E7-43DD-A192-67AF2AFCC289}"/>
            </c:ext>
          </c:extLst>
        </c:ser>
        <c:ser>
          <c:idx val="5"/>
          <c:order val="5"/>
          <c:tx>
            <c:strRef>
              <c:f>Sheet1!$A$7</c:f>
              <c:strCache>
                <c:ptCount val="1"/>
                <c:pt idx="0">
                  <c:v>35-49</c:v>
                </c:pt>
              </c:strCache>
            </c:strRef>
          </c:tx>
          <c:spPr>
            <a:gradFill>
              <a:gsLst>
                <a:gs pos="0">
                  <a:schemeClr val="bg1">
                    <a:lumMod val="90000"/>
                    <a:lumOff val="10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323</c:v>
                </c:pt>
                <c:pt idx="1">
                  <c:v>63</c:v>
                </c:pt>
                <c:pt idx="2">
                  <c:v>59</c:v>
                </c:pt>
              </c:numCache>
            </c:numRef>
          </c:val>
          <c:extLst>
            <c:ext xmlns:c16="http://schemas.microsoft.com/office/drawing/2014/chart" uri="{C3380CC4-5D6E-409C-BE32-E72D297353CC}">
              <c16:uniqueId val="{00000005-93E7-43DD-A192-67AF2AFCC289}"/>
            </c:ext>
          </c:extLst>
        </c:ser>
        <c:ser>
          <c:idx val="6"/>
          <c:order val="6"/>
          <c:tx>
            <c:strRef>
              <c:f>Sheet1!$A$8</c:f>
              <c:strCache>
                <c:ptCount val="1"/>
                <c:pt idx="0">
                  <c:v>50-65</c:v>
                </c:pt>
              </c:strCache>
            </c:strRef>
          </c:tx>
          <c:spPr>
            <a:gradFill flip="none" rotWithShape="1">
              <a:gsLst>
                <a:gs pos="3000">
                  <a:schemeClr val="accent1">
                    <a:lumMod val="75000"/>
                  </a:schemeClr>
                </a:gs>
                <a:gs pos="50000">
                  <a:schemeClr val="accent1">
                    <a:lumMod val="60000"/>
                    <a:lumOff val="40000"/>
                  </a:schemeClr>
                </a:gs>
                <a:gs pos="97000">
                  <a:schemeClr val="accent1">
                    <a:lumMod val="75000"/>
                  </a:schemeClr>
                </a:gs>
              </a:gsLst>
              <a:lin ang="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62</c:v>
                </c:pt>
                <c:pt idx="1">
                  <c:v>4</c:v>
                </c:pt>
                <c:pt idx="2">
                  <c:v>19</c:v>
                </c:pt>
              </c:numCache>
            </c:numRef>
          </c:val>
          <c:extLst>
            <c:ext xmlns:c16="http://schemas.microsoft.com/office/drawing/2014/chart" uri="{C3380CC4-5D6E-409C-BE32-E72D297353CC}">
              <c16:uniqueId val="{00000006-93E7-43DD-A192-67AF2AFCC289}"/>
            </c:ext>
          </c:extLst>
        </c:ser>
        <c:dLbls>
          <c:showLegendKey val="0"/>
          <c:showVal val="0"/>
          <c:showCatName val="0"/>
          <c:showSerName val="0"/>
          <c:showPercent val="0"/>
          <c:showBubbleSize val="0"/>
        </c:dLbls>
        <c:gapWidth val="45"/>
        <c:overlap val="100"/>
        <c:axId val="582410856"/>
        <c:axId val="582411248"/>
      </c:barChart>
      <c:catAx>
        <c:axId val="58241085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2411248"/>
        <c:crosses val="autoZero"/>
        <c:auto val="1"/>
        <c:lblAlgn val="ctr"/>
        <c:lblOffset val="100"/>
        <c:noMultiLvlLbl val="0"/>
      </c:catAx>
      <c:valAx>
        <c:axId val="5824112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106E-3"/>
              <c:y val="0.3117616059711286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410856"/>
        <c:crosses val="autoZero"/>
        <c:crossBetween val="between"/>
        <c:majorUnit val="0.2"/>
      </c:valAx>
      <c:spPr>
        <a:noFill/>
        <a:ln w="12700">
          <a:solidFill>
            <a:schemeClr val="bg2"/>
          </a:solidFill>
        </a:ln>
      </c:spPr>
    </c:plotArea>
    <c:legend>
      <c:legendPos val="t"/>
      <c:layout>
        <c:manualLayout>
          <c:xMode val="edge"/>
          <c:yMode val="edge"/>
          <c:x val="0.3197776948140103"/>
          <c:y val="3.1250105833544997E-2"/>
          <c:w val="0.63503744682776719"/>
          <c:h val="6.07319447972229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Microsoft_Excel_Worksheet5!$B$2:$B$10002</c:f>
              <c:numCache>
                <c:formatCode>General</c:formatCode>
                <c:ptCount val="10001"/>
                <c:pt idx="0">
                  <c:v>1</c:v>
                </c:pt>
                <c:pt idx="1">
                  <c:v>1.0051338632229501</c:v>
                </c:pt>
                <c:pt idx="2">
                  <c:v>1.0102942238488299</c:v>
                </c:pt>
                <c:pt idx="3">
                  <c:v>1.01548192723079</c:v>
                </c:pt>
                <c:pt idx="4">
                  <c:v>1.0206979762813999</c:v>
                </c:pt>
                <c:pt idx="5">
                  <c:v>1.02594339229489</c:v>
                </c:pt>
                <c:pt idx="6">
                  <c:v>1.0312192151953099</c:v>
                </c:pt>
                <c:pt idx="7">
                  <c:v>1.0365265037949201</c:v>
                </c:pt>
                <c:pt idx="8">
                  <c:v>1.0418663360630001</c:v>
                </c:pt>
                <c:pt idx="9">
                  <c:v>1.0472398094053901</c:v>
                </c:pt>
                <c:pt idx="10">
                  <c:v>1.05264804095509</c:v>
                </c:pt>
                <c:pt idx="11">
                  <c:v>1.0580921678742401</c:v>
                </c:pt>
                <c:pt idx="12">
                  <c:v>1.06357334766778</c:v>
                </c:pt>
                <c:pt idx="13">
                  <c:v>1.0690927585090899</c:v>
                </c:pt>
                <c:pt idx="14">
                  <c:v>1.0746515995779999</c:v>
                </c:pt>
                <c:pt idx="15">
                  <c:v>1.08025109141152</c:v>
                </c:pt>
                <c:pt idx="16">
                  <c:v>1.0858924762675599</c:v>
                </c:pt>
                <c:pt idx="17">
                  <c:v>1.0915770185020901</c:v>
                </c:pt>
                <c:pt idx="18">
                  <c:v>1.09730600496007</c:v>
                </c:pt>
                <c:pt idx="19">
                  <c:v>1.10308074538053</c:v>
                </c:pt>
                <c:pt idx="20">
                  <c:v>1.1089025728162101</c:v>
                </c:pt>
                <c:pt idx="21">
                  <c:v>1.1147728440681199</c:v>
                </c:pt>
                <c:pt idx="22">
                  <c:v>1.1206929401355501</c:v>
                </c:pt>
                <c:pt idx="23">
                  <c:v>1.1266642666817299</c:v>
                </c:pt>
                <c:pt idx="24">
                  <c:v>1.1326882545158601</c:v>
                </c:pt>
                <c:pt idx="25">
                  <c:v>1.1387663600917</c:v>
                </c:pt>
                <c:pt idx="26">
                  <c:v>1.14489984654921</c:v>
                </c:pt>
                <c:pt idx="27">
                  <c:v>1.1510891163324899</c:v>
                </c:pt>
                <c:pt idx="28">
                  <c:v>1.1573343532545799</c:v>
                </c:pt>
                <c:pt idx="29">
                  <c:v>1.1636357395316199</c:v>
                </c:pt>
                <c:pt idx="30">
                  <c:v>1.16999345568248</c:v>
                </c:pt>
                <c:pt idx="31">
                  <c:v>1.1764076804271</c:v>
                </c:pt>
                <c:pt idx="32">
                  <c:v>1.1828785905836201</c:v>
                </c:pt>
                <c:pt idx="33">
                  <c:v>1.1894063609640799</c:v>
                </c:pt>
                <c:pt idx="34">
                  <c:v>1.19599116426895</c:v>
                </c:pt>
                <c:pt idx="35">
                  <c:v>1.20263317098024</c:v>
                </c:pt>
                <c:pt idx="36">
                  <c:v>1.20933254925335</c:v>
                </c:pt>
                <c:pt idx="37">
                  <c:v>1.21608946480753</c:v>
                </c:pt>
                <c:pt idx="38">
                  <c:v>1.22290408081505</c:v>
                </c:pt>
                <c:pt idx="39">
                  <c:v>1.2297765577889901</c:v>
                </c:pt>
                <c:pt idx="40">
                  <c:v>1.2367070534697</c:v>
                </c:pt>
                <c:pt idx="41">
                  <c:v>1.24369572270986</c:v>
                </c:pt>
                <c:pt idx="42">
                  <c:v>1.2507427173582299</c:v>
                </c:pt>
                <c:pt idx="43">
                  <c:v>1.2578481861419699</c:v>
                </c:pt>
                <c:pt idx="44">
                  <c:v>1.26501227454765</c:v>
                </c:pt>
                <c:pt idx="45">
                  <c:v>1.2722351247008299</c:v>
                </c:pt>
                <c:pt idx="46">
                  <c:v>1.2795168752442601</c:v>
                </c:pt>
                <c:pt idx="47">
                  <c:v>1.28685766121475</c:v>
                </c:pt>
                <c:pt idx="48">
                  <c:v>1.2942576139186099</c:v>
                </c:pt>
                <c:pt idx="49">
                  <c:v>1.3017168608057099</c:v>
                </c:pt>
                <c:pt idx="50">
                  <c:v>1.3092355253421699</c:v>
                </c:pt>
                <c:pt idx="51">
                  <c:v>1.31681372688164</c:v>
                </c:pt>
                <c:pt idx="52">
                  <c:v>1.3244515805352499</c:v>
                </c:pt>
                <c:pt idx="53">
                  <c:v>1.33214919704009</c:v>
                </c:pt>
                <c:pt idx="54">
                  <c:v>1.3399066826264301</c:v>
                </c:pt>
                <c:pt idx="55">
                  <c:v>1.34772413888345</c:v>
                </c:pt>
                <c:pt idx="56">
                  <c:v>1.35560166262367</c:v>
                </c:pt>
                <c:pt idx="57">
                  <c:v>1.3635393457459699</c:v>
                </c:pt>
                <c:pt idx="58">
                  <c:v>1.37153727509732</c:v>
                </c:pt>
                <c:pt idx="59">
                  <c:v>1.37959553233308</c:v>
                </c:pt>
                <c:pt idx="60">
                  <c:v>1.38771419377599</c:v>
                </c:pt>
                <c:pt idx="61">
                  <c:v>1.3958933302738199</c:v>
                </c:pt>
                <c:pt idx="62">
                  <c:v>1.4041330070557201</c:v>
                </c:pt>
                <c:pt idx="63">
                  <c:v>1.41243328358718</c:v>
                </c:pt>
                <c:pt idx="64">
                  <c:v>1.4207942134237901</c:v>
                </c:pt>
                <c:pt idx="65">
                  <c:v>1.4292158440636</c:v>
                </c:pt>
                <c:pt idx="66">
                  <c:v>1.4376982167982899</c:v>
                </c:pt>
                <c:pt idx="67">
                  <c:v>1.4462413665629901</c:v>
                </c:pt>
                <c:pt idx="68">
                  <c:v>1.45484532178495</c:v>
                </c:pt>
                <c:pt idx="69">
                  <c:v>1.46351010423088</c:v>
                </c:pt>
                <c:pt idx="70">
                  <c:v>1.47223572885312</c:v>
                </c:pt>
                <c:pt idx="71">
                  <c:v>1.4810222036346199</c:v>
                </c:pt>
                <c:pt idx="72">
                  <c:v>1.48986952943271</c:v>
                </c:pt>
                <c:pt idx="73">
                  <c:v>1.4987776998217399</c:v>
                </c:pt>
                <c:pt idx="74">
                  <c:v>1.50774670093456</c:v>
                </c:pt>
                <c:pt idx="75">
                  <c:v>1.5167765113029099</c:v>
                </c:pt>
                <c:pt idx="76">
                  <c:v>1.52586710169669</c:v>
                </c:pt>
                <c:pt idx="77">
                  <c:v>1.53501843496219</c:v>
                </c:pt>
                <c:pt idx="78">
                  <c:v>1.54423046585927</c:v>
                </c:pt>
                <c:pt idx="79">
                  <c:v>1.5535031408975299</c:v>
                </c:pt>
                <c:pt idx="80">
                  <c:v>1.5628363981714799</c:v>
                </c:pt>
                <c:pt idx="81">
                  <c:v>1.57223016719482</c:v>
                </c:pt>
                <c:pt idx="82">
                  <c:v>1.5816843687336899</c:v>
                </c:pt>
                <c:pt idx="83">
                  <c:v>1.5911989146391201</c:v>
                </c:pt>
                <c:pt idx="84">
                  <c:v>1.6007737076786199</c:v>
                </c:pt>
                <c:pt idx="85">
                  <c:v>1.6104086413668499</c:v>
                </c:pt>
                <c:pt idx="86">
                  <c:v>1.6201035997956801</c:v>
                </c:pt>
                <c:pt idx="87">
                  <c:v>1.6298584574632999</c:v>
                </c:pt>
                <c:pt idx="88">
                  <c:v>1.6396730791028</c:v>
                </c:pt>
                <c:pt idx="89">
                  <c:v>1.6495473195099399</c:v>
                </c:pt>
                <c:pt idx="90">
                  <c:v>1.6594811101298499</c:v>
                </c:pt>
                <c:pt idx="91">
                  <c:v>1.66947472334164</c:v>
                </c:pt>
                <c:pt idx="92">
                  <c:v>1.67952851940481</c:v>
                </c:pt>
                <c:pt idx="93">
                  <c:v>1.68964286074841</c:v>
                </c:pt>
                <c:pt idx="94">
                  <c:v>1.6998181119840601</c:v>
                </c:pt>
                <c:pt idx="95">
                  <c:v>1.7100546399191301</c:v>
                </c:pt>
                <c:pt idx="96">
                  <c:v>1.72035281356995</c:v>
                </c:pt>
                <c:pt idx="97">
                  <c:v>1.73071300417513</c:v>
                </c:pt>
                <c:pt idx="98">
                  <c:v>1.7411355852089001</c:v>
                </c:pt>
                <c:pt idx="99">
                  <c:v>1.7516209323946299</c:v>
                </c:pt>
                <c:pt idx="100">
                  <c:v>1.7621694237183101</c:v>
                </c:pt>
              </c:numCache>
            </c:numRef>
          </c:yVal>
          <c:smooth val="0"/>
          <c:extLst>
            <c:ext xmlns:c16="http://schemas.microsoft.com/office/drawing/2014/chart" uri="{C3380CC4-5D6E-409C-BE32-E72D297353CC}">
              <c16:uniqueId val="{00000000-711C-47D0-9338-FEAAA53AB606}"/>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Microsoft_Excel_Worksheet5!$C$2:$C$10002</c:f>
              <c:numCache>
                <c:formatCode>General</c:formatCode>
                <c:ptCount val="10001"/>
                <c:pt idx="0">
                  <c:v>1</c:v>
                </c:pt>
                <c:pt idx="1">
                  <c:v>0.99287185375853204</c:v>
                </c:pt>
                <c:pt idx="2">
                  <c:v>0.98579785076634396</c:v>
                </c:pt>
                <c:pt idx="3">
                  <c:v>0.97879410234037001</c:v>
                </c:pt>
                <c:pt idx="4">
                  <c:v>0.97187953597715004</c:v>
                </c:pt>
                <c:pt idx="5">
                  <c:v>0.965072526179519</c:v>
                </c:pt>
                <c:pt idx="6">
                  <c:v>0.95839090960433604</c:v>
                </c:pt>
                <c:pt idx="7">
                  <c:v>0.95185200360465305</c:v>
                </c:pt>
                <c:pt idx="8">
                  <c:v>0.94547262793305098</c:v>
                </c:pt>
                <c:pt idx="9">
                  <c:v>0.93926912937628904</c:v>
                </c:pt>
                <c:pt idx="10">
                  <c:v>0.93325740909900301</c:v>
                </c:pt>
                <c:pt idx="11">
                  <c:v>0.92745295248210002</c:v>
                </c:pt>
                <c:pt idx="12">
                  <c:v>0.92187086124895301</c:v>
                </c:pt>
                <c:pt idx="13">
                  <c:v>0.91652588767913801</c:v>
                </c:pt>
                <c:pt idx="14">
                  <c:v>0.91143247071470301</c:v>
                </c:pt>
                <c:pt idx="15">
                  <c:v>0.906604773767273</c:v>
                </c:pt>
                <c:pt idx="16">
                  <c:v>0.90205672403497394</c:v>
                </c:pt>
                <c:pt idx="17">
                  <c:v>0.89780205313546102</c:v>
                </c:pt>
                <c:pt idx="18">
                  <c:v>0.89385433885421295</c:v>
                </c:pt>
                <c:pt idx="19">
                  <c:v>0.89022704779457196</c:v>
                </c:pt>
                <c:pt idx="20">
                  <c:v>0.88693357869630396</c:v>
                </c:pt>
                <c:pt idx="21">
                  <c:v>0.88398730616091603</c:v>
                </c:pt>
                <c:pt idx="22">
                  <c:v>0.88140162448228299</c:v>
                </c:pt>
                <c:pt idx="23">
                  <c:v>0.87918999122753605</c:v>
                </c:pt>
                <c:pt idx="24">
                  <c:v>0.87736597014198703</c:v>
                </c:pt>
                <c:pt idx="25">
                  <c:v>0.875943272858554</c:v>
                </c:pt>
                <c:pt idx="26">
                  <c:v>0.87493180469458098</c:v>
                </c:pt>
                <c:pt idx="27">
                  <c:v>0.87432580516270797</c:v>
                </c:pt>
                <c:pt idx="28">
                  <c:v>0.87411597984159095</c:v>
                </c:pt>
                <c:pt idx="29">
                  <c:v>0.87429347662777501</c:v>
                </c:pt>
                <c:pt idx="30">
                  <c:v>0.87484984280914202</c:v>
                </c:pt>
                <c:pt idx="31">
                  <c:v>0.87577698228839995</c:v>
                </c:pt>
                <c:pt idx="32">
                  <c:v>0.87706711289215999</c:v>
                </c:pt>
                <c:pt idx="33">
                  <c:v>0.87871272366165998</c:v>
                </c:pt>
                <c:pt idx="34">
                  <c:v>0.88070653199499704</c:v>
                </c:pt>
                <c:pt idx="35">
                  <c:v>0.88304144049368505</c:v>
                </c:pt>
                <c:pt idx="36">
                  <c:v>0.88571049335593899</c:v>
                </c:pt>
                <c:pt idx="37">
                  <c:v>0.88870683215378599</c:v>
                </c:pt>
                <c:pt idx="38">
                  <c:v>0.89202365082996005</c:v>
                </c:pt>
                <c:pt idx="39">
                  <c:v>0.89565414975338198</c:v>
                </c:pt>
                <c:pt idx="40">
                  <c:v>0.89959148867862504</c:v>
                </c:pt>
                <c:pt idx="41">
                  <c:v>0.90382873846571998</c:v>
                </c:pt>
                <c:pt idx="42">
                  <c:v>0.90835883143227403</c:v>
                </c:pt>
                <c:pt idx="43">
                  <c:v>0.91317451023126595</c:v>
                </c:pt>
                <c:pt idx="44">
                  <c:v>0.91826827517585596</c:v>
                </c:pt>
                <c:pt idx="45">
                  <c:v>0.92363232996860001</c:v>
                </c:pt>
                <c:pt idx="46">
                  <c:v>0.92925852583803903</c:v>
                </c:pt>
                <c:pt idx="47">
                  <c:v>0.93513830414240695</c:v>
                </c:pt>
                <c:pt idx="48">
                  <c:v>0.94126263757029804</c:v>
                </c:pt>
                <c:pt idx="49">
                  <c:v>0.94762197015340899</c:v>
                </c:pt>
                <c:pt idx="50">
                  <c:v>0.95420615640929396</c:v>
                </c:pt>
                <c:pt idx="51">
                  <c:v>0.961004400054425</c:v>
                </c:pt>
                <c:pt idx="52">
                  <c:v>0.96800519287183096</c:v>
                </c:pt>
                <c:pt idx="53">
                  <c:v>0.97519625448457803</c:v>
                </c:pt>
                <c:pt idx="54">
                  <c:v>0.98256447397735902</c:v>
                </c:pt>
                <c:pt idx="55">
                  <c:v>0.99009585452297899</c:v>
                </c:pt>
                <c:pt idx="56">
                  <c:v>0.99777546240685999</c:v>
                </c:pt>
                <c:pt idx="57">
                  <c:v>1.0055873820965799</c:v>
                </c:pt>
                <c:pt idx="58">
                  <c:v>1.01351467926809</c:v>
                </c:pt>
                <c:pt idx="59">
                  <c:v>1.02153937396483</c:v>
                </c:pt>
                <c:pt idx="60">
                  <c:v>1.0296424263161099</c:v>
                </c:pt>
                <c:pt idx="61">
                  <c:v>1.0378037374565701</c:v>
                </c:pt>
                <c:pt idx="62">
                  <c:v>1.0460021684449901</c:v>
                </c:pt>
                <c:pt idx="63">
                  <c:v>1.05421558004856</c:v>
                </c:pt>
                <c:pt idx="64">
                  <c:v>1.06242089620378</c:v>
                </c:pt>
                <c:pt idx="65">
                  <c:v>1.07059419375233</c:v>
                </c:pt>
                <c:pt idx="66">
                  <c:v>1.0787108206445299</c:v>
                </c:pt>
                <c:pt idx="67">
                  <c:v>1.0867455441743401</c:v>
                </c:pt>
                <c:pt idx="68">
                  <c:v>1.0946727299400101</c:v>
                </c:pt>
                <c:pt idx="69">
                  <c:v>1.10246655111026</c:v>
                </c:pt>
                <c:pt idx="70">
                  <c:v>1.1101012262384999</c:v>
                </c:pt>
                <c:pt idx="71">
                  <c:v>1.11755128235557</c:v>
                </c:pt>
                <c:pt idx="72">
                  <c:v>1.1247918384642399</c:v>
                </c:pt>
                <c:pt idx="73">
                  <c:v>1.13179890296524</c:v>
                </c:pt>
                <c:pt idx="74">
                  <c:v>1.13854967709821</c:v>
                </c:pt>
                <c:pt idx="75">
                  <c:v>1.1450228553255899</c:v>
                </c:pt>
                <c:pt idx="76">
                  <c:v>1.15119891286438</c:v>
                </c:pt>
                <c:pt idx="77">
                  <c:v>1.15706037039581</c:v>
                </c:pt>
                <c:pt idx="78">
                  <c:v>1.16259202643057</c:v>
                </c:pt>
                <c:pt idx="79">
                  <c:v>1.1677811488916301</c:v>
                </c:pt>
                <c:pt idx="80">
                  <c:v>1.1726176191471001</c:v>
                </c:pt>
                <c:pt idx="81">
                  <c:v>1.17709402386368</c:v>
                </c:pt>
                <c:pt idx="82">
                  <c:v>1.1812056924882799</c:v>
                </c:pt>
                <c:pt idx="83">
                  <c:v>1.18495068069842</c:v>
                </c:pt>
                <c:pt idx="84">
                  <c:v>1.1883297025825501</c:v>
                </c:pt>
                <c:pt idx="85">
                  <c:v>1.1913460164322101</c:v>
                </c:pt>
                <c:pt idx="86">
                  <c:v>1.1940052707025299</c:v>
                </c:pt>
                <c:pt idx="87">
                  <c:v>1.1963153178368799</c:v>
                </c:pt>
                <c:pt idx="88">
                  <c:v>1.1982860042289301</c:v>
                </c:pt>
                <c:pt idx="89">
                  <c:v>1.1999289446368</c:v>
                </c:pt>
                <c:pt idx="90">
                  <c:v>1.20125711215527</c:v>
                </c:pt>
                <c:pt idx="91">
                  <c:v>1.2022837422472901</c:v>
                </c:pt>
                <c:pt idx="92">
                  <c:v>1.2030220955980699</c:v>
                </c:pt>
                <c:pt idx="93">
                  <c:v>1.2034854242822</c:v>
                </c:pt>
                <c:pt idx="94">
                  <c:v>1.20368686566161</c:v>
                </c:pt>
                <c:pt idx="95">
                  <c:v>1.2036393529551599</c:v>
                </c:pt>
                <c:pt idx="96">
                  <c:v>1.20335554152428</c:v>
                </c:pt>
                <c:pt idx="97">
                  <c:v>1.2028477496461301</c:v>
                </c:pt>
                <c:pt idx="98">
                  <c:v>1.2021279123824999</c:v>
                </c:pt>
                <c:pt idx="99">
                  <c:v>1.2012075470785899</c:v>
                </c:pt>
                <c:pt idx="100">
                  <c:v>1.20009772902235</c:v>
                </c:pt>
              </c:numCache>
            </c:numRef>
          </c:yVal>
          <c:smooth val="0"/>
          <c:extLst>
            <c:ext xmlns:c16="http://schemas.microsoft.com/office/drawing/2014/chart" uri="{C3380CC4-5D6E-409C-BE32-E72D297353CC}">
              <c16:uniqueId val="{00000001-711C-47D0-9338-FEAAA53AB606}"/>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Microsoft_Excel_Worksheet5!$D$2:$D$10002</c:f>
              <c:numCache>
                <c:formatCode>General</c:formatCode>
                <c:ptCount val="10001"/>
                <c:pt idx="0">
                  <c:v>1</c:v>
                </c:pt>
                <c:pt idx="1">
                  <c:v>1.0175473090238201</c:v>
                </c:pt>
                <c:pt idx="2">
                  <c:v>1.0353993143207301</c:v>
                </c:pt>
                <c:pt idx="3">
                  <c:v>1.0535449100752401</c:v>
                </c:pt>
                <c:pt idx="4">
                  <c:v>1.0719686136178199</c:v>
                </c:pt>
                <c:pt idx="5">
                  <c:v>1.0906536199516199</c:v>
                </c:pt>
                <c:pt idx="6">
                  <c:v>1.1095817574344999</c:v>
                </c:pt>
                <c:pt idx="7">
                  <c:v>1.12873344700713</c:v>
                </c:pt>
                <c:pt idx="8">
                  <c:v>1.1480876655248899</c:v>
                </c:pt>
                <c:pt idx="9">
                  <c:v>1.16762191378705</c:v>
                </c:pt>
                <c:pt idx="10">
                  <c:v>1.1873121898880501</c:v>
                </c:pt>
                <c:pt idx="11">
                  <c:v>1.2071329685463801</c:v>
                </c:pt>
                <c:pt idx="12">
                  <c:v>1.2270571870953</c:v>
                </c:pt>
                <c:pt idx="13">
                  <c:v>1.2470562388486599</c:v>
                </c:pt>
                <c:pt idx="14">
                  <c:v>1.26709997458172</c:v>
                </c:pt>
                <c:pt idx="15">
                  <c:v>1.28715671289343</c:v>
                </c:pt>
                <c:pt idx="16">
                  <c:v>1.307193260242</c:v>
                </c:pt>
                <c:pt idx="17">
                  <c:v>1.3271749414702401</c:v>
                </c:pt>
                <c:pt idx="18">
                  <c:v>1.34706564166247</c:v>
                </c:pt>
                <c:pt idx="19">
                  <c:v>1.3668278602000601</c:v>
                </c:pt>
                <c:pt idx="20">
                  <c:v>1.3864227779106899</c:v>
                </c:pt>
                <c:pt idx="21">
                  <c:v>1.40581033823749</c:v>
                </c:pt>
                <c:pt idx="22">
                  <c:v>1.42494934339085</c:v>
                </c:pt>
                <c:pt idx="23">
                  <c:v>1.44379756649091</c:v>
                </c:pt>
                <c:pt idx="24">
                  <c:v>1.46231188076574</c:v>
                </c:pt>
                <c:pt idx="25">
                  <c:v>1.48044840694371</c:v>
                </c:pt>
                <c:pt idx="26">
                  <c:v>1.49816894481962</c:v>
                </c:pt>
                <c:pt idx="27">
                  <c:v>1.51546042209349</c:v>
                </c:pt>
                <c:pt idx="28">
                  <c:v>1.53231703356565</c:v>
                </c:pt>
                <c:pt idx="29">
                  <c:v>1.54873411561755</c:v>
                </c:pt>
                <c:pt idx="30">
                  <c:v>1.5647081583101601</c:v>
                </c:pt>
                <c:pt idx="31">
                  <c:v>1.58023681662844</c:v>
                </c:pt>
                <c:pt idx="32">
                  <c:v>1.5953189208602001</c:v>
                </c:pt>
                <c:pt idx="33">
                  <c:v>1.6099544861564199</c:v>
                </c:pt>
                <c:pt idx="34">
                  <c:v>1.62414472136278</c:v>
                </c:pt>
                <c:pt idx="35">
                  <c:v>1.6378920372450301</c:v>
                </c:pt>
                <c:pt idx="36">
                  <c:v>1.65120005425506</c:v>
                </c:pt>
                <c:pt idx="37">
                  <c:v>1.6640736100022999</c:v>
                </c:pt>
                <c:pt idx="38">
                  <c:v>1.6765187666074199</c:v>
                </c:pt>
                <c:pt idx="39">
                  <c:v>1.68854281812211</c:v>
                </c:pt>
                <c:pt idx="40">
                  <c:v>1.7001542982006701</c:v>
                </c:pt>
                <c:pt idx="41">
                  <c:v>1.7113629882056101</c:v>
                </c:pt>
                <c:pt idx="42">
                  <c:v>1.7221799259198101</c:v>
                </c:pt>
                <c:pt idx="43">
                  <c:v>1.7326174150217499</c:v>
                </c:pt>
                <c:pt idx="44">
                  <c:v>1.7426890354561899</c:v>
                </c:pt>
                <c:pt idx="45">
                  <c:v>1.75240965480015</c:v>
                </c:pt>
                <c:pt idx="46">
                  <c:v>1.76179544068038</c:v>
                </c:pt>
                <c:pt idx="47">
                  <c:v>1.7708638742434799</c:v>
                </c:pt>
                <c:pt idx="48">
                  <c:v>1.7796337646103599</c:v>
                </c:pt>
                <c:pt idx="49">
                  <c:v>1.7881252641615799</c:v>
                </c:pt>
                <c:pt idx="50">
                  <c:v>1.7963598843966699</c:v>
                </c:pt>
                <c:pt idx="51">
                  <c:v>1.8043605119869499</c:v>
                </c:pt>
                <c:pt idx="52">
                  <c:v>1.8121514244960999</c:v>
                </c:pt>
                <c:pt idx="53">
                  <c:v>1.81975830507317</c:v>
                </c:pt>
                <c:pt idx="54">
                  <c:v>1.8272082552298201</c:v>
                </c:pt>
                <c:pt idx="55">
                  <c:v>1.8345298045957901</c:v>
                </c:pt>
                <c:pt idx="56">
                  <c:v>1.84175291630765</c:v>
                </c:pt>
                <c:pt idx="57">
                  <c:v>1.8489089864283601</c:v>
                </c:pt>
                <c:pt idx="58">
                  <c:v>1.8560308355275399</c:v>
                </c:pt>
                <c:pt idx="59">
                  <c:v>1.8631526902838</c:v>
                </c:pt>
                <c:pt idx="60">
                  <c:v>1.87031015271715</c:v>
                </c:pt>
                <c:pt idx="61">
                  <c:v>1.8775401544403101</c:v>
                </c:pt>
                <c:pt idx="62">
                  <c:v>1.88488089315756</c:v>
                </c:pt>
                <c:pt idx="63">
                  <c:v>1.8923717485686999</c:v>
                </c:pt>
                <c:pt idx="64">
                  <c:v>1.90005317488723</c:v>
                </c:pt>
                <c:pt idx="65">
                  <c:v>1.90796656739106</c:v>
                </c:pt>
                <c:pt idx="66">
                  <c:v>1.9161541008274601</c:v>
                </c:pt>
                <c:pt idx="67">
                  <c:v>1.92465853811907</c:v>
                </c:pt>
                <c:pt idx="68">
                  <c:v>1.93352300868549</c:v>
                </c:pt>
                <c:pt idx="69">
                  <c:v>1.94279075680698</c:v>
                </c:pt>
                <c:pt idx="70">
                  <c:v>1.95250486179178</c:v>
                </c:pt>
                <c:pt idx="71">
                  <c:v>1.96270793321937</c:v>
                </c:pt>
                <c:pt idx="72">
                  <c:v>1.97344178613777</c:v>
                </c:pt>
                <c:pt idx="73">
                  <c:v>1.9847471026855501</c:v>
                </c:pt>
                <c:pt idx="74">
                  <c:v>1.9966630880551099</c:v>
                </c:pt>
                <c:pt idx="75">
                  <c:v>2.0092271298690001</c:v>
                </c:pt>
                <c:pt idx="76">
                  <c:v>2.0224744707646898</c:v>
                </c:pt>
                <c:pt idx="77">
                  <c:v>2.0364379041585599</c:v>
                </c:pt>
                <c:pt idx="78">
                  <c:v>2.05114750271371</c:v>
                </c:pt>
                <c:pt idx="79">
                  <c:v>2.0666303879533201</c:v>
                </c:pt>
                <c:pt idx="80">
                  <c:v>2.08291054779317</c:v>
                </c:pt>
                <c:pt idx="81">
                  <c:v>2.1000087066313502</c:v>
                </c:pt>
                <c:pt idx="82">
                  <c:v>2.1179422501989902</c:v>
                </c:pt>
                <c:pt idx="83">
                  <c:v>2.1367252048468299</c:v>
                </c:pt>
                <c:pt idx="84">
                  <c:v>2.15636826852533</c:v>
                </c:pt>
                <c:pt idx="85">
                  <c:v>2.1768788886000401</c:v>
                </c:pt>
                <c:pt idx="86">
                  <c:v>2.19826137997413</c:v>
                </c:pt>
                <c:pt idx="87">
                  <c:v>2.2205170758558102</c:v>
                </c:pt>
                <c:pt idx="88">
                  <c:v>2.2436445029368901</c:v>
                </c:pt>
                <c:pt idx="89">
                  <c:v>2.2676395727132101</c:v>
                </c:pt>
                <c:pt idx="90">
                  <c:v>2.2924963581999802</c:v>
                </c:pt>
                <c:pt idx="91">
                  <c:v>2.3182097153430199</c:v>
                </c:pt>
                <c:pt idx="92">
                  <c:v>2.3447749279216601</c:v>
                </c:pt>
                <c:pt idx="93">
                  <c:v>2.3721874310034301</c:v>
                </c:pt>
                <c:pt idx="94">
                  <c:v>2.4004429193807701</c:v>
                </c:pt>
                <c:pt idx="95">
                  <c:v>2.4295374393743998</c:v>
                </c:pt>
                <c:pt idx="96">
                  <c:v>2.4594674649598098</c:v>
                </c:pt>
                <c:pt idx="97">
                  <c:v>2.4902299594459198</c:v>
                </c:pt>
                <c:pt idx="98">
                  <c:v>2.5218224240983602</c:v>
                </c:pt>
                <c:pt idx="99">
                  <c:v>2.55424293517386</c:v>
                </c:pt>
                <c:pt idx="100">
                  <c:v>2.58749017083584</c:v>
                </c:pt>
              </c:numCache>
            </c:numRef>
          </c:yVal>
          <c:smooth val="1"/>
          <c:extLst>
            <c:ext xmlns:c16="http://schemas.microsoft.com/office/drawing/2014/chart" uri="{C3380CC4-5D6E-409C-BE32-E72D297353CC}">
              <c16:uniqueId val="{00000002-711C-47D0-9338-FEAAA53AB606}"/>
            </c:ext>
          </c:extLst>
        </c:ser>
        <c:dLbls>
          <c:showLegendKey val="0"/>
          <c:showVal val="0"/>
          <c:showCatName val="0"/>
          <c:showSerName val="0"/>
          <c:showPercent val="0"/>
          <c:showBubbleSize val="0"/>
        </c:dLbls>
        <c:axId val="675417184"/>
        <c:axId val="675418360"/>
      </c:scatterChart>
      <c:valAx>
        <c:axId val="675417184"/>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8360"/>
        <c:crosses val="autoZero"/>
        <c:crossBetween val="midCat"/>
        <c:majorUnit val="10"/>
      </c:valAx>
      <c:valAx>
        <c:axId val="67541836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54171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Microsoft_Excel_Worksheet6!$B$2:$B$10002</c:f>
              <c:numCache>
                <c:formatCode>General</c:formatCode>
                <c:ptCount val="10001"/>
                <c:pt idx="0">
                  <c:v>1.4858629916088999</c:v>
                </c:pt>
                <c:pt idx="1">
                  <c:v>1.3231635203060701</c:v>
                </c:pt>
                <c:pt idx="2">
                  <c:v>1.1825540627509299</c:v>
                </c:pt>
                <c:pt idx="3">
                  <c:v>1.0646494947399101</c:v>
                </c:pt>
                <c:pt idx="4">
                  <c:v>0.96911329327153395</c:v>
                </c:pt>
                <c:pt idx="5">
                  <c:v>0.89412593241253402</c:v>
                </c:pt>
                <c:pt idx="6">
                  <c:v>0.83563816432933302</c:v>
                </c:pt>
                <c:pt idx="7">
                  <c:v>0.79025211749750002</c:v>
                </c:pt>
                <c:pt idx="8">
                  <c:v>0.755393576709536</c:v>
                </c:pt>
                <c:pt idx="9">
                  <c:v>0.72907719771124402</c:v>
                </c:pt>
                <c:pt idx="10">
                  <c:v>0.70973911966854297</c:v>
                </c:pt>
                <c:pt idx="11">
                  <c:v>0.69611559330372097</c:v>
                </c:pt>
                <c:pt idx="12">
                  <c:v>0.68715350026945698</c:v>
                </c:pt>
                <c:pt idx="13">
                  <c:v>0.68194341024528204</c:v>
                </c:pt>
                <c:pt idx="14">
                  <c:v>0.67966902087666103</c:v>
                </c:pt>
                <c:pt idx="15">
                  <c:v>0.67956901517076895</c:v>
                </c:pt>
                <c:pt idx="16">
                  <c:v>0.68090889774377605</c:v>
                </c:pt>
                <c:pt idx="17">
                  <c:v>0.68296144978907702</c:v>
                </c:pt>
                <c:pt idx="18">
                  <c:v>0.68513102908027501</c:v>
                </c:pt>
                <c:pt idx="19">
                  <c:v>0.68730750052373502</c:v>
                </c:pt>
                <c:pt idx="20">
                  <c:v>0.68949088601391295</c:v>
                </c:pt>
              </c:numCache>
            </c:numRef>
          </c:yVal>
          <c:smooth val="0"/>
          <c:extLst>
            <c:ext xmlns:c16="http://schemas.microsoft.com/office/drawing/2014/chart" uri="{C3380CC4-5D6E-409C-BE32-E72D297353CC}">
              <c16:uniqueId val="{00000000-3093-459B-B221-ADCC7092C4D4}"/>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Microsoft_Excel_Worksheet6!$C$2:$C$10002</c:f>
              <c:numCache>
                <c:formatCode>General</c:formatCode>
                <c:ptCount val="10001"/>
                <c:pt idx="0">
                  <c:v>1.21384621006844</c:v>
                </c:pt>
                <c:pt idx="1">
                  <c:v>1.14889150929367</c:v>
                </c:pt>
                <c:pt idx="2">
                  <c:v>1.0883738419109701</c:v>
                </c:pt>
                <c:pt idx="3">
                  <c:v>1.03297936877855</c:v>
                </c:pt>
                <c:pt idx="4">
                  <c:v>0.955071865339713</c:v>
                </c:pt>
                <c:pt idx="5">
                  <c:v>0.85054026590444198</c:v>
                </c:pt>
                <c:pt idx="6">
                  <c:v>0.773732652083302</c:v>
                </c:pt>
                <c:pt idx="7">
                  <c:v>0.71709085503658099</c:v>
                </c:pt>
                <c:pt idx="8">
                  <c:v>0.67512757624326203</c:v>
                </c:pt>
                <c:pt idx="9">
                  <c:v>0.64365129524996001</c:v>
                </c:pt>
                <c:pt idx="10">
                  <c:v>0.61931553415128404</c:v>
                </c:pt>
                <c:pt idx="11">
                  <c:v>0.59942863543246006</c:v>
                </c:pt>
                <c:pt idx="12">
                  <c:v>0.58194507974315901</c:v>
                </c:pt>
                <c:pt idx="13">
                  <c:v>0.56549282325738803</c:v>
                </c:pt>
                <c:pt idx="14">
                  <c:v>0.54930176961154698</c:v>
                </c:pt>
                <c:pt idx="15">
                  <c:v>0.53302699013936505</c:v>
                </c:pt>
                <c:pt idx="16">
                  <c:v>0.51655746969196403</c:v>
                </c:pt>
                <c:pt idx="17">
                  <c:v>0.49987984359569998</c:v>
                </c:pt>
                <c:pt idx="18">
                  <c:v>0.48305717141350601</c:v>
                </c:pt>
                <c:pt idx="19">
                  <c:v>0.46629766316524102</c:v>
                </c:pt>
                <c:pt idx="20">
                  <c:v>0.44976558140828898</c:v>
                </c:pt>
              </c:numCache>
            </c:numRef>
          </c:yVal>
          <c:smooth val="0"/>
          <c:extLst>
            <c:ext xmlns:c16="http://schemas.microsoft.com/office/drawing/2014/chart" uri="{C3380CC4-5D6E-409C-BE32-E72D297353CC}">
              <c16:uniqueId val="{00000001-3093-459B-B221-ADCC7092C4D4}"/>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Microsoft_Excel_Worksheet6!$D$2:$D$10002</c:f>
              <c:numCache>
                <c:formatCode>General</c:formatCode>
                <c:ptCount val="10001"/>
                <c:pt idx="0">
                  <c:v>1.8188373547819201</c:v>
                </c:pt>
                <c:pt idx="1">
                  <c:v>1.5238703457257601</c:v>
                </c:pt>
                <c:pt idx="2">
                  <c:v>1.28488397780065</c:v>
                </c:pt>
                <c:pt idx="3">
                  <c:v>1.0972905954455201</c:v>
                </c:pt>
                <c:pt idx="4">
                  <c:v>0.98336115770883603</c:v>
                </c:pt>
                <c:pt idx="5">
                  <c:v>0.93994513259458401</c:v>
                </c:pt>
                <c:pt idx="6">
                  <c:v>0.90249666962292996</c:v>
                </c:pt>
                <c:pt idx="7">
                  <c:v>0.87087766469623296</c:v>
                </c:pt>
                <c:pt idx="8">
                  <c:v>0.845202411830412</c:v>
                </c:pt>
                <c:pt idx="9">
                  <c:v>0.82584089264677696</c:v>
                </c:pt>
                <c:pt idx="10">
                  <c:v>0.81336506225085103</c:v>
                </c:pt>
                <c:pt idx="11">
                  <c:v>0.80839801537174005</c:v>
                </c:pt>
                <c:pt idx="12">
                  <c:v>0.81138229253688798</c:v>
                </c:pt>
                <c:pt idx="13">
                  <c:v>0.82237438858759104</c:v>
                </c:pt>
                <c:pt idx="14">
                  <c:v>0.84097667893209105</c:v>
                </c:pt>
                <c:pt idx="15">
                  <c:v>0.86639899090179695</c:v>
                </c:pt>
                <c:pt idx="16">
                  <c:v>0.89755149084016295</c:v>
                </c:pt>
                <c:pt idx="17">
                  <c:v>0.93309691893728197</c:v>
                </c:pt>
                <c:pt idx="18">
                  <c:v>0.97173700089171799</c:v>
                </c:pt>
                <c:pt idx="19">
                  <c:v>1.01306877042784</c:v>
                </c:pt>
                <c:pt idx="20">
                  <c:v>1.05698991107257</c:v>
                </c:pt>
              </c:numCache>
            </c:numRef>
          </c:yVal>
          <c:smooth val="1"/>
          <c:extLst>
            <c:ext xmlns:c16="http://schemas.microsoft.com/office/drawing/2014/chart" uri="{C3380CC4-5D6E-409C-BE32-E72D297353CC}">
              <c16:uniqueId val="{00000002-3093-459B-B221-ADCC7092C4D4}"/>
            </c:ext>
          </c:extLst>
        </c:ser>
        <c:dLbls>
          <c:showLegendKey val="0"/>
          <c:showVal val="0"/>
          <c:showCatName val="0"/>
          <c:showSerName val="0"/>
          <c:showPercent val="0"/>
          <c:showBubbleSize val="0"/>
        </c:dLbls>
        <c:axId val="675417968"/>
        <c:axId val="675420320"/>
      </c:scatterChart>
      <c:valAx>
        <c:axId val="675417968"/>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height percentile</a:t>
                </a:r>
                <a:endParaRPr lang="en-US" sz="1700" dirty="0">
                  <a:solidFill>
                    <a:schemeClr val="bg2"/>
                  </a:solidFill>
                </a:endParaRPr>
              </a:p>
            </c:rich>
          </c:tx>
          <c:layout>
            <c:manualLayout>
              <c:xMode val="edge"/>
              <c:yMode val="edge"/>
              <c:x val="0.37616147539079742"/>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0320"/>
        <c:crosses val="autoZero"/>
        <c:crossBetween val="midCat"/>
        <c:majorUnit val="0.1"/>
      </c:valAx>
      <c:valAx>
        <c:axId val="67542032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541796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Microsoft_Excel_Worksheet7!$B$2:$B$10002</c:f>
              <c:numCache>
                <c:formatCode>General</c:formatCode>
                <c:ptCount val="10001"/>
                <c:pt idx="0">
                  <c:v>0.81648954343083102</c:v>
                </c:pt>
                <c:pt idx="1">
                  <c:v>0.82653735994132604</c:v>
                </c:pt>
                <c:pt idx="2">
                  <c:v>0.836699694518379</c:v>
                </c:pt>
                <c:pt idx="3">
                  <c:v>0.84696748501653296</c:v>
                </c:pt>
                <c:pt idx="4">
                  <c:v>0.857331176111232</c:v>
                </c:pt>
                <c:pt idx="5">
                  <c:v>0.86778070859950496</c:v>
                </c:pt>
                <c:pt idx="6">
                  <c:v>0.87830550827345399</c:v>
                </c:pt>
                <c:pt idx="7">
                  <c:v>0.88889447603632499</c:v>
                </c:pt>
                <c:pt idx="8">
                  <c:v>0.89953597937432805</c:v>
                </c:pt>
                <c:pt idx="9">
                  <c:v>0.91021784530060901</c:v>
                </c:pt>
                <c:pt idx="10">
                  <c:v>0.92092735489033395</c:v>
                </c:pt>
                <c:pt idx="11">
                  <c:v>0.93165123952803397</c:v>
                </c:pt>
                <c:pt idx="12">
                  <c:v>0.94237567898972296</c:v>
                </c:pt>
                <c:pt idx="13">
                  <c:v>0.95308630148316997</c:v>
                </c:pt>
                <c:pt idx="14">
                  <c:v>0.96376818576964696</c:v>
                </c:pt>
                <c:pt idx="15">
                  <c:v>0.97440586548976005</c:v>
                </c:pt>
                <c:pt idx="16">
                  <c:v>0.98498333581424202</c:v>
                </c:pt>
                <c:pt idx="17">
                  <c:v>0.99548406253805299</c:v>
                </c:pt>
                <c:pt idx="18">
                  <c:v>1.00589099373248</c:v>
                </c:pt>
                <c:pt idx="19">
                  <c:v>1.0161874370236199</c:v>
                </c:pt>
                <c:pt idx="20">
                  <c:v>1.0263654193145599</c:v>
                </c:pt>
                <c:pt idx="21">
                  <c:v>1.0364224372128801</c:v>
                </c:pt>
                <c:pt idx="22">
                  <c:v>1.04635620901588</c:v>
                </c:pt>
                <c:pt idx="23">
                  <c:v>1.0561646032077801</c:v>
                </c:pt>
                <c:pt idx="24">
                  <c:v>1.0658456393748701</c:v>
                </c:pt>
                <c:pt idx="25">
                  <c:v>1.07539748890663</c:v>
                </c:pt>
                <c:pt idx="26">
                  <c:v>1.0848184754872101</c:v>
                </c:pt>
                <c:pt idx="27">
                  <c:v>1.09410707538158</c:v>
                </c:pt>
                <c:pt idx="28">
                  <c:v>1.1032619175215499</c:v>
                </c:pt>
                <c:pt idx="29">
                  <c:v>1.1122817833968299</c:v>
                </c:pt>
                <c:pt idx="30">
                  <c:v>1.12116560675667</c:v>
                </c:pt>
                <c:pt idx="31">
                  <c:v>1.12991247312813</c:v>
                </c:pt>
                <c:pt idx="32">
                  <c:v>1.1385216191569201</c:v>
                </c:pt>
                <c:pt idx="33">
                  <c:v>1.14699243177744</c:v>
                </c:pt>
                <c:pt idx="34">
                  <c:v>1.1553244472184601</c:v>
                </c:pt>
                <c:pt idx="35">
                  <c:v>1.16351734985132</c:v>
                </c:pt>
                <c:pt idx="36">
                  <c:v>1.17157097088777</c:v>
                </c:pt>
                <c:pt idx="37">
                  <c:v>1.17948528693434</c:v>
                </c:pt>
                <c:pt idx="38">
                  <c:v>1.1872604184108599</c:v>
                </c:pt>
                <c:pt idx="39">
                  <c:v>1.19489662784026</c:v>
                </c:pt>
                <c:pt idx="40">
                  <c:v>1.20239431801731</c:v>
                </c:pt>
                <c:pt idx="41">
                  <c:v>1.2097540300637699</c:v>
                </c:pt>
                <c:pt idx="42">
                  <c:v>1.2169764413777</c:v>
                </c:pt>
                <c:pt idx="43">
                  <c:v>1.2240623634844101</c:v>
                </c:pt>
                <c:pt idx="44">
                  <c:v>1.2310127397969099</c:v>
                </c:pt>
                <c:pt idx="45">
                  <c:v>1.2378286432933501</c:v>
                </c:pt>
                <c:pt idx="46">
                  <c:v>1.2445112741192601</c:v>
                </c:pt>
                <c:pt idx="47">
                  <c:v>1.25106195712211</c:v>
                </c:pt>
                <c:pt idx="48">
                  <c:v>1.25748213932578</c:v>
                </c:pt>
                <c:pt idx="49">
                  <c:v>1.2637733873524799</c:v>
                </c:pt>
                <c:pt idx="50">
                  <c:v>1.26993738479944</c:v>
                </c:pt>
                <c:pt idx="51">
                  <c:v>1.2759759295779001</c:v>
                </c:pt>
                <c:pt idx="52">
                  <c:v>1.2818909312214399</c:v>
                </c:pt>
                <c:pt idx="53">
                  <c:v>1.28768440817087</c:v>
                </c:pt>
                <c:pt idx="54">
                  <c:v>1.2933584850426401</c:v>
                </c:pt>
                <c:pt idx="55">
                  <c:v>1.2989153898877599</c:v>
                </c:pt>
                <c:pt idx="56">
                  <c:v>1.3043574514477501</c:v>
                </c:pt>
                <c:pt idx="57">
                  <c:v>1.3096870964143701</c:v>
                </c:pt>
                <c:pt idx="58">
                  <c:v>1.31490684669953</c:v>
                </c:pt>
                <c:pt idx="59">
                  <c:v>1.3200193167216201</c:v>
                </c:pt>
                <c:pt idx="60">
                  <c:v>1.3250272107143</c:v>
                </c:pt>
                <c:pt idx="61">
                  <c:v>1.32993332006395</c:v>
                </c:pt>
                <c:pt idx="62">
                  <c:v>1.33474052068113</c:v>
                </c:pt>
                <c:pt idx="63">
                  <c:v>1.3394517704121101</c:v>
                </c:pt>
                <c:pt idx="64">
                  <c:v>1.3440701064955001</c:v>
                </c:pt>
                <c:pt idx="65">
                  <c:v>1.3485986430694701</c:v>
                </c:pt>
                <c:pt idx="66">
                  <c:v>1.3530405687345599</c:v>
                </c:pt>
                <c:pt idx="67">
                  <c:v>1.35739914417687</c:v>
                </c:pt>
                <c:pt idx="68">
                  <c:v>1.3616776998566</c:v>
                </c:pt>
                <c:pt idx="69">
                  <c:v>1.3658796337661601</c:v>
                </c:pt>
                <c:pt idx="70">
                  <c:v>1.3700084092625899</c:v>
                </c:pt>
                <c:pt idx="71">
                  <c:v>1.3740675529781201</c:v>
                </c:pt>
                <c:pt idx="72">
                  <c:v>1.3780606528133199</c:v>
                </c:pt>
                <c:pt idx="73">
                  <c:v>1.3819913560164101</c:v>
                </c:pt>
                <c:pt idx="74">
                  <c:v>1.38586336735259</c:v>
                </c:pt>
                <c:pt idx="75">
                  <c:v>1.38968044736712</c:v>
                </c:pt>
                <c:pt idx="76">
                  <c:v>1.3934464107453399</c:v>
                </c:pt>
                <c:pt idx="77">
                  <c:v>1.39716512477316</c:v>
                </c:pt>
                <c:pt idx="78">
                  <c:v>1.4008405079010999</c:v>
                </c:pt>
                <c:pt idx="79">
                  <c:v>1.40447652841505</c:v>
                </c:pt>
                <c:pt idx="80">
                  <c:v>1.4080772032165401</c:v>
                </c:pt>
                <c:pt idx="81">
                  <c:v>1.41164659671561</c:v>
                </c:pt>
                <c:pt idx="82">
                  <c:v>1.4151888198387701</c:v>
                </c:pt>
                <c:pt idx="83">
                  <c:v>1.4187080291549601</c:v>
                </c:pt>
                <c:pt idx="84">
                  <c:v>1.4222084261219501</c:v>
                </c:pt>
                <c:pt idx="85">
                  <c:v>1.42569425645575</c:v>
                </c:pt>
                <c:pt idx="86">
                  <c:v>1.4291698096255001</c:v>
                </c:pt>
                <c:pt idx="87">
                  <c:v>1.4326394184763001</c:v>
                </c:pt>
                <c:pt idx="88">
                  <c:v>1.43610745898223</c:v>
                </c:pt>
                <c:pt idx="89">
                  <c:v>1.43957835013206</c:v>
                </c:pt>
                <c:pt idx="90">
                  <c:v>1.44305622615138</c:v>
                </c:pt>
                <c:pt idx="91">
                  <c:v>1.4465424940059499</c:v>
                </c:pt>
                <c:pt idx="92">
                  <c:v>1.4500371843068001</c:v>
                </c:pt>
                <c:pt idx="93">
                  <c:v>1.4535403174016499</c:v>
                </c:pt>
                <c:pt idx="94">
                  <c:v>1.4570519136873901</c:v>
                </c:pt>
                <c:pt idx="95">
                  <c:v>1.46057199361017</c:v>
                </c:pt>
                <c:pt idx="96">
                  <c:v>1.46410057766554</c:v>
                </c:pt>
                <c:pt idx="97">
                  <c:v>1.4676376863985701</c:v>
                </c:pt>
                <c:pt idx="98">
                  <c:v>1.4711833404039401</c:v>
                </c:pt>
                <c:pt idx="99">
                  <c:v>1.4747375603261299</c:v>
                </c:pt>
                <c:pt idx="100">
                  <c:v>1.4783003668594501</c:v>
                </c:pt>
              </c:numCache>
            </c:numRef>
          </c:yVal>
          <c:smooth val="0"/>
          <c:extLst>
            <c:ext xmlns:c16="http://schemas.microsoft.com/office/drawing/2014/chart" uri="{C3380CC4-5D6E-409C-BE32-E72D297353CC}">
              <c16:uniqueId val="{00000000-7137-4189-B85F-83EB7DFAF353}"/>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Microsoft_Excel_Worksheet7!$C$2:$C$10002</c:f>
              <c:numCache>
                <c:formatCode>General</c:formatCode>
                <c:ptCount val="10001"/>
                <c:pt idx="0">
                  <c:v>0.67675454918315303</c:v>
                </c:pt>
                <c:pt idx="1">
                  <c:v>0.693240065576889</c:v>
                </c:pt>
                <c:pt idx="2">
                  <c:v>0.71010475014457297</c:v>
                </c:pt>
                <c:pt idx="3">
                  <c:v>0.72733218665713195</c:v>
                </c:pt>
                <c:pt idx="4">
                  <c:v>0.74490378028750104</c:v>
                </c:pt>
                <c:pt idx="5">
                  <c:v>0.76279865739255803</c:v>
                </c:pt>
                <c:pt idx="6">
                  <c:v>0.78099356971173595</c:v>
                </c:pt>
                <c:pt idx="7">
                  <c:v>0.79946280847670803</c:v>
                </c:pt>
                <c:pt idx="8">
                  <c:v>0.81817813050826405</c:v>
                </c:pt>
                <c:pt idx="9">
                  <c:v>0.83710869855997905</c:v>
                </c:pt>
                <c:pt idx="10">
                  <c:v>0.85622103835997798</c:v>
                </c:pt>
                <c:pt idx="11">
                  <c:v>0.87547901500379499</c:v>
                </c:pt>
                <c:pt idx="12">
                  <c:v>0.89484383156594904</c:v>
                </c:pt>
                <c:pt idx="13">
                  <c:v>0.91427405302979403</c:v>
                </c:pt>
                <c:pt idx="14">
                  <c:v>0.93372565889066295</c:v>
                </c:pt>
                <c:pt idx="15">
                  <c:v>0.95315212807517502</c:v>
                </c:pt>
                <c:pt idx="16">
                  <c:v>0.97250456015188003</c:v>
                </c:pt>
                <c:pt idx="17">
                  <c:v>0.99173183720160896</c:v>
                </c:pt>
                <c:pt idx="18">
                  <c:v>1.0010248117578</c:v>
                </c:pt>
                <c:pt idx="19">
                  <c:v>1.0029505700702701</c:v>
                </c:pt>
                <c:pt idx="20">
                  <c:v>1.0050264506468101</c:v>
                </c:pt>
                <c:pt idx="21">
                  <c:v>1.00724722400212</c:v>
                </c:pt>
                <c:pt idx="22">
                  <c:v>1.00960740695424</c:v>
                </c:pt>
                <c:pt idx="23">
                  <c:v>1.0121012884543801</c:v>
                </c:pt>
                <c:pt idx="24">
                  <c:v>1.01472290481213</c:v>
                </c:pt>
                <c:pt idx="25">
                  <c:v>1.0174660142298899</c:v>
                </c:pt>
                <c:pt idx="26">
                  <c:v>1.02032407076173</c:v>
                </c:pt>
                <c:pt idx="27">
                  <c:v>1.0232901978503901</c:v>
                </c:pt>
                <c:pt idx="28">
                  <c:v>1.02635716164477</c:v>
                </c:pt>
                <c:pt idx="29">
                  <c:v>1.02951734435758</c:v>
                </c:pt>
                <c:pt idx="30">
                  <c:v>1.0327627179888701</c:v>
                </c:pt>
                <c:pt idx="31">
                  <c:v>1.03608481881536</c:v>
                </c:pt>
                <c:pt idx="32">
                  <c:v>1.03947472312876</c:v>
                </c:pt>
                <c:pt idx="33">
                  <c:v>1.0429230247966199</c:v>
                </c:pt>
                <c:pt idx="34">
                  <c:v>1.04641981531581</c:v>
                </c:pt>
                <c:pt idx="35">
                  <c:v>1.04995466712938</c:v>
                </c:pt>
                <c:pt idx="36">
                  <c:v>1.05351662107751</c:v>
                </c:pt>
                <c:pt idx="37">
                  <c:v>1.0570941789494701</c:v>
                </c:pt>
                <c:pt idx="38">
                  <c:v>1.0606753021881199</c:v>
                </c:pt>
                <c:pt idx="39">
                  <c:v>1.0642474178644801</c:v>
                </c:pt>
                <c:pt idx="40">
                  <c:v>1.0677974330784701</c:v>
                </c:pt>
                <c:pt idx="41">
                  <c:v>1.0713117589415799</c:v>
                </c:pt>
                <c:pt idx="42">
                  <c:v>1.0747763452485</c:v>
                </c:pt>
                <c:pt idx="43">
                  <c:v>1.0781767268348199</c:v>
                </c:pt>
                <c:pt idx="44">
                  <c:v>1.08149808243893</c:v>
                </c:pt>
                <c:pt idx="45">
                  <c:v>1.0847253066289</c:v>
                </c:pt>
                <c:pt idx="46">
                  <c:v>1.08784309501745</c:v>
                </c:pt>
                <c:pt idx="47">
                  <c:v>1.0908360425711301</c:v>
                </c:pt>
                <c:pt idx="48">
                  <c:v>1.0936887543334599</c:v>
                </c:pt>
                <c:pt idx="49">
                  <c:v>1.0963859673424401</c:v>
                </c:pt>
                <c:pt idx="50">
                  <c:v>1.0989126819564701</c:v>
                </c:pt>
                <c:pt idx="51">
                  <c:v>1.10125430024243</c:v>
                </c:pt>
                <c:pt idx="52">
                  <c:v>1.1033967685636701</c:v>
                </c:pt>
                <c:pt idx="53">
                  <c:v>1.1053267210765501</c:v>
                </c:pt>
                <c:pt idx="54">
                  <c:v>1.10703162054136</c:v>
                </c:pt>
                <c:pt idx="55">
                  <c:v>1.10849989271145</c:v>
                </c:pt>
                <c:pt idx="56">
                  <c:v>1.1097210506075701</c:v>
                </c:pt>
                <c:pt idx="57">
                  <c:v>1.1106858052211499</c:v>
                </c:pt>
                <c:pt idx="58">
                  <c:v>1.1113861596149399</c:v>
                </c:pt>
                <c:pt idx="59">
                  <c:v>1.11181548397756</c:v>
                </c:pt>
                <c:pt idx="60">
                  <c:v>1.11196856990185</c:v>
                </c:pt>
                <c:pt idx="61">
                  <c:v>1.1118416629468699</c:v>
                </c:pt>
                <c:pt idx="62">
                  <c:v>1.11143247335457</c:v>
                </c:pt>
                <c:pt idx="63">
                  <c:v>1.1107401655707101</c:v>
                </c:pt>
                <c:pt idx="64">
                  <c:v>1.1097653279178401</c:v>
                </c:pt>
                <c:pt idx="65">
                  <c:v>1.10850992434669</c:v>
                </c:pt>
                <c:pt idx="66">
                  <c:v>1.1069772306289001</c:v>
                </c:pt>
                <c:pt idx="67">
                  <c:v>1.1051717576356299</c:v>
                </c:pt>
                <c:pt idx="68">
                  <c:v>1.1030991644774299</c:v>
                </c:pt>
                <c:pt idx="69">
                  <c:v>1.10076616427362</c:v>
                </c:pt>
                <c:pt idx="70">
                  <c:v>1.0981804251959999</c:v>
                </c:pt>
                <c:pt idx="71">
                  <c:v>1.09535046921748</c:v>
                </c:pt>
                <c:pt idx="72">
                  <c:v>1.09228557071902</c:v>
                </c:pt>
                <c:pt idx="73">
                  <c:v>1.08899565679401</c:v>
                </c:pt>
                <c:pt idx="74">
                  <c:v>1.08549121076091</c:v>
                </c:pt>
                <c:pt idx="75">
                  <c:v>1.0817831800720901</c:v>
                </c:pt>
                <c:pt idx="76">
                  <c:v>1.07788288950293</c:v>
                </c:pt>
                <c:pt idx="77">
                  <c:v>1.07380196023101</c:v>
                </c:pt>
                <c:pt idx="78">
                  <c:v>1.0695522351758</c:v>
                </c:pt>
                <c:pt idx="79">
                  <c:v>1.0651457107673299</c:v>
                </c:pt>
                <c:pt idx="80">
                  <c:v>1.0605944751476299</c:v>
                </c:pt>
                <c:pt idx="81">
                  <c:v>1.05591065267888</c:v>
                </c:pt>
                <c:pt idx="82">
                  <c:v>1.0511063545342001</c:v>
                </c:pt>
                <c:pt idx="83">
                  <c:v>1.0461936350765999</c:v>
                </c:pt>
                <c:pt idx="84">
                  <c:v>1.0411844536846799</c:v>
                </c:pt>
                <c:pt idx="85">
                  <c:v>1.03609064165579</c:v>
                </c:pt>
                <c:pt idx="86">
                  <c:v>1.0309238738050399</c:v>
                </c:pt>
                <c:pt idx="87">
                  <c:v>1.0256956443782099</c:v>
                </c:pt>
                <c:pt idx="88">
                  <c:v>1.02041724690467</c:v>
                </c:pt>
                <c:pt idx="89">
                  <c:v>1.0150997576315499</c:v>
                </c:pt>
                <c:pt idx="90">
                  <c:v>1.0097535497438701</c:v>
                </c:pt>
                <c:pt idx="91">
                  <c:v>1.0043847549510301</c:v>
                </c:pt>
                <c:pt idx="92">
                  <c:v>0.99899719500871098</c:v>
                </c:pt>
                <c:pt idx="93">
                  <c:v>0.99359437054043498</c:v>
                </c:pt>
                <c:pt idx="94">
                  <c:v>0.98817950205761795</c:v>
                </c:pt>
                <c:pt idx="95">
                  <c:v>0.98275555380541801</c:v>
                </c:pt>
                <c:pt idx="96">
                  <c:v>0.97732525546673399</c:v>
                </c:pt>
                <c:pt idx="97">
                  <c:v>0.97189112191038596</c:v>
                </c:pt>
                <c:pt idx="98">
                  <c:v>0.96645547115743702</c:v>
                </c:pt>
                <c:pt idx="99">
                  <c:v>0.96102044072692006</c:v>
                </c:pt>
                <c:pt idx="100">
                  <c:v>0.95558800250968901</c:v>
                </c:pt>
              </c:numCache>
            </c:numRef>
          </c:yVal>
          <c:smooth val="0"/>
          <c:extLst>
            <c:ext xmlns:c16="http://schemas.microsoft.com/office/drawing/2014/chart" uri="{C3380CC4-5D6E-409C-BE32-E72D297353CC}">
              <c16:uniqueId val="{00000001-7137-4189-B85F-83EB7DFAF353}"/>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Microsoft_Excel_Worksheet7!$D$2:$D$10002</c:f>
              <c:numCache>
                <c:formatCode>General</c:formatCode>
                <c:ptCount val="10001"/>
                <c:pt idx="0">
                  <c:v>0.98507675395243899</c:v>
                </c:pt>
                <c:pt idx="1">
                  <c:v>0.98546526852898098</c:v>
                </c:pt>
                <c:pt idx="2">
                  <c:v>0.98586353444983899</c:v>
                </c:pt>
                <c:pt idx="3">
                  <c:v>0.98628100589393397</c:v>
                </c:pt>
                <c:pt idx="4">
                  <c:v>0.98672709816103199</c:v>
                </c:pt>
                <c:pt idx="5">
                  <c:v>0.98721117416692195</c:v>
                </c:pt>
                <c:pt idx="6">
                  <c:v>0.987742531796033</c:v>
                </c:pt>
                <c:pt idx="7">
                  <c:v>0.98833039029471303</c:v>
                </c:pt>
                <c:pt idx="8">
                  <c:v>0.98898387529164</c:v>
                </c:pt>
                <c:pt idx="9">
                  <c:v>0.98971200195254105</c:v>
                </c:pt>
                <c:pt idx="10">
                  <c:v>0.99052365567866496</c:v>
                </c:pt>
                <c:pt idx="11">
                  <c:v>0.99142756963781598</c:v>
                </c:pt>
                <c:pt idx="12">
                  <c:v>0.99243229826733403</c:v>
                </c:pt>
                <c:pt idx="13">
                  <c:v>0.993546185702884</c:v>
                </c:pt>
                <c:pt idx="14">
                  <c:v>0.99477732785587303</c:v>
                </c:pt>
                <c:pt idx="15">
                  <c:v>0.99613352657380205</c:v>
                </c:pt>
                <c:pt idx="16">
                  <c:v>0.99762223395665495</c:v>
                </c:pt>
                <c:pt idx="17">
                  <c:v>0.99925048444906295</c:v>
                </c:pt>
                <c:pt idx="18">
                  <c:v>1.0107808311917501</c:v>
                </c:pt>
                <c:pt idx="19">
                  <c:v>1.0295990031615201</c:v>
                </c:pt>
                <c:pt idx="20">
                  <c:v>1.04815746221085</c:v>
                </c:pt>
                <c:pt idx="21">
                  <c:v>1.06644271908763</c:v>
                </c:pt>
                <c:pt idx="22">
                  <c:v>1.0844426344385101</c:v>
                </c:pt>
                <c:pt idx="23">
                  <c:v>1.10214627902762</c:v>
                </c:pt>
                <c:pt idx="24">
                  <c:v>1.1195439874147199</c:v>
                </c:pt>
                <c:pt idx="25">
                  <c:v>1.1366274086530701</c:v>
                </c:pt>
                <c:pt idx="26">
                  <c:v>1.15338955385011</c:v>
                </c:pt>
                <c:pt idx="27">
                  <c:v>1.16982484041644</c:v>
                </c:pt>
                <c:pt idx="28">
                  <c:v>1.1859291328008701</c:v>
                </c:pt>
                <c:pt idx="29">
                  <c:v>1.20169977947135</c:v>
                </c:pt>
                <c:pt idx="30">
                  <c:v>1.21713564585472</c:v>
                </c:pt>
                <c:pt idx="31">
                  <c:v>1.23223714289172</c:v>
                </c:pt>
                <c:pt idx="32">
                  <c:v>1.2470062507976201</c:v>
                </c:pt>
                <c:pt idx="33">
                  <c:v>1.26144653754412</c:v>
                </c:pt>
                <c:pt idx="34">
                  <c:v>1.27556317149613</c:v>
                </c:pt>
                <c:pt idx="35">
                  <c:v>1.2893629275503</c:v>
                </c:pt>
                <c:pt idx="36">
                  <c:v>1.30285418603369</c:v>
                </c:pt>
                <c:pt idx="37">
                  <c:v>1.3160469235362999</c:v>
                </c:pt>
                <c:pt idx="38">
                  <c:v>1.3289526947758901</c:v>
                </c:pt>
                <c:pt idx="39">
                  <c:v>1.3415846045358599</c:v>
                </c:pt>
                <c:pt idx="40">
                  <c:v>1.3539572686854999</c:v>
                </c:pt>
                <c:pt idx="41">
                  <c:v>1.3660867632979501</c:v>
                </c:pt>
                <c:pt idx="42">
                  <c:v>1.3779905609347001</c:v>
                </c:pt>
                <c:pt idx="43">
                  <c:v>1.3896874532783201</c:v>
                </c:pt>
                <c:pt idx="44">
                  <c:v>1.4011974594766401</c:v>
                </c:pt>
                <c:pt idx="45">
                  <c:v>1.41254171981961</c:v>
                </c:pt>
                <c:pt idx="46">
                  <c:v>1.42374237470809</c:v>
                </c:pt>
                <c:pt idx="47">
                  <c:v>1.4348224292892799</c:v>
                </c:pt>
                <c:pt idx="48">
                  <c:v>1.4458056046183201</c:v>
                </c:pt>
                <c:pt idx="49">
                  <c:v>1.45671617674172</c:v>
                </c:pt>
                <c:pt idx="50">
                  <c:v>1.4675788056608401</c:v>
                </c:pt>
                <c:pt idx="51">
                  <c:v>1.47841835668997</c:v>
                </c:pt>
                <c:pt idx="52">
                  <c:v>1.48925971723376</c:v>
                </c:pt>
                <c:pt idx="53">
                  <c:v>1.5001276124324401</c:v>
                </c:pt>
                <c:pt idx="54">
                  <c:v>1.5110464234199401</c:v>
                </c:pt>
                <c:pt idx="55">
                  <c:v>1.52204001207465</c:v>
                </c:pt>
                <c:pt idx="56">
                  <c:v>1.53313155609311</c:v>
                </c:pt>
                <c:pt idx="57">
                  <c:v>1.54434339797183</c:v>
                </c:pt>
                <c:pt idx="58">
                  <c:v>1.5556969110505601</c:v>
                </c:pt>
                <c:pt idx="59">
                  <c:v>1.5672123851743101</c:v>
                </c:pt>
                <c:pt idx="60">
                  <c:v>1.57890893380943</c:v>
                </c:pt>
                <c:pt idx="61">
                  <c:v>1.5908044236518499</c:v>
                </c:pt>
                <c:pt idx="62">
                  <c:v>1.60291542694542</c:v>
                </c:pt>
                <c:pt idx="63">
                  <c:v>1.61525719594221</c:v>
                </c:pt>
                <c:pt idx="64">
                  <c:v>1.6278436582302001</c:v>
                </c:pt>
                <c:pt idx="65">
                  <c:v>1.64068743106717</c:v>
                </c:pt>
                <c:pt idx="66">
                  <c:v>1.6537998524156301</c:v>
                </c:pt>
                <c:pt idx="67">
                  <c:v>1.66719102608445</c:v>
                </c:pt>
                <c:pt idx="68">
                  <c:v>1.68086987824446</c:v>
                </c:pt>
                <c:pt idx="69">
                  <c:v>1.6948442225859</c:v>
                </c:pt>
                <c:pt idx="70">
                  <c:v>1.7091208315019899</c:v>
                </c:pt>
                <c:pt idx="71">
                  <c:v>1.7237055108910599</c:v>
                </c:pt>
                <c:pt idx="72">
                  <c:v>1.7386031764405601</c:v>
                </c:pt>
                <c:pt idx="73">
                  <c:v>1.75381792956529</c:v>
                </c:pt>
                <c:pt idx="74">
                  <c:v>1.7693531314947599</c:v>
                </c:pt>
                <c:pt idx="75">
                  <c:v>1.78521147432315</c:v>
                </c:pt>
                <c:pt idx="76">
                  <c:v>1.8013950481341201</c:v>
                </c:pt>
                <c:pt idx="77">
                  <c:v>1.8179054035833899</c:v>
                </c:pt>
                <c:pt idx="78">
                  <c:v>1.8347436095573799</c:v>
                </c:pt>
                <c:pt idx="79">
                  <c:v>1.8519103057249899</c:v>
                </c:pt>
                <c:pt idx="80">
                  <c:v>1.86940574996126</c:v>
                </c:pt>
                <c:pt idx="81">
                  <c:v>1.8872298607492</c:v>
                </c:pt>
                <c:pt idx="82">
                  <c:v>1.9053822547616399</c:v>
                </c:pt>
                <c:pt idx="83">
                  <c:v>1.9238622798937099</c:v>
                </c:pt>
                <c:pt idx="84">
                  <c:v>1.9426690440624199</c:v>
                </c:pt>
                <c:pt idx="85">
                  <c:v>1.9618014401158801</c:v>
                </c:pt>
                <c:pt idx="86">
                  <c:v>1.9812581672070899</c:v>
                </c:pt>
                <c:pt idx="87">
                  <c:v>2.0010377489867799</c:v>
                </c:pt>
                <c:pt idx="88">
                  <c:v>2.02113854896169</c:v>
                </c:pt>
                <c:pt idx="89">
                  <c:v>2.0415587833497999</c:v>
                </c:pt>
                <c:pt idx="90">
                  <c:v>2.0622965597521201</c:v>
                </c:pt>
                <c:pt idx="91">
                  <c:v>2.0833502068308198</c:v>
                </c:pt>
                <c:pt idx="92">
                  <c:v>2.1047184580473699</c:v>
                </c:pt>
                <c:pt idx="93">
                  <c:v>2.1264003872756598</c:v>
                </c:pt>
                <c:pt idx="94">
                  <c:v>2.14839538237691</c:v>
                </c:pt>
                <c:pt idx="95">
                  <c:v>2.1707031217050501</c:v>
                </c:pt>
                <c:pt idx="96">
                  <c:v>2.1933235527581698</c:v>
                </c:pt>
                <c:pt idx="97">
                  <c:v>2.2162568727898599</c:v>
                </c:pt>
                <c:pt idx="98">
                  <c:v>2.2395035112068</c:v>
                </c:pt>
                <c:pt idx="99">
                  <c:v>2.26306411359116</c:v>
                </c:pt>
                <c:pt idx="100">
                  <c:v>2.2869395271992401</c:v>
                </c:pt>
              </c:numCache>
            </c:numRef>
          </c:yVal>
          <c:smooth val="1"/>
          <c:extLst>
            <c:ext xmlns:c16="http://schemas.microsoft.com/office/drawing/2014/chart" uri="{C3380CC4-5D6E-409C-BE32-E72D297353CC}">
              <c16:uniqueId val="{00000002-7137-4189-B85F-83EB7DFAF353}"/>
            </c:ext>
          </c:extLst>
        </c:ser>
        <c:dLbls>
          <c:showLegendKey val="0"/>
          <c:showVal val="0"/>
          <c:showCatName val="0"/>
          <c:showSerName val="0"/>
          <c:showPercent val="0"/>
          <c:showBubbleSize val="0"/>
        </c:dLbls>
        <c:axId val="666485608"/>
        <c:axId val="666484432"/>
      </c:scatterChart>
      <c:valAx>
        <c:axId val="666485608"/>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Weight percentile</a:t>
                </a:r>
                <a:endParaRPr lang="en-US" sz="1700" dirty="0">
                  <a:solidFill>
                    <a:schemeClr val="bg2"/>
                  </a:solidFill>
                </a:endParaRPr>
              </a:p>
            </c:rich>
          </c:tx>
          <c:layout>
            <c:manualLayout>
              <c:xMode val="edge"/>
              <c:yMode val="edge"/>
              <c:x val="0.4281784660766961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4432"/>
        <c:crosses val="autoZero"/>
        <c:crossBetween val="midCat"/>
        <c:majorUnit val="0.1"/>
      </c:valAx>
      <c:valAx>
        <c:axId val="66648443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64856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1.44684259443814</c:v>
                </c:pt>
                <c:pt idx="1">
                  <c:v>1.3434734492210001</c:v>
                </c:pt>
                <c:pt idx="2">
                  <c:v>1.25013361811278</c:v>
                </c:pt>
                <c:pt idx="3">
                  <c:v>1.1692301841766</c:v>
                </c:pt>
                <c:pt idx="4">
                  <c:v>1.1024586352997101</c:v>
                </c:pt>
                <c:pt idx="5">
                  <c:v>1.05110415550616</c:v>
                </c:pt>
                <c:pt idx="6">
                  <c:v>1.01637232278935</c:v>
                </c:pt>
                <c:pt idx="7">
                  <c:v>0.99973753488854</c:v>
                </c:pt>
                <c:pt idx="8">
                  <c:v>1.0033147165395899</c:v>
                </c:pt>
                <c:pt idx="9">
                  <c:v>1.0283805828242401</c:v>
                </c:pt>
                <c:pt idx="10">
                  <c:v>1.07407693175505</c:v>
                </c:pt>
                <c:pt idx="11">
                  <c:v>1.14008879810124</c:v>
                </c:pt>
                <c:pt idx="12">
                  <c:v>1.22665001467851</c:v>
                </c:pt>
                <c:pt idx="13">
                  <c:v>1.3342533167653601</c:v>
                </c:pt>
                <c:pt idx="14">
                  <c:v>1.46335090013109</c:v>
                </c:pt>
                <c:pt idx="15">
                  <c:v>1.6140172228202001</c:v>
                </c:pt>
                <c:pt idx="16">
                  <c:v>1.7855593093517701</c:v>
                </c:pt>
                <c:pt idx="17">
                  <c:v>1.97662236927997</c:v>
                </c:pt>
                <c:pt idx="18">
                  <c:v>2.1881328574247298</c:v>
                </c:pt>
                <c:pt idx="19">
                  <c:v>2.4222762405981602</c:v>
                </c:pt>
                <c:pt idx="20">
                  <c:v>2.68147437476529</c:v>
                </c:pt>
                <c:pt idx="21">
                  <c:v>2.96840826905329</c:v>
                </c:pt>
                <c:pt idx="22">
                  <c:v>3.28604581669933</c:v>
                </c:pt>
                <c:pt idx="23">
                  <c:v>3.6376724933767202</c:v>
                </c:pt>
                <c:pt idx="24">
                  <c:v>4.0269253404266898</c:v>
                </c:pt>
                <c:pt idx="25">
                  <c:v>4.4578305845004103</c:v>
                </c:pt>
                <c:pt idx="26">
                  <c:v>4.9348452827291904</c:v>
                </c:pt>
                <c:pt idx="27">
                  <c:v>5.46290342417839</c:v>
                </c:pt>
                <c:pt idx="28">
                  <c:v>6.0474669644344603</c:v>
                </c:pt>
                <c:pt idx="29">
                  <c:v>6.6945823211997704</c:v>
                </c:pt>
                <c:pt idx="30">
                  <c:v>7.41094291525597</c:v>
                </c:pt>
                <c:pt idx="31">
                  <c:v>8.2039584036873006</c:v>
                </c:pt>
                <c:pt idx="32">
                  <c:v>9.0818313214744002</c:v>
                </c:pt>
                <c:pt idx="33">
                  <c:v>10.0536419242012</c:v>
                </c:pt>
                <c:pt idx="34">
                  <c:v>11.129442109441101</c:v>
                </c:pt>
                <c:pt idx="35">
                  <c:v>12.320359388296099</c:v>
                </c:pt>
                <c:pt idx="36">
                  <c:v>13.638711982517799</c:v>
                </c:pt>
                <c:pt idx="37">
                  <c:v>15.0981362377129</c:v>
                </c:pt>
                <c:pt idx="38">
                  <c:v>16.7137276705255</c:v>
                </c:pt>
                <c:pt idx="39">
                  <c:v>18.502197108721699</c:v>
                </c:pt>
                <c:pt idx="40">
                  <c:v>20.482043539196599</c:v>
                </c:pt>
                <c:pt idx="41">
                  <c:v>22.673745451765502</c:v>
                </c:pt>
                <c:pt idx="42">
                  <c:v>25.099972657885999</c:v>
                </c:pt>
                <c:pt idx="43">
                  <c:v>27.785820775259399</c:v>
                </c:pt>
                <c:pt idx="44">
                  <c:v>30.7590708036998</c:v>
                </c:pt>
                <c:pt idx="45">
                  <c:v>34.050476477177703</c:v>
                </c:pt>
                <c:pt idx="46">
                  <c:v>37.694082364260503</c:v>
                </c:pt>
                <c:pt idx="47">
                  <c:v>41.727576007225998</c:v>
                </c:pt>
                <c:pt idx="48">
                  <c:v>46.1926777421628</c:v>
                </c:pt>
                <c:pt idx="49">
                  <c:v>51.135572232178099</c:v>
                </c:pt>
                <c:pt idx="50">
                  <c:v>56.6073861772635</c:v>
                </c:pt>
                <c:pt idx="51">
                  <c:v>62.664717141959102</c:v>
                </c:pt>
                <c:pt idx="52">
                  <c:v>69.370218970808907</c:v>
                </c:pt>
                <c:pt idx="53">
                  <c:v>76.793249846741801</c:v>
                </c:pt>
                <c:pt idx="54">
                  <c:v>85.010589695637904</c:v>
                </c:pt>
                <c:pt idx="55">
                  <c:v>94.107234357485893</c:v>
                </c:pt>
                <c:pt idx="56">
                  <c:v>104.177274738619</c:v>
                </c:pt>
                <c:pt idx="57">
                  <c:v>115.32487003856799</c:v>
                </c:pt>
                <c:pt idx="58">
                  <c:v>127.665325117997</c:v>
                </c:pt>
                <c:pt idx="59">
                  <c:v>141.32628315152499</c:v>
                </c:pt>
                <c:pt idx="60">
                  <c:v>156.449045901565</c:v>
                </c:pt>
                <c:pt idx="61">
                  <c:v>173.190035269455</c:v>
                </c:pt>
                <c:pt idx="62">
                  <c:v>191.722411241196</c:v>
                </c:pt>
                <c:pt idx="63">
                  <c:v>212.237862963358</c:v>
                </c:pt>
                <c:pt idx="64">
                  <c:v>234.94859147471101</c:v>
                </c:pt>
                <c:pt idx="65">
                  <c:v>260.08950460210002</c:v>
                </c:pt>
                <c:pt idx="66">
                  <c:v>287.92064672351802</c:v>
                </c:pt>
                <c:pt idx="67">
                  <c:v>318.72988853008502</c:v>
                </c:pt>
                <c:pt idx="68">
                  <c:v>352.83590460932601</c:v>
                </c:pt>
                <c:pt idx="69">
                  <c:v>390.59146964732997</c:v>
                </c:pt>
                <c:pt idx="70">
                  <c:v>432.38710734438399</c:v>
                </c:pt>
              </c:numCache>
            </c:numRef>
          </c:yVal>
          <c:smooth val="0"/>
          <c:extLst>
            <c:ext xmlns:c16="http://schemas.microsoft.com/office/drawing/2014/chart" uri="{C3380CC4-5D6E-409C-BE32-E72D297353CC}">
              <c16:uniqueId val="{00000000-C597-4CC1-945F-F5289834AD3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1.11529784315731</c:v>
                </c:pt>
                <c:pt idx="1">
                  <c:v>1.0806535678320199</c:v>
                </c:pt>
                <c:pt idx="2">
                  <c:v>1.04839957578576</c:v>
                </c:pt>
                <c:pt idx="3">
                  <c:v>1.02036946765134</c:v>
                </c:pt>
                <c:pt idx="4">
                  <c:v>0.99826932410698599</c:v>
                </c:pt>
                <c:pt idx="5">
                  <c:v>0.98379990305472498</c:v>
                </c:pt>
                <c:pt idx="6">
                  <c:v>0.97886481435837203</c:v>
                </c:pt>
                <c:pt idx="7">
                  <c:v>0.98592415133670797</c:v>
                </c:pt>
                <c:pt idx="8">
                  <c:v>0.99803339728080998</c:v>
                </c:pt>
                <c:pt idx="9">
                  <c:v>1.00620819632025</c:v>
                </c:pt>
                <c:pt idx="10">
                  <c:v>1.03366784896023</c:v>
                </c:pt>
                <c:pt idx="11">
                  <c:v>1.0769158123345499</c:v>
                </c:pt>
                <c:pt idx="12">
                  <c:v>1.1336946452594301</c:v>
                </c:pt>
                <c:pt idx="13">
                  <c:v>1.2025793825220801</c:v>
                </c:pt>
                <c:pt idx="14">
                  <c:v>1.28252184921186</c:v>
                </c:pt>
                <c:pt idx="15">
                  <c:v>1.3724774577155601</c:v>
                </c:pt>
                <c:pt idx="16">
                  <c:v>1.4711290814104701</c:v>
                </c:pt>
                <c:pt idx="17">
                  <c:v>1.5769882021770301</c:v>
                </c:pt>
                <c:pt idx="18">
                  <c:v>1.69003124801244</c:v>
                </c:pt>
                <c:pt idx="19">
                  <c:v>1.8108672878791801</c:v>
                </c:pt>
                <c:pt idx="20">
                  <c:v>1.9401110709287901</c:v>
                </c:pt>
                <c:pt idx="21">
                  <c:v>2.0783990883659702</c:v>
                </c:pt>
                <c:pt idx="22">
                  <c:v>2.2263999434869501</c:v>
                </c:pt>
                <c:pt idx="23">
                  <c:v>2.38482148921578</c:v>
                </c:pt>
                <c:pt idx="24">
                  <c:v>2.55441643730303</c:v>
                </c:pt>
                <c:pt idx="25">
                  <c:v>2.7359872592368899</c:v>
                </c:pt>
                <c:pt idx="26">
                  <c:v>2.9303908028424002</c:v>
                </c:pt>
                <c:pt idx="27">
                  <c:v>3.1385428596729099</c:v>
                </c:pt>
                <c:pt idx="28">
                  <c:v>3.3614228234636201</c:v>
                </c:pt>
                <c:pt idx="29">
                  <c:v>3.6000785302999998</c:v>
                </c:pt>
                <c:pt idx="30">
                  <c:v>3.8556313444172501</c:v>
                </c:pt>
                <c:pt idx="31">
                  <c:v>4.1292815389258504</c:v>
                </c:pt>
                <c:pt idx="32">
                  <c:v>4.4223140128291298</c:v>
                </c:pt>
                <c:pt idx="33">
                  <c:v>4.7361043816202804</c:v>
                </c:pt>
                <c:pt idx="34">
                  <c:v>5.0721254769711699</c:v>
                </c:pt>
                <c:pt idx="35">
                  <c:v>5.4319542906967104</c:v>
                </c:pt>
                <c:pt idx="36">
                  <c:v>5.8172793987973899</c:v>
                </c:pt>
                <c:pt idx="37">
                  <c:v>6.2299089026619203</c:v>
                </c:pt>
                <c:pt idx="38">
                  <c:v>6.6717789262806102</c:v>
                </c:pt>
                <c:pt idx="39">
                  <c:v>7.1449627104804598</c:v>
                </c:pt>
                <c:pt idx="40">
                  <c:v>7.6516803476741799</c:v>
                </c:pt>
                <c:pt idx="41">
                  <c:v>8.1943092034050409</c:v>
                </c:pt>
                <c:pt idx="42">
                  <c:v>8.7753950740260098</c:v>
                </c:pt>
                <c:pt idx="43">
                  <c:v>9.3976641331945405</c:v>
                </c:pt>
                <c:pt idx="44">
                  <c:v>10.064035723480201</c:v>
                </c:pt>
                <c:pt idx="45">
                  <c:v>10.7776360532811</c:v>
                </c:pt>
                <c:pt idx="46">
                  <c:v>11.5418128634499</c:v>
                </c:pt>
                <c:pt idx="47">
                  <c:v>12.3601511325427</c:v>
                </c:pt>
                <c:pt idx="48">
                  <c:v>13.236489894445301</c:v>
                </c:pt>
                <c:pt idx="49">
                  <c:v>14.174940247335901</c:v>
                </c:pt>
                <c:pt idx="50">
                  <c:v>15.179904638511999</c:v>
                </c:pt>
                <c:pt idx="51">
                  <c:v>16.256097515574901</c:v>
                </c:pt>
                <c:pt idx="52">
                  <c:v>17.408567440885601</c:v>
                </c:pt>
                <c:pt idx="53">
                  <c:v>18.642720773029499</c:v>
                </c:pt>
                <c:pt idx="54">
                  <c:v>19.964347026406202</c:v>
                </c:pt>
                <c:pt idx="55">
                  <c:v>21.379646027900801</c:v>
                </c:pt>
                <c:pt idx="56">
                  <c:v>22.895256998027499</c:v>
                </c:pt>
                <c:pt idx="57">
                  <c:v>24.518289692969802</c:v>
                </c:pt>
                <c:pt idx="58">
                  <c:v>26.256357753583298</c:v>
                </c:pt>
                <c:pt idx="59">
                  <c:v>28.117614417798698</c:v>
                </c:pt>
                <c:pt idx="60">
                  <c:v>30.110790763934698</c:v>
                </c:pt>
                <c:pt idx="61">
                  <c:v>32.245236664305096</c:v>
                </c:pt>
                <c:pt idx="62">
                  <c:v>34.530964641190899</c:v>
                </c:pt>
                <c:pt idx="63">
                  <c:v>36.978696830928101</c:v>
                </c:pt>
                <c:pt idx="64">
                  <c:v>39.599915276344603</c:v>
                </c:pt>
                <c:pt idx="65">
                  <c:v>42.4069157834628</c:v>
                </c:pt>
                <c:pt idx="66">
                  <c:v>45.412865595087197</c:v>
                </c:pt>
                <c:pt idx="67">
                  <c:v>48.631865151738403</c:v>
                </c:pt>
                <c:pt idx="68">
                  <c:v>52.079014229710097</c:v>
                </c:pt>
                <c:pt idx="69">
                  <c:v>55.770482766358199</c:v>
                </c:pt>
                <c:pt idx="70">
                  <c:v>59.723586704864502</c:v>
                </c:pt>
              </c:numCache>
            </c:numRef>
          </c:yVal>
          <c:smooth val="0"/>
          <c:extLst>
            <c:ext xmlns:c16="http://schemas.microsoft.com/office/drawing/2014/chart" uri="{C3380CC4-5D6E-409C-BE32-E72D297353CC}">
              <c16:uniqueId val="{00000001-C597-4CC1-945F-F5289834AD3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1.8769457019251199</c:v>
                </c:pt>
                <c:pt idx="1">
                  <c:v>1.6702123256602599</c:v>
                </c:pt>
                <c:pt idx="2">
                  <c:v>1.49068551650684</c:v>
                </c:pt>
                <c:pt idx="3">
                  <c:v>1.33980804691893</c:v>
                </c:pt>
                <c:pt idx="4">
                  <c:v>1.21752217883102</c:v>
                </c:pt>
                <c:pt idx="5">
                  <c:v>1.1230128629732801</c:v>
                </c:pt>
                <c:pt idx="6">
                  <c:v>1.0553170196533701</c:v>
                </c:pt>
                <c:pt idx="7">
                  <c:v>1.01374445215683</c:v>
                </c:pt>
                <c:pt idx="8">
                  <c:v>1.00862398309271</c:v>
                </c:pt>
                <c:pt idx="9">
                  <c:v>1.05104155084157</c:v>
                </c:pt>
                <c:pt idx="10">
                  <c:v>1.1160657231322499</c:v>
                </c:pt>
                <c:pt idx="11">
                  <c:v>1.2069675759873899</c:v>
                </c:pt>
                <c:pt idx="12">
                  <c:v>1.3272271019384301</c:v>
                </c:pt>
                <c:pt idx="13">
                  <c:v>1.48034461522683</c:v>
                </c:pt>
                <c:pt idx="14">
                  <c:v>1.6696759265586001</c:v>
                </c:pt>
                <c:pt idx="15">
                  <c:v>1.89806512370429</c:v>
                </c:pt>
                <c:pt idx="16">
                  <c:v>2.16719395157086</c:v>
                </c:pt>
                <c:pt idx="17">
                  <c:v>2.47753026011502</c:v>
                </c:pt>
                <c:pt idx="18">
                  <c:v>2.8330395709384399</c:v>
                </c:pt>
                <c:pt idx="19">
                  <c:v>3.2401171665307702</c:v>
                </c:pt>
                <c:pt idx="20">
                  <c:v>3.7061305047244901</c:v>
                </c:pt>
                <c:pt idx="21">
                  <c:v>4.23953594913836</c:v>
                </c:pt>
                <c:pt idx="22">
                  <c:v>4.8500257741362498</c:v>
                </c:pt>
                <c:pt idx="23">
                  <c:v>5.5487009107004699</c:v>
                </c:pt>
                <c:pt idx="24">
                  <c:v>6.3482709634031798</c:v>
                </c:pt>
                <c:pt idx="25">
                  <c:v>7.2632843786158201</c:v>
                </c:pt>
                <c:pt idx="26">
                  <c:v>8.3103925731861796</c:v>
                </c:pt>
                <c:pt idx="27">
                  <c:v>9.5086526315623399</c:v>
                </c:pt>
                <c:pt idx="28">
                  <c:v>10.8798739720112</c:v>
                </c:pt>
                <c:pt idx="29">
                  <c:v>12.449015230672099</c:v>
                </c:pt>
                <c:pt idx="30">
                  <c:v>14.244638552569899</c:v>
                </c:pt>
                <c:pt idx="31">
                  <c:v>16.2994295387617</c:v>
                </c:pt>
                <c:pt idx="32">
                  <c:v>18.650792302952699</c:v>
                </c:pt>
                <c:pt idx="33">
                  <c:v>21.341530463793902</c:v>
                </c:pt>
                <c:pt idx="34">
                  <c:v>24.420626467105301</c:v>
                </c:pt>
                <c:pt idx="35">
                  <c:v>27.944133424824098</c:v>
                </c:pt>
                <c:pt idx="36">
                  <c:v>31.976195707658299</c:v>
                </c:pt>
                <c:pt idx="37">
                  <c:v>36.590216873819799</c:v>
                </c:pt>
                <c:pt idx="38">
                  <c:v>41.8701961997144</c:v>
                </c:pt>
                <c:pt idx="39">
                  <c:v>47.9122581490657</c:v>
                </c:pt>
                <c:pt idx="40">
                  <c:v>54.826402630510202</c:v>
                </c:pt>
                <c:pt idx="41">
                  <c:v>62.738507914472002</c:v>
                </c:pt>
                <c:pt idx="42">
                  <c:v>71.792622681042204</c:v>
                </c:pt>
                <c:pt idx="43">
                  <c:v>82.153588935764006</c:v>
                </c:pt>
                <c:pt idx="44">
                  <c:v>94.010043555354798</c:v>
                </c:pt>
                <c:pt idx="45">
                  <c:v>107.577853120198</c:v>
                </c:pt>
                <c:pt idx="46">
                  <c:v>123.10404458065</c:v>
                </c:pt>
                <c:pt idx="47">
                  <c:v>140.87130333337899</c:v>
                </c:pt>
                <c:pt idx="48">
                  <c:v>161.20312061634499</c:v>
                </c:pt>
                <c:pt idx="49">
                  <c:v>184.46968395536899</c:v>
                </c:pt>
                <c:pt idx="50">
                  <c:v>211.09461792613399</c:v>
                </c:pt>
                <c:pt idx="51">
                  <c:v>241.56269797959999</c:v>
                </c:pt>
                <c:pt idx="52">
                  <c:v>276.42867779895698</c:v>
                </c:pt>
                <c:pt idx="53">
                  <c:v>316.32739093296101</c:v>
                </c:pt>
                <c:pt idx="54">
                  <c:v>361.98531065611297</c:v>
                </c:pt>
                <c:pt idx="55">
                  <c:v>414.23377856010001</c:v>
                </c:pt>
                <c:pt idx="56">
                  <c:v>474.02414276899498</c:v>
                </c:pt>
                <c:pt idx="57">
                  <c:v>542.44508144571205</c:v>
                </c:pt>
                <c:pt idx="58">
                  <c:v>620.74242705120105</c:v>
                </c:pt>
                <c:pt idx="59">
                  <c:v>710.34185235792199</c:v>
                </c:pt>
                <c:pt idx="60">
                  <c:v>812.87483133211799</c:v>
                </c:pt>
                <c:pt idx="61">
                  <c:v>930.20834763600601</c:v>
                </c:pt>
                <c:pt idx="62">
                  <c:v>1064.47889174493</c:v>
                </c:pt>
                <c:pt idx="63">
                  <c:v>1218.1313657753999</c:v>
                </c:pt>
                <c:pt idx="64">
                  <c:v>1393.9636044859201</c:v>
                </c:pt>
                <c:pt idx="65">
                  <c:v>1595.1773231890099</c:v>
                </c:pt>
                <c:pt idx="66">
                  <c:v>1825.43642034906</c:v>
                </c:pt>
                <c:pt idx="67">
                  <c:v>2088.9336965676598</c:v>
                </c:pt>
                <c:pt idx="68">
                  <c:v>2390.4672049353198</c:v>
                </c:pt>
                <c:pt idx="69">
                  <c:v>2735.5276231047701</c:v>
                </c:pt>
                <c:pt idx="70">
                  <c:v>3130.39823816235</c:v>
                </c:pt>
              </c:numCache>
            </c:numRef>
          </c:yVal>
          <c:smooth val="1"/>
          <c:extLst>
            <c:ext xmlns:c16="http://schemas.microsoft.com/office/drawing/2014/chart" uri="{C3380CC4-5D6E-409C-BE32-E72D297353CC}">
              <c16:uniqueId val="{00000002-C597-4CC1-945F-F5289834AD3B}"/>
            </c:ext>
          </c:extLst>
        </c:ser>
        <c:dLbls>
          <c:showLegendKey val="0"/>
          <c:showVal val="0"/>
          <c:showCatName val="0"/>
          <c:showSerName val="0"/>
          <c:showPercent val="0"/>
          <c:showBubbleSize val="0"/>
        </c:dLbls>
        <c:axId val="674082808"/>
        <c:axId val="688068640"/>
      </c:scatterChart>
      <c:valAx>
        <c:axId val="674082808"/>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68640"/>
        <c:crosses val="autoZero"/>
        <c:crossBetween val="midCat"/>
        <c:majorUnit val="1"/>
      </c:valAx>
      <c:valAx>
        <c:axId val="68806864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0828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Microsoft_Excel_Worksheet2!$B$2:$B$10002</c:f>
              <c:numCache>
                <c:formatCode>General</c:formatCode>
                <c:ptCount val="10001"/>
                <c:pt idx="0">
                  <c:v>0.946208555060568</c:v>
                </c:pt>
                <c:pt idx="1">
                  <c:v>0.94684011233239396</c:v>
                </c:pt>
                <c:pt idx="2">
                  <c:v>0.94747209114404396</c:v>
                </c:pt>
                <c:pt idx="3">
                  <c:v>0.94810449177687905</c:v>
                </c:pt>
                <c:pt idx="4">
                  <c:v>0.94873731451244903</c:v>
                </c:pt>
                <c:pt idx="5">
                  <c:v>0.94937055963248995</c:v>
                </c:pt>
                <c:pt idx="6">
                  <c:v>0.95000422741892798</c:v>
                </c:pt>
                <c:pt idx="7">
                  <c:v>0.95063831815387501</c:v>
                </c:pt>
                <c:pt idx="8">
                  <c:v>0.95127283211963398</c:v>
                </c:pt>
                <c:pt idx="9">
                  <c:v>0.95190776959869505</c:v>
                </c:pt>
                <c:pt idx="10">
                  <c:v>0.95254313087373599</c:v>
                </c:pt>
                <c:pt idx="11">
                  <c:v>0.95317891622824102</c:v>
                </c:pt>
                <c:pt idx="12">
                  <c:v>0.95382559327013805</c:v>
                </c:pt>
                <c:pt idx="13">
                  <c:v>0.95453506986681103</c:v>
                </c:pt>
                <c:pt idx="14">
                  <c:v>0.95536965796506701</c:v>
                </c:pt>
                <c:pt idx="15">
                  <c:v>0.95639192376395299</c:v>
                </c:pt>
                <c:pt idx="16">
                  <c:v>0.95766478987644099</c:v>
                </c:pt>
                <c:pt idx="17">
                  <c:v>0.95925167882029305</c:v>
                </c:pt>
                <c:pt idx="18">
                  <c:v>0.961216698507246</c:v>
                </c:pt>
                <c:pt idx="19">
                  <c:v>0.96362487070241998</c:v>
                </c:pt>
                <c:pt idx="20">
                  <c:v>0.96654240380888001</c:v>
                </c:pt>
                <c:pt idx="21">
                  <c:v>0.97003701179972401</c:v>
                </c:pt>
                <c:pt idx="22">
                  <c:v>0.97417828167735199</c:v>
                </c:pt>
                <c:pt idx="23">
                  <c:v>0.97903809249429596</c:v>
                </c:pt>
                <c:pt idx="24">
                  <c:v>0.98469108973182395</c:v>
                </c:pt>
                <c:pt idx="25">
                  <c:v>0.99121521971397697</c:v>
                </c:pt>
                <c:pt idx="26">
                  <c:v>0.99869232975142297</c:v>
                </c:pt>
                <c:pt idx="27">
                  <c:v>1.0071961658994899</c:v>
                </c:pt>
                <c:pt idx="28">
                  <c:v>1.01672146268153</c:v>
                </c:pt>
                <c:pt idx="29">
                  <c:v>1.0272308541022499</c:v>
                </c:pt>
                <c:pt idx="30">
                  <c:v>1.0386871875836801</c:v>
                </c:pt>
                <c:pt idx="31">
                  <c:v>1.05105312398838</c:v>
                </c:pt>
                <c:pt idx="32">
                  <c:v>1.06429066438177</c:v>
                </c:pt>
                <c:pt idx="33">
                  <c:v>1.07836069293171</c:v>
                </c:pt>
                <c:pt idx="34">
                  <c:v>1.09322253501497</c:v>
                </c:pt>
                <c:pt idx="35">
                  <c:v>1.1088335302633501</c:v>
                </c:pt>
                <c:pt idx="36">
                  <c:v>1.12514862092512</c:v>
                </c:pt>
                <c:pt idx="37">
                  <c:v>1.1421199565437601</c:v>
                </c:pt>
                <c:pt idx="38">
                  <c:v>1.15969651656636</c:v>
                </c:pt>
                <c:pt idx="39">
                  <c:v>1.17782375308831</c:v>
                </c:pt>
                <c:pt idx="40">
                  <c:v>1.19644325651677</c:v>
                </c:pt>
                <c:pt idx="41">
                  <c:v>1.2154924474891</c:v>
                </c:pt>
                <c:pt idx="42">
                  <c:v>1.23490447947491</c:v>
                </c:pt>
                <c:pt idx="43">
                  <c:v>1.25463233452428</c:v>
                </c:pt>
                <c:pt idx="44">
                  <c:v>1.27467534614755</c:v>
                </c:pt>
                <c:pt idx="45">
                  <c:v>1.2950385490363201</c:v>
                </c:pt>
                <c:pt idx="46">
                  <c:v>1.3157270583124301</c:v>
                </c:pt>
                <c:pt idx="47">
                  <c:v>1.33674607081286</c:v>
                </c:pt>
                <c:pt idx="48">
                  <c:v>1.35810086639512</c:v>
                </c:pt>
                <c:pt idx="49">
                  <c:v>1.37979680926356</c:v>
                </c:pt>
                <c:pt idx="50">
                  <c:v>1.40183934931678</c:v>
                </c:pt>
              </c:numCache>
            </c:numRef>
          </c:yVal>
          <c:smooth val="0"/>
          <c:extLst>
            <c:ext xmlns:c16="http://schemas.microsoft.com/office/drawing/2014/chart" uri="{C3380CC4-5D6E-409C-BE32-E72D297353CC}">
              <c16:uniqueId val="{00000000-5F3D-4AD3-B13E-25C7771413CE}"/>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Microsoft_Excel_Worksheet2!$C$2:$C$10002</c:f>
              <c:numCache>
                <c:formatCode>General</c:formatCode>
                <c:ptCount val="10001"/>
                <c:pt idx="0">
                  <c:v>0.71778855912234996</c:v>
                </c:pt>
                <c:pt idx="1">
                  <c:v>0.72699514420003697</c:v>
                </c:pt>
                <c:pt idx="2">
                  <c:v>0.736317545891776</c:v>
                </c:pt>
                <c:pt idx="3">
                  <c:v>0.74575684458104297</c:v>
                </c:pt>
                <c:pt idx="4">
                  <c:v>0.75531404578427097</c:v>
                </c:pt>
                <c:pt idx="5">
                  <c:v>0.76499005408530696</c:v>
                </c:pt>
                <c:pt idx="6">
                  <c:v>0.77478563778160203</c:v>
                </c:pt>
                <c:pt idx="7">
                  <c:v>0.784701380186825</c:v>
                </c:pt>
                <c:pt idx="8">
                  <c:v>0.79473761138393895</c:v>
                </c:pt>
                <c:pt idx="9">
                  <c:v>0.80489431070290496</c:v>
                </c:pt>
                <c:pt idx="10">
                  <c:v>0.81517096427027302</c:v>
                </c:pt>
                <c:pt idx="11">
                  <c:v>0.825566351674618</c:v>
                </c:pt>
                <c:pt idx="12">
                  <c:v>0.83607821889703104</c:v>
                </c:pt>
                <c:pt idx="13">
                  <c:v>0.84670351172617697</c:v>
                </c:pt>
                <c:pt idx="14">
                  <c:v>0.85743943893347496</c:v>
                </c:pt>
                <c:pt idx="15">
                  <c:v>0.86828395304063</c:v>
                </c:pt>
                <c:pt idx="16">
                  <c:v>0.87923621238524496</c:v>
                </c:pt>
                <c:pt idx="17">
                  <c:v>0.89029720507354304</c:v>
                </c:pt>
                <c:pt idx="18">
                  <c:v>0.90147060268953505</c:v>
                </c:pt>
                <c:pt idx="19">
                  <c:v>0.91276394106501502</c:v>
                </c:pt>
                <c:pt idx="20">
                  <c:v>0.92419026728595399</c:v>
                </c:pt>
                <c:pt idx="21">
                  <c:v>0.93577044977604096</c:v>
                </c:pt>
                <c:pt idx="22">
                  <c:v>0.94753642289394202</c:v>
                </c:pt>
                <c:pt idx="23">
                  <c:v>0.95953572212997695</c:v>
                </c:pt>
                <c:pt idx="24">
                  <c:v>0.97183773307242405</c:v>
                </c:pt>
                <c:pt idx="25">
                  <c:v>0.98454205543672002</c:v>
                </c:pt>
                <c:pt idx="26">
                  <c:v>0.99778912859216995</c:v>
                </c:pt>
                <c:pt idx="27">
                  <c:v>1.00264915359408</c:v>
                </c:pt>
                <c:pt idx="28">
                  <c:v>1.00689890914974</c:v>
                </c:pt>
                <c:pt idx="29">
                  <c:v>1.0121154862894</c:v>
                </c:pt>
                <c:pt idx="30">
                  <c:v>1.0180903577742699</c:v>
                </c:pt>
                <c:pt idx="31">
                  <c:v>1.02464282483243</c:v>
                </c:pt>
                <c:pt idx="32">
                  <c:v>1.0316229866698401</c:v>
                </c:pt>
                <c:pt idx="33">
                  <c:v>1.03891137762488</c:v>
                </c:pt>
                <c:pt idx="34">
                  <c:v>1.0464160643740501</c:v>
                </c:pt>
                <c:pt idx="35">
                  <c:v>1.0540683813421801</c:v>
                </c:pt>
                <c:pt idx="36">
                  <c:v>1.0618183424471399</c:v>
                </c:pt>
                <c:pt idx="37">
                  <c:v>1.0696303967874801</c:v>
                </c:pt>
                <c:pt idx="38">
                  <c:v>1.0774798360268101</c:v>
                </c:pt>
                <c:pt idx="39">
                  <c:v>1.0853499145376699</c:v>
                </c:pt>
                <c:pt idx="40">
                  <c:v>1.0932296129452499</c:v>
                </c:pt>
                <c:pt idx="41">
                  <c:v>1.1011119263949001</c:v>
                </c:pt>
                <c:pt idx="42">
                  <c:v>1.1089925909826499</c:v>
                </c:pt>
                <c:pt idx="43">
                  <c:v>1.11687356299294</c:v>
                </c:pt>
                <c:pt idx="44">
                  <c:v>1.12476490242553</c:v>
                </c:pt>
                <c:pt idx="45">
                  <c:v>1.13267510532432</c:v>
                </c:pt>
                <c:pt idx="46">
                  <c:v>1.1406106859776299</c:v>
                </c:pt>
                <c:pt idx="47">
                  <c:v>1.1485767412332399</c:v>
                </c:pt>
                <c:pt idx="48">
                  <c:v>1.15657733419654</c:v>
                </c:pt>
                <c:pt idx="49">
                  <c:v>1.1646157608052301</c:v>
                </c:pt>
                <c:pt idx="50">
                  <c:v>1.17269473868134</c:v>
                </c:pt>
              </c:numCache>
            </c:numRef>
          </c:yVal>
          <c:smooth val="0"/>
          <c:extLst>
            <c:ext xmlns:c16="http://schemas.microsoft.com/office/drawing/2014/chart" uri="{C3380CC4-5D6E-409C-BE32-E72D297353CC}">
              <c16:uniqueId val="{00000001-5F3D-4AD3-B13E-25C7771413CE}"/>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Microsoft_Excel_Worksheet2!$D$2:$D$10002</c:f>
              <c:numCache>
                <c:formatCode>General</c:formatCode>
                <c:ptCount val="10001"/>
                <c:pt idx="0">
                  <c:v>1.2473180552843</c:v>
                </c:pt>
                <c:pt idx="1">
                  <c:v>1.2331666937171999</c:v>
                </c:pt>
                <c:pt idx="2">
                  <c:v>1.21917964403474</c:v>
                </c:pt>
                <c:pt idx="3">
                  <c:v>1.2053555174977799</c:v>
                </c:pt>
                <c:pt idx="4">
                  <c:v>1.19169304075854</c:v>
                </c:pt>
                <c:pt idx="5">
                  <c:v>1.1781910819410499</c:v>
                </c:pt>
                <c:pt idx="6">
                  <c:v>1.16484868601583</c:v>
                </c:pt>
                <c:pt idx="7">
                  <c:v>1.15166512352415</c:v>
                </c:pt>
                <c:pt idx="8">
                  <c:v>1.1386399588577401</c:v>
                </c:pt>
                <c:pt idx="9">
                  <c:v>1.12577314781993</c:v>
                </c:pt>
                <c:pt idx="10">
                  <c:v>1.1130651801208</c:v>
                </c:pt>
                <c:pt idx="11">
                  <c:v>1.1005172927640501</c:v>
                </c:pt>
                <c:pt idx="12">
                  <c:v>1.0881556794737901</c:v>
                </c:pt>
                <c:pt idx="13">
                  <c:v>1.0760994692795101</c:v>
                </c:pt>
                <c:pt idx="14">
                  <c:v>1.0644847226710099</c:v>
                </c:pt>
                <c:pt idx="15">
                  <c:v>1.05344053479025</c:v>
                </c:pt>
                <c:pt idx="16">
                  <c:v>1.04308925957572</c:v>
                </c:pt>
                <c:pt idx="17">
                  <c:v>1.03354675054106</c:v>
                </c:pt>
                <c:pt idx="18">
                  <c:v>1.02492254182511</c:v>
                </c:pt>
                <c:pt idx="19">
                  <c:v>1.0173198673391901</c:v>
                </c:pt>
                <c:pt idx="20">
                  <c:v>1.01083537819988</c:v>
                </c:pt>
                <c:pt idx="21">
                  <c:v>1.00555836582203</c:v>
                </c:pt>
                <c:pt idx="22">
                  <c:v>1.0015692289625699</c:v>
                </c:pt>
                <c:pt idx="23">
                  <c:v>0.99893684460976395</c:v>
                </c:pt>
                <c:pt idx="24">
                  <c:v>0.99771444264861497</c:v>
                </c:pt>
                <c:pt idx="25">
                  <c:v>0.99793361428000105</c:v>
                </c:pt>
                <c:pt idx="26">
                  <c:v>0.99959634849057299</c:v>
                </c:pt>
                <c:pt idx="27">
                  <c:v>1.0117637988984201</c:v>
                </c:pt>
                <c:pt idx="28">
                  <c:v>1.0266398377074299</c:v>
                </c:pt>
                <c:pt idx="29">
                  <c:v>1.04257196131659</c:v>
                </c:pt>
                <c:pt idx="30">
                  <c:v>1.05970070869651</c:v>
                </c:pt>
                <c:pt idx="31">
                  <c:v>1.0781441519647601</c:v>
                </c:pt>
                <c:pt idx="32">
                  <c:v>1.0979928064095299</c:v>
                </c:pt>
                <c:pt idx="33">
                  <c:v>1.11930796899986</c:v>
                </c:pt>
                <c:pt idx="34">
                  <c:v>1.14212267161578</c:v>
                </c:pt>
                <c:pt idx="35">
                  <c:v>1.1664440558123099</c:v>
                </c:pt>
                <c:pt idx="36">
                  <c:v>1.19225612193897</c:v>
                </c:pt>
                <c:pt idx="37">
                  <c:v>1.21952218173049</c:v>
                </c:pt>
                <c:pt idx="38">
                  <c:v>1.24818670899257</c:v>
                </c:pt>
                <c:pt idx="39">
                  <c:v>1.27817653528813</c:v>
                </c:pt>
                <c:pt idx="40">
                  <c:v>1.3094014735001001</c:v>
                </c:pt>
                <c:pt idx="41">
                  <c:v>1.34175450695571</c:v>
                </c:pt>
                <c:pt idx="42">
                  <c:v>1.3751120483825301</c:v>
                </c:pt>
                <c:pt idx="43">
                  <c:v>1.4093827152785701</c:v>
                </c:pt>
                <c:pt idx="44">
                  <c:v>1.4445660907204101</c:v>
                </c:pt>
                <c:pt idx="45">
                  <c:v>1.4806759993280501</c:v>
                </c:pt>
                <c:pt idx="46">
                  <c:v>1.5177288037519201</c:v>
                </c:pt>
                <c:pt idx="47">
                  <c:v>1.5557428543390299</c:v>
                </c:pt>
                <c:pt idx="48">
                  <c:v>1.59473811976826</c:v>
                </c:pt>
                <c:pt idx="49">
                  <c:v>1.6347359351702</c:v>
                </c:pt>
                <c:pt idx="50">
                  <c:v>1.6757588283397999</c:v>
                </c:pt>
              </c:numCache>
            </c:numRef>
          </c:yVal>
          <c:smooth val="1"/>
          <c:extLst>
            <c:ext xmlns:c16="http://schemas.microsoft.com/office/drawing/2014/chart" uri="{C3380CC4-5D6E-409C-BE32-E72D297353CC}">
              <c16:uniqueId val="{00000002-5F3D-4AD3-B13E-25C7771413CE}"/>
            </c:ext>
          </c:extLst>
        </c:ser>
        <c:dLbls>
          <c:showLegendKey val="0"/>
          <c:showVal val="0"/>
          <c:showCatName val="0"/>
          <c:showSerName val="0"/>
          <c:showPercent val="0"/>
          <c:showBubbleSize val="0"/>
        </c:dLbls>
        <c:axId val="688069424"/>
        <c:axId val="688069816"/>
      </c:scatterChart>
      <c:valAx>
        <c:axId val="688069424"/>
        <c:scaling>
          <c:orientation val="minMax"/>
          <c:max val="6"/>
          <c:min val="2"/>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69816"/>
        <c:crosses val="autoZero"/>
        <c:crossBetween val="midCat"/>
        <c:majorUnit val="1"/>
      </c:valAx>
      <c:valAx>
        <c:axId val="68806981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69424"/>
        <c:crossesAt val="2"/>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Microsoft_Excel_Worksheet3!$B$2:$B$10002</c:f>
              <c:numCache>
                <c:formatCode>General</c:formatCode>
                <c:ptCount val="10001"/>
                <c:pt idx="0">
                  <c:v>1.3665518986466401</c:v>
                </c:pt>
                <c:pt idx="1">
                  <c:v>1.3195794770643501</c:v>
                </c:pt>
                <c:pt idx="2">
                  <c:v>1.27423235656833</c:v>
                </c:pt>
                <c:pt idx="3">
                  <c:v>1.23064877912478</c:v>
                </c:pt>
                <c:pt idx="4">
                  <c:v>1.18909587480414</c:v>
                </c:pt>
                <c:pt idx="5">
                  <c:v>1.1498032545651</c:v>
                </c:pt>
                <c:pt idx="6">
                  <c:v>1.112963114824</c:v>
                </c:pt>
                <c:pt idx="7">
                  <c:v>1.07873618978488</c:v>
                </c:pt>
                <c:pt idx="8">
                  <c:v>1.0472578601186999</c:v>
                </c:pt>
                <c:pt idx="9">
                  <c:v>1.01864433349463</c:v>
                </c:pt>
                <c:pt idx="10">
                  <c:v>0.99299885279407896</c:v>
                </c:pt>
                <c:pt idx="11">
                  <c:v>0.97039413233368299</c:v>
                </c:pt>
                <c:pt idx="12">
                  <c:v>0.95065683438843096</c:v>
                </c:pt>
                <c:pt idx="13">
                  <c:v>0.93349155863578603</c:v>
                </c:pt>
                <c:pt idx="14">
                  <c:v>0.91863268545076704</c:v>
                </c:pt>
                <c:pt idx="15">
                  <c:v>0.90584135069851301</c:v>
                </c:pt>
                <c:pt idx="16">
                  <c:v>0.89490103491918804</c:v>
                </c:pt>
                <c:pt idx="17">
                  <c:v>0.88561378944768598</c:v>
                </c:pt>
                <c:pt idx="18">
                  <c:v>0.87779699989752202</c:v>
                </c:pt>
                <c:pt idx="19">
                  <c:v>0.87128060696749698</c:v>
                </c:pt>
                <c:pt idx="20">
                  <c:v>0.86590472054793399</c:v>
                </c:pt>
                <c:pt idx="21">
                  <c:v>0.86151757629433701</c:v>
                </c:pt>
                <c:pt idx="22">
                  <c:v>0.85797379472988899</c:v>
                </c:pt>
                <c:pt idx="23">
                  <c:v>0.85513291194226004</c:v>
                </c:pt>
                <c:pt idx="24">
                  <c:v>0.85285815836553902</c:v>
                </c:pt>
                <c:pt idx="25">
                  <c:v>0.85101546821855301</c:v>
                </c:pt>
                <c:pt idx="26">
                  <c:v>0.84947270707851197</c:v>
                </c:pt>
                <c:pt idx="27">
                  <c:v>0.84809910892700402</c:v>
                </c:pt>
                <c:pt idx="28">
                  <c:v>0.84677266000262097</c:v>
                </c:pt>
                <c:pt idx="29">
                  <c:v>0.84544880039060899</c:v>
                </c:pt>
                <c:pt idx="30">
                  <c:v>0.84412701052453398</c:v>
                </c:pt>
                <c:pt idx="31">
                  <c:v>0.84280728716851705</c:v>
                </c:pt>
              </c:numCache>
            </c:numRef>
          </c:yVal>
          <c:smooth val="0"/>
          <c:extLst>
            <c:ext xmlns:c16="http://schemas.microsoft.com/office/drawing/2014/chart" uri="{C3380CC4-5D6E-409C-BE32-E72D297353CC}">
              <c16:uniqueId val="{00000000-3B98-40AF-BB47-97C451EFE7A7}"/>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Microsoft_Excel_Worksheet3!$C$2:$C$10002</c:f>
              <c:numCache>
                <c:formatCode>General</c:formatCode>
                <c:ptCount val="10001"/>
                <c:pt idx="0">
                  <c:v>1.0703922729803601</c:v>
                </c:pt>
                <c:pt idx="1">
                  <c:v>1.06262646574216</c:v>
                </c:pt>
                <c:pt idx="2">
                  <c:v>1.0549076556546599</c:v>
                </c:pt>
                <c:pt idx="3">
                  <c:v>1.0472484486306599</c:v>
                </c:pt>
                <c:pt idx="4">
                  <c:v>1.03967639836685</c:v>
                </c:pt>
                <c:pt idx="5">
                  <c:v>1.03222245759588</c:v>
                </c:pt>
                <c:pt idx="6">
                  <c:v>1.0249223228450499</c:v>
                </c:pt>
                <c:pt idx="7">
                  <c:v>1.0178188024552199</c:v>
                </c:pt>
                <c:pt idx="8">
                  <c:v>1.01096507277129</c:v>
                </c:pt>
                <c:pt idx="9">
                  <c:v>1.0044293031817799</c:v>
                </c:pt>
                <c:pt idx="10">
                  <c:v>0.98772446787841195</c:v>
                </c:pt>
                <c:pt idx="11">
                  <c:v>0.94859167072347494</c:v>
                </c:pt>
                <c:pt idx="12">
                  <c:v>0.91499080285009105</c:v>
                </c:pt>
                <c:pt idx="13">
                  <c:v>0.88609593386568597</c:v>
                </c:pt>
                <c:pt idx="14">
                  <c:v>0.86119182878290301</c:v>
                </c:pt>
                <c:pt idx="15">
                  <c:v>0.83965594240739505</c:v>
                </c:pt>
                <c:pt idx="16">
                  <c:v>0.82094197817419601</c:v>
                </c:pt>
                <c:pt idx="17">
                  <c:v>0.80456794519425701</c:v>
                </c:pt>
                <c:pt idx="18">
                  <c:v>0.79010786935198796</c:v>
                </c:pt>
                <c:pt idx="19">
                  <c:v>0.77718630412477596</c:v>
                </c:pt>
                <c:pt idx="20">
                  <c:v>0.76547474593333298</c:v>
                </c:pt>
                <c:pt idx="21">
                  <c:v>0.75468905918262197</c:v>
                </c:pt>
                <c:pt idx="22">
                  <c:v>0.74458711512060105</c:v>
                </c:pt>
                <c:pt idx="23">
                  <c:v>0.73496606061978198</c:v>
                </c:pt>
                <c:pt idx="24">
                  <c:v>0.72565891878618105</c:v>
                </c:pt>
                <c:pt idx="25">
                  <c:v>0.71653050870073898</c:v>
                </c:pt>
                <c:pt idx="26">
                  <c:v>0.70747288482179704</c:v>
                </c:pt>
                <c:pt idx="27">
                  <c:v>0.69840060033896301</c:v>
                </c:pt>
                <c:pt idx="28">
                  <c:v>0.68925197302741104</c:v>
                </c:pt>
                <c:pt idx="29">
                  <c:v>0.68003311033805003</c:v>
                </c:pt>
                <c:pt idx="30">
                  <c:v>0.67077884777669206</c:v>
                </c:pt>
                <c:pt idx="31">
                  <c:v>0.66151754010410502</c:v>
                </c:pt>
              </c:numCache>
            </c:numRef>
          </c:yVal>
          <c:smooth val="0"/>
          <c:extLst>
            <c:ext xmlns:c16="http://schemas.microsoft.com/office/drawing/2014/chart" uri="{C3380CC4-5D6E-409C-BE32-E72D297353CC}">
              <c16:uniqueId val="{00000001-3B98-40AF-BB47-97C451EFE7A7}"/>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Microsoft_Excel_Worksheet3!$D$2:$D$10002</c:f>
              <c:numCache>
                <c:formatCode>General</c:formatCode>
                <c:ptCount val="10001"/>
                <c:pt idx="0">
                  <c:v>1.74465393560347</c:v>
                </c:pt>
                <c:pt idx="1">
                  <c:v>1.63866612815188</c:v>
                </c:pt>
                <c:pt idx="2">
                  <c:v>1.53915661700081</c:v>
                </c:pt>
                <c:pt idx="3">
                  <c:v>1.44616725815311</c:v>
                </c:pt>
                <c:pt idx="4">
                  <c:v>1.3599895137537801</c:v>
                </c:pt>
                <c:pt idx="5">
                  <c:v>1.2807777184848801</c:v>
                </c:pt>
                <c:pt idx="6">
                  <c:v>1.2085666077799</c:v>
                </c:pt>
                <c:pt idx="7">
                  <c:v>1.14329953852744</c:v>
                </c:pt>
                <c:pt idx="8">
                  <c:v>1.0848535277029501</c:v>
                </c:pt>
                <c:pt idx="9">
                  <c:v>1.0330605398246999</c:v>
                </c:pt>
                <c:pt idx="10">
                  <c:v>0.99830140258481204</c:v>
                </c:pt>
                <c:pt idx="11">
                  <c:v>0.99269770242600797</c:v>
                </c:pt>
                <c:pt idx="12">
                  <c:v>0.98771311575412502</c:v>
                </c:pt>
                <c:pt idx="13">
                  <c:v>0.98342228729418502</c:v>
                </c:pt>
                <c:pt idx="14">
                  <c:v>0.97990480468344399</c:v>
                </c:pt>
                <c:pt idx="15">
                  <c:v>0.97724378664277101</c:v>
                </c:pt>
                <c:pt idx="16">
                  <c:v>0.975523098575794</c:v>
                </c:pt>
                <c:pt idx="17">
                  <c:v>0.97482355436186796</c:v>
                </c:pt>
                <c:pt idx="18">
                  <c:v>0.97521819857463798</c:v>
                </c:pt>
                <c:pt idx="19">
                  <c:v>0.97676695027782201</c:v>
                </c:pt>
                <c:pt idx="20">
                  <c:v>0.97951106689089595</c:v>
                </c:pt>
                <c:pt idx="21">
                  <c:v>0.98346799285514297</c:v>
                </c:pt>
                <c:pt idx="22">
                  <c:v>0.98862714314358802</c:v>
                </c:pt>
                <c:pt idx="23">
                  <c:v>0.99494702717320005</c:v>
                </c:pt>
                <c:pt idx="24">
                  <c:v>1.0023538875637801</c:v>
                </c:pt>
                <c:pt idx="25">
                  <c:v>1.0107417874787501</c:v>
                </c:pt>
                <c:pt idx="26">
                  <c:v>1.0199739036684901</c:v>
                </c:pt>
                <c:pt idx="27">
                  <c:v>1.0298847083087901</c:v>
                </c:pt>
                <c:pt idx="28">
                  <c:v>1.0402929056242201</c:v>
                </c:pt>
                <c:pt idx="29">
                  <c:v>1.0511012820046299</c:v>
                </c:pt>
                <c:pt idx="30">
                  <c:v>1.0622732250112601</c:v>
                </c:pt>
                <c:pt idx="31">
                  <c:v>1.0737797265248199</c:v>
                </c:pt>
              </c:numCache>
            </c:numRef>
          </c:yVal>
          <c:smooth val="1"/>
          <c:extLst>
            <c:ext xmlns:c16="http://schemas.microsoft.com/office/drawing/2014/chart" uri="{C3380CC4-5D6E-409C-BE32-E72D297353CC}">
              <c16:uniqueId val="{00000002-3B98-40AF-BB47-97C451EFE7A7}"/>
            </c:ext>
          </c:extLst>
        </c:ser>
        <c:dLbls>
          <c:showLegendKey val="0"/>
          <c:showVal val="0"/>
          <c:showCatName val="0"/>
          <c:showSerName val="0"/>
          <c:showPercent val="0"/>
          <c:showBubbleSize val="0"/>
        </c:dLbls>
        <c:axId val="685237568"/>
        <c:axId val="685239528"/>
      </c:scatterChart>
      <c:valAx>
        <c:axId val="685237568"/>
        <c:scaling>
          <c:orientation val="minMax"/>
          <c:max val="170"/>
          <c:min val="20"/>
        </c:scaling>
        <c:delete val="0"/>
        <c:axPos val="b"/>
        <c:title>
          <c:tx>
            <c:rich>
              <a:bodyPr/>
              <a:lstStyle/>
              <a:p>
                <a:pPr>
                  <a:defRPr sz="1700">
                    <a:solidFill>
                      <a:schemeClr val="bg2"/>
                    </a:solidFill>
                  </a:defRPr>
                </a:pPr>
                <a:r>
                  <a:rPr lang="en-US" sz="1700" dirty="0" smtClean="0">
                    <a:solidFill>
                      <a:schemeClr val="bg2"/>
                    </a:solidFill>
                  </a:rPr>
                  <a:t>Recipient</a:t>
                </a:r>
                <a:r>
                  <a:rPr lang="en-US" sz="1700" baseline="0" dirty="0" smtClean="0">
                    <a:solidFill>
                      <a:schemeClr val="bg2"/>
                    </a:solidFill>
                  </a:rPr>
                  <a:t> </a:t>
                </a:r>
                <a:r>
                  <a:rPr lang="en-US" sz="1700" dirty="0" smtClean="0">
                    <a:solidFill>
                      <a:schemeClr val="bg2"/>
                    </a:solidFill>
                  </a:rPr>
                  <a:t>eGFR (mL/min)</a:t>
                </a:r>
                <a:endParaRPr lang="en-US" sz="1700" dirty="0">
                  <a:solidFill>
                    <a:schemeClr val="bg2"/>
                  </a:solidFill>
                </a:endParaRPr>
              </a:p>
            </c:rich>
          </c:tx>
          <c:layout>
            <c:manualLayout>
              <c:xMode val="edge"/>
              <c:yMode val="edge"/>
              <c:x val="0.3025332729426520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39528"/>
        <c:crosses val="autoZero"/>
        <c:crossBetween val="midCat"/>
        <c:majorUnit val="10"/>
      </c:valAx>
      <c:valAx>
        <c:axId val="68523952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5237568"/>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Microsoft_Excel_Worksheet4!$B$2:$B$10002</c:f>
              <c:numCache>
                <c:formatCode>General</c:formatCode>
                <c:ptCount val="10001"/>
                <c:pt idx="0">
                  <c:v>1.44124075757133</c:v>
                </c:pt>
                <c:pt idx="1">
                  <c:v>1.3642606428977</c:v>
                </c:pt>
                <c:pt idx="2">
                  <c:v>1.2916694649212599</c:v>
                </c:pt>
                <c:pt idx="3">
                  <c:v>1.22451694377456</c:v>
                </c:pt>
                <c:pt idx="4">
                  <c:v>1.1638497875693901</c:v>
                </c:pt>
                <c:pt idx="5">
                  <c:v>1.11047082947234</c:v>
                </c:pt>
                <c:pt idx="6">
                  <c:v>1.06501281000562</c:v>
                </c:pt>
                <c:pt idx="7">
                  <c:v>1.02801470143281</c:v>
                </c:pt>
                <c:pt idx="8">
                  <c:v>1</c:v>
                </c:pt>
                <c:pt idx="9">
                  <c:v>0.981200435406691</c:v>
                </c:pt>
                <c:pt idx="10">
                  <c:v>0.97059813865863198</c:v>
                </c:pt>
                <c:pt idx="11">
                  <c:v>0.96706042540510195</c:v>
                </c:pt>
                <c:pt idx="12">
                  <c:v>0.96963581645291297</c:v>
                </c:pt>
                <c:pt idx="13">
                  <c:v>0.97749155366379203</c:v>
                </c:pt>
                <c:pt idx="14">
                  <c:v>0.98986313365684397</c:v>
                </c:pt>
                <c:pt idx="15">
                  <c:v>1.0060127934513901</c:v>
                </c:pt>
                <c:pt idx="16">
                  <c:v>1.0251950977228701</c:v>
                </c:pt>
                <c:pt idx="17">
                  <c:v>1.0466287174203599</c:v>
                </c:pt>
                <c:pt idx="18">
                  <c:v>1.0694742368840799</c:v>
                </c:pt>
                <c:pt idx="19">
                  <c:v>1.09298264618098</c:v>
                </c:pt>
                <c:pt idx="20">
                  <c:v>1.1170078003312001</c:v>
                </c:pt>
                <c:pt idx="21">
                  <c:v>1.1415610580464299</c:v>
                </c:pt>
                <c:pt idx="22">
                  <c:v>1.1666540277173401</c:v>
                </c:pt>
                <c:pt idx="23">
                  <c:v>1.19229857290186</c:v>
                </c:pt>
                <c:pt idx="24">
                  <c:v>1.2185068179340599</c:v>
                </c:pt>
                <c:pt idx="25">
                  <c:v>1.24529115365636</c:v>
                </c:pt>
                <c:pt idx="26">
                  <c:v>1.27266424327772</c:v>
                </c:pt>
                <c:pt idx="27">
                  <c:v>1.30063902836059</c:v>
                </c:pt>
                <c:pt idx="28">
                  <c:v>1.3292287349395</c:v>
                </c:pt>
                <c:pt idx="29">
                  <c:v>1.3584468797741001</c:v>
                </c:pt>
                <c:pt idx="30">
                  <c:v>1.38830727673969</c:v>
                </c:pt>
              </c:numCache>
            </c:numRef>
          </c:yVal>
          <c:smooth val="0"/>
          <c:extLst>
            <c:ext xmlns:c16="http://schemas.microsoft.com/office/drawing/2014/chart" uri="{C3380CC4-5D6E-409C-BE32-E72D297353CC}">
              <c16:uniqueId val="{00000000-4F58-4F1B-AA1D-88D9485B3DA4}"/>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Microsoft_Excel_Worksheet4!$C$2:$C$10002</c:f>
              <c:numCache>
                <c:formatCode>General</c:formatCode>
                <c:ptCount val="10001"/>
                <c:pt idx="0">
                  <c:v>1.21625786772247</c:v>
                </c:pt>
                <c:pt idx="1">
                  <c:v>1.1813051105808601</c:v>
                </c:pt>
                <c:pt idx="2">
                  <c:v>1.1474280839036599</c:v>
                </c:pt>
                <c:pt idx="3">
                  <c:v>1.11518108051495</c:v>
                </c:pt>
                <c:pt idx="4">
                  <c:v>1.0851878039676</c:v>
                </c:pt>
                <c:pt idx="5">
                  <c:v>1.0580342448289799</c:v>
                </c:pt>
                <c:pt idx="6">
                  <c:v>1.0343090467896501</c:v>
                </c:pt>
                <c:pt idx="7">
                  <c:v>1.01467401460109</c:v>
                </c:pt>
                <c:pt idx="8">
                  <c:v>1</c:v>
                </c:pt>
                <c:pt idx="9">
                  <c:v>0.97114249135043196</c:v>
                </c:pt>
                <c:pt idx="10">
                  <c:v>0.95221313454482004</c:v>
                </c:pt>
                <c:pt idx="11">
                  <c:v>0.94043483863002497</c:v>
                </c:pt>
                <c:pt idx="12">
                  <c:v>0.93359725322491804</c:v>
                </c:pt>
                <c:pt idx="13">
                  <c:v>0.93011803125179404</c:v>
                </c:pt>
                <c:pt idx="14">
                  <c:v>0.92894475720753</c:v>
                </c:pt>
                <c:pt idx="15">
                  <c:v>0.92936583636659398</c:v>
                </c:pt>
                <c:pt idx="16">
                  <c:v>0.93084883580077704</c:v>
                </c:pt>
                <c:pt idx="17">
                  <c:v>0.93294254817136801</c:v>
                </c:pt>
                <c:pt idx="18">
                  <c:v>0.935226747046629</c:v>
                </c:pt>
                <c:pt idx="19">
                  <c:v>0.93737156389069898</c:v>
                </c:pt>
                <c:pt idx="20">
                  <c:v>0.93936649517278104</c:v>
                </c:pt>
                <c:pt idx="21">
                  <c:v>0.94125786820599999</c:v>
                </c:pt>
                <c:pt idx="22">
                  <c:v>0.94307508960388597</c:v>
                </c:pt>
                <c:pt idx="23">
                  <c:v>0.94483767203219005</c:v>
                </c:pt>
                <c:pt idx="24">
                  <c:v>0.94655904920042799</c:v>
                </c:pt>
                <c:pt idx="25">
                  <c:v>0.94824876103222799</c:v>
                </c:pt>
                <c:pt idx="26">
                  <c:v>0.94991376357291102</c:v>
                </c:pt>
                <c:pt idx="27">
                  <c:v>0.951559245427954</c:v>
                </c:pt>
                <c:pt idx="28">
                  <c:v>0.95318915405579896</c:v>
                </c:pt>
                <c:pt idx="29">
                  <c:v>0.95480654512188301</c:v>
                </c:pt>
                <c:pt idx="30">
                  <c:v>0.95641382044660095</c:v>
                </c:pt>
              </c:numCache>
            </c:numRef>
          </c:yVal>
          <c:smooth val="0"/>
          <c:extLst>
            <c:ext xmlns:c16="http://schemas.microsoft.com/office/drawing/2014/chart" uri="{C3380CC4-5D6E-409C-BE32-E72D297353CC}">
              <c16:uniqueId val="{00000001-4F58-4F1B-AA1D-88D9485B3DA4}"/>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Microsoft_Excel_Worksheet4!$D$2:$D$10002</c:f>
              <c:numCache>
                <c:formatCode>General</c:formatCode>
                <c:ptCount val="10001"/>
                <c:pt idx="0">
                  <c:v>1.7078408916477801</c:v>
                </c:pt>
                <c:pt idx="1">
                  <c:v>1.57555155318382</c:v>
                </c:pt>
                <c:pt idx="2">
                  <c:v>1.4540432032427599</c:v>
                </c:pt>
                <c:pt idx="3">
                  <c:v>1.34457243921194</c:v>
                </c:pt>
                <c:pt idx="4">
                  <c:v>1.2482137405828799</c:v>
                </c:pt>
                <c:pt idx="5">
                  <c:v>1.16550619144497</c:v>
                </c:pt>
                <c:pt idx="6">
                  <c:v>1.0966280233133601</c:v>
                </c:pt>
                <c:pt idx="7">
                  <c:v>1.0415307883660201</c:v>
                </c:pt>
                <c:pt idx="8">
                  <c:v>1</c:v>
                </c:pt>
                <c:pt idx="9">
                  <c:v>0.99136254773850196</c:v>
                </c:pt>
                <c:pt idx="10">
                  <c:v>0.98933811411657202</c:v>
                </c:pt>
                <c:pt idx="11">
                  <c:v>0.99443983566905603</c:v>
                </c:pt>
                <c:pt idx="12">
                  <c:v>1.00706553420182</c:v>
                </c:pt>
                <c:pt idx="13">
                  <c:v>1.0272779425618901</c:v>
                </c:pt>
                <c:pt idx="14">
                  <c:v>1.0547764178339101</c:v>
                </c:pt>
                <c:pt idx="15">
                  <c:v>1.0889810029434499</c:v>
                </c:pt>
                <c:pt idx="16">
                  <c:v>1.1291038329449601</c:v>
                </c:pt>
                <c:pt idx="17">
                  <c:v>1.1741684139887301</c:v>
                </c:pt>
                <c:pt idx="18">
                  <c:v>1.2229923352499701</c:v>
                </c:pt>
                <c:pt idx="19">
                  <c:v>1.2744263970355201</c:v>
                </c:pt>
                <c:pt idx="20">
                  <c:v>1.32824241913296</c:v>
                </c:pt>
                <c:pt idx="21">
                  <c:v>1.3844895147934899</c:v>
                </c:pt>
                <c:pt idx="22">
                  <c:v>1.44323780300547</c:v>
                </c:pt>
                <c:pt idx="23">
                  <c:v>1.5045715566000299</c:v>
                </c:pt>
                <c:pt idx="24">
                  <c:v>1.5685855696018001</c:v>
                </c:pt>
                <c:pt idx="25">
                  <c:v>1.63538316220599</c:v>
                </c:pt>
                <c:pt idx="26">
                  <c:v>1.7050750691573999</c:v>
                </c:pt>
                <c:pt idx="27">
                  <c:v>1.7777788300863699</c:v>
                </c:pt>
                <c:pt idx="28">
                  <c:v>1.85361847884122</c:v>
                </c:pt>
                <c:pt idx="29">
                  <c:v>1.9327244189894199</c:v>
                </c:pt>
                <c:pt idx="30">
                  <c:v>2.01523342034973</c:v>
                </c:pt>
              </c:numCache>
            </c:numRef>
          </c:yVal>
          <c:smooth val="1"/>
          <c:extLst>
            <c:ext xmlns:c16="http://schemas.microsoft.com/office/drawing/2014/chart" uri="{C3380CC4-5D6E-409C-BE32-E72D297353CC}">
              <c16:uniqueId val="{00000002-4F58-4F1B-AA1D-88D9485B3DA4}"/>
            </c:ext>
          </c:extLst>
        </c:ser>
        <c:dLbls>
          <c:showLegendKey val="0"/>
          <c:showVal val="0"/>
          <c:showCatName val="0"/>
          <c:showSerName val="0"/>
          <c:showPercent val="0"/>
          <c:showBubbleSize val="0"/>
        </c:dLbls>
        <c:axId val="688071384"/>
        <c:axId val="688071776"/>
      </c:scatterChart>
      <c:valAx>
        <c:axId val="68807138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Center volume: prev ped TXs within 1 yr</a:t>
                </a:r>
                <a:endParaRPr lang="en-US" sz="1700" dirty="0">
                  <a:solidFill>
                    <a:schemeClr val="bg2"/>
                  </a:solidFill>
                </a:endParaRPr>
              </a:p>
            </c:rich>
          </c:tx>
          <c:layout>
            <c:manualLayout>
              <c:xMode val="edge"/>
              <c:yMode val="edge"/>
              <c:x val="0.29347716767704923"/>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71776"/>
        <c:crosses val="autoZero"/>
        <c:crossBetween val="midCat"/>
        <c:majorUnit val="5"/>
      </c:valAx>
      <c:valAx>
        <c:axId val="688071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71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Microsoft_Excel_Worksheet5!$B$2:$B$10002</c:f>
              <c:numCache>
                <c:formatCode>General</c:formatCode>
                <c:ptCount val="10001"/>
                <c:pt idx="0">
                  <c:v>1</c:v>
                </c:pt>
                <c:pt idx="1">
                  <c:v>1.0069813753621999</c:v>
                </c:pt>
                <c:pt idx="2">
                  <c:v>1.0140105310877701</c:v>
                </c:pt>
                <c:pt idx="3">
                  <c:v>1.0210829577043501</c:v>
                </c:pt>
                <c:pt idx="4">
                  <c:v>1.02819304050515</c:v>
                </c:pt>
                <c:pt idx="5">
                  <c:v>1.0353350032336599</c:v>
                </c:pt>
                <c:pt idx="6">
                  <c:v>1.042502906101</c:v>
                </c:pt>
                <c:pt idx="7">
                  <c:v>1.0496906441373099</c:v>
                </c:pt>
                <c:pt idx="8">
                  <c:v>1.0568919458934001</c:v>
                </c:pt>
                <c:pt idx="9">
                  <c:v>1.0641003725095901</c:v>
                </c:pt>
                <c:pt idx="10">
                  <c:v>1.07130931716876</c:v>
                </c:pt>
                <c:pt idx="11">
                  <c:v>1.0785120049505601</c:v>
                </c:pt>
                <c:pt idx="12">
                  <c:v>1.0857014931039699</c:v>
                </c:pt>
                <c:pt idx="13">
                  <c:v>1.0928706717553101</c:v>
                </c:pt>
                <c:pt idx="14">
                  <c:v>1.1000122650686099</c:v>
                </c:pt>
                <c:pt idx="15">
                  <c:v>1.1071188328753101</c:v>
                </c:pt>
                <c:pt idx="16">
                  <c:v>1.1141827727896401</c:v>
                </c:pt>
                <c:pt idx="17">
                  <c:v>1.1211963228261199</c:v>
                </c:pt>
                <c:pt idx="18">
                  <c:v>1.12815156453472</c:v>
                </c:pt>
                <c:pt idx="19">
                  <c:v>1.1350404266690799</c:v>
                </c:pt>
                <c:pt idx="20">
                  <c:v>1.14185468940232</c:v>
                </c:pt>
                <c:pt idx="21">
                  <c:v>1.14858598910433</c:v>
                </c:pt>
                <c:pt idx="22">
                  <c:v>1.1552258236935899</c:v>
                </c:pt>
                <c:pt idx="23">
                  <c:v>1.1617655585756299</c:v>
                </c:pt>
                <c:pt idx="24">
                  <c:v>1.16819789267953</c:v>
                </c:pt>
                <c:pt idx="25">
                  <c:v>1.17452130725312</c:v>
                </c:pt>
                <c:pt idx="26">
                  <c:v>1.1807358016607099</c:v>
                </c:pt>
                <c:pt idx="27">
                  <c:v>1.18684144930237</c:v>
                </c:pt>
                <c:pt idx="28">
                  <c:v>1.1928383967783001</c:v>
                </c:pt>
                <c:pt idx="29">
                  <c:v>1.1987268630069501</c:v>
                </c:pt>
                <c:pt idx="30">
                  <c:v>1.2045071382993999</c:v>
                </c:pt>
                <c:pt idx="31">
                  <c:v>1.21017958339225</c:v>
                </c:pt>
                <c:pt idx="32">
                  <c:v>1.21574462844163</c:v>
                </c:pt>
                <c:pt idx="33">
                  <c:v>1.2212027719804599</c:v>
                </c:pt>
                <c:pt idx="34">
                  <c:v>1.2265545798416799</c:v>
                </c:pt>
                <c:pt idx="35">
                  <c:v>1.2318006840495901</c:v>
                </c:pt>
                <c:pt idx="36">
                  <c:v>1.23694178168189</c:v>
                </c:pt>
                <c:pt idx="37">
                  <c:v>1.2419786337047001</c:v>
                </c:pt>
                <c:pt idx="38">
                  <c:v>1.2469120637829401</c:v>
                </c:pt>
                <c:pt idx="39">
                  <c:v>1.2517429570685401</c:v>
                </c:pt>
                <c:pt idx="40">
                  <c:v>1.2564722589686901</c:v>
                </c:pt>
                <c:pt idx="41">
                  <c:v>1.26110097389645</c:v>
                </c:pt>
                <c:pt idx="42">
                  <c:v>1.26563016400618</c:v>
                </c:pt>
                <c:pt idx="43">
                  <c:v>1.2700609479157501</c:v>
                </c:pt>
                <c:pt idx="44">
                  <c:v>1.27439449941811</c:v>
                </c:pt>
                <c:pt idx="45">
                  <c:v>1.2786320461840699</c:v>
                </c:pt>
                <c:pt idx="46">
                  <c:v>1.2827748684587501</c:v>
                </c:pt>
                <c:pt idx="47">
                  <c:v>1.28682429775358</c:v>
                </c:pt>
                <c:pt idx="48">
                  <c:v>1.2907817155360899</c:v>
                </c:pt>
                <c:pt idx="49">
                  <c:v>1.2946485519194399</c:v>
                </c:pt>
                <c:pt idx="50">
                  <c:v>1.29842628435372</c:v>
                </c:pt>
                <c:pt idx="51">
                  <c:v>1.3021164363209401</c:v>
                </c:pt>
                <c:pt idx="52">
                  <c:v>1.30572057603572</c:v>
                </c:pt>
                <c:pt idx="53">
                  <c:v>1.3092403151533001</c:v>
                </c:pt>
                <c:pt idx="54">
                  <c:v>1.31267730748696</c:v>
                </c:pt>
                <c:pt idx="55">
                  <c:v>1.3160332477364001</c:v>
                </c:pt>
                <c:pt idx="56">
                  <c:v>1.3193098702289201</c:v>
                </c:pt>
                <c:pt idx="57">
                  <c:v>1.3225089476749099</c:v>
                </c:pt>
                <c:pt idx="58">
                  <c:v>1.3256322899394899</c:v>
                </c:pt>
                <c:pt idx="59">
                  <c:v>1.3286817428315401</c:v>
                </c:pt>
                <c:pt idx="60">
                  <c:v>1.331659186912</c:v>
                </c:pt>
                <c:pt idx="61">
                  <c:v>1.3345665363225101</c:v>
                </c:pt>
                <c:pt idx="62">
                  <c:v>1.3374057376361399</c:v>
                </c:pt>
                <c:pt idx="63">
                  <c:v>1.3401787687313</c:v>
                </c:pt>
                <c:pt idx="64">
                  <c:v>1.3428876376903101</c:v>
                </c:pt>
                <c:pt idx="65">
                  <c:v>1.3455343817238199</c:v>
                </c:pt>
                <c:pt idx="66">
                  <c:v>1.3481210661222001</c:v>
                </c:pt>
                <c:pt idx="67">
                  <c:v>1.35064978323527</c:v>
                </c:pt>
                <c:pt idx="68">
                  <c:v>1.35312265148127</c:v>
                </c:pt>
                <c:pt idx="69">
                  <c:v>1.3555418143862701</c:v>
                </c:pt>
                <c:pt idx="70">
                  <c:v>1.35790943965494</c:v>
                </c:pt>
                <c:pt idx="71">
                  <c:v>1.3602277182737701</c:v>
                </c:pt>
                <c:pt idx="72">
                  <c:v>1.3624988636475599</c:v>
                </c:pt>
                <c:pt idx="73">
                  <c:v>1.3647251107701801</c:v>
                </c:pt>
                <c:pt idx="74">
                  <c:v>1.3669087154302899</c:v>
                </c:pt>
                <c:pt idx="75">
                  <c:v>1.3690519534530901</c:v>
                </c:pt>
                <c:pt idx="76">
                  <c:v>1.3711571199785699</c:v>
                </c:pt>
                <c:pt idx="77">
                  <c:v>1.3732265287772401</c:v>
                </c:pt>
                <c:pt idx="78">
                  <c:v>1.3752625116039601</c:v>
                </c:pt>
                <c:pt idx="79">
                  <c:v>1.37726741759045</c:v>
                </c:pt>
                <c:pt idx="80">
                  <c:v>1.37924361267734</c:v>
                </c:pt>
                <c:pt idx="81">
                  <c:v>1.38119347908613</c:v>
                </c:pt>
                <c:pt idx="82">
                  <c:v>1.38311941483181</c:v>
                </c:pt>
                <c:pt idx="83">
                  <c:v>1.38502383327667</c:v>
                </c:pt>
                <c:pt idx="84">
                  <c:v>1.3869091627258101</c:v>
                </c:pt>
                <c:pt idx="85">
                  <c:v>1.3887778460647999</c:v>
                </c:pt>
                <c:pt idx="86">
                  <c:v>1.3906323404402099</c:v>
                </c:pt>
                <c:pt idx="87">
                  <c:v>1.3924751169831999</c:v>
                </c:pt>
                <c:pt idx="88">
                  <c:v>1.39430866057687</c:v>
                </c:pt>
                <c:pt idx="89">
                  <c:v>1.3961354696677299</c:v>
                </c:pt>
                <c:pt idx="90">
                  <c:v>1.39795805612168</c:v>
                </c:pt>
                <c:pt idx="91">
                  <c:v>1.39977894512502</c:v>
                </c:pt>
                <c:pt idx="92">
                  <c:v>1.4016006479173</c:v>
                </c:pt>
                <c:pt idx="93">
                  <c:v>1.40342462954765</c:v>
                </c:pt>
                <c:pt idx="94">
                  <c:v>1.4052509848277299</c:v>
                </c:pt>
                <c:pt idx="95">
                  <c:v>1.4070797168464899</c:v>
                </c:pt>
                <c:pt idx="96">
                  <c:v>1.4089108286969201</c:v>
                </c:pt>
                <c:pt idx="97">
                  <c:v>1.41074432347602</c:v>
                </c:pt>
                <c:pt idx="98">
                  <c:v>1.4125802042848501</c:v>
                </c:pt>
                <c:pt idx="99">
                  <c:v>1.41441847422846</c:v>
                </c:pt>
                <c:pt idx="100">
                  <c:v>1.41625913641598</c:v>
                </c:pt>
              </c:numCache>
            </c:numRef>
          </c:yVal>
          <c:smooth val="0"/>
          <c:extLst>
            <c:ext xmlns:c16="http://schemas.microsoft.com/office/drawing/2014/chart" uri="{C3380CC4-5D6E-409C-BE32-E72D297353CC}">
              <c16:uniqueId val="{00000000-25ED-47DC-84D4-2833C987AC40}"/>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Microsoft_Excel_Worksheet5!$C$2:$C$10002</c:f>
              <c:numCache>
                <c:formatCode>General</c:formatCode>
                <c:ptCount val="10001"/>
                <c:pt idx="0">
                  <c:v>1</c:v>
                </c:pt>
                <c:pt idx="1">
                  <c:v>0.99725866817294295</c:v>
                </c:pt>
                <c:pt idx="2">
                  <c:v>0.99452657256730703</c:v>
                </c:pt>
                <c:pt idx="3">
                  <c:v>0.99181226082798202</c:v>
                </c:pt>
                <c:pt idx="4">
                  <c:v>0.98912589525296901</c:v>
                </c:pt>
                <c:pt idx="5">
                  <c:v>0.98647751971134601</c:v>
                </c:pt>
                <c:pt idx="6">
                  <c:v>0.98387705824099803</c:v>
                </c:pt>
                <c:pt idx="7">
                  <c:v>0.98133431456656695</c:v>
                </c:pt>
                <c:pt idx="8">
                  <c:v>0.97885897245666698</c:v>
                </c:pt>
                <c:pt idx="9">
                  <c:v>0.97646059683042197</c:v>
                </c:pt>
                <c:pt idx="10">
                  <c:v>0.97414863551712005</c:v>
                </c:pt>
                <c:pt idx="11">
                  <c:v>0.97193242156547799</c:v>
                </c:pt>
                <c:pt idx="12">
                  <c:v>0.96982117598992501</c:v>
                </c:pt>
                <c:pt idx="13">
                  <c:v>0.96782401083022196</c:v>
                </c:pt>
                <c:pt idx="14">
                  <c:v>0.96594993238697802</c:v>
                </c:pt>
                <c:pt idx="15">
                  <c:v>0.96420784447883501</c:v>
                </c:pt>
                <c:pt idx="16">
                  <c:v>0.96260655154647501</c:v>
                </c:pt>
                <c:pt idx="17">
                  <c:v>0.96115476140339096</c:v>
                </c:pt>
                <c:pt idx="18">
                  <c:v>0.95986108740246201</c:v>
                </c:pt>
                <c:pt idx="19">
                  <c:v>0.95873404974961496</c:v>
                </c:pt>
                <c:pt idx="20">
                  <c:v>0.95778207564954199</c:v>
                </c:pt>
                <c:pt idx="21">
                  <c:v>0.95701349791163504</c:v>
                </c:pt>
                <c:pt idx="22">
                  <c:v>0.95643655157463303</c:v>
                </c:pt>
                <c:pt idx="23">
                  <c:v>0.95605936802263403</c:v>
                </c:pt>
                <c:pt idx="24">
                  <c:v>0.95588784569959695</c:v>
                </c:pt>
                <c:pt idx="25">
                  <c:v>0.95591933539530705</c:v>
                </c:pt>
                <c:pt idx="26">
                  <c:v>0.95614909102324197</c:v>
                </c:pt>
                <c:pt idx="27">
                  <c:v>0.95657239322155097</c:v>
                </c:pt>
                <c:pt idx="28">
                  <c:v>0.95718453718504504</c:v>
                </c:pt>
                <c:pt idx="29">
                  <c:v>0.95798081957742898</c:v>
                </c:pt>
                <c:pt idx="30">
                  <c:v>0.95895652465732795</c:v>
                </c:pt>
                <c:pt idx="31">
                  <c:v>0.96010690970215395</c:v>
                </c:pt>
                <c:pt idx="32">
                  <c:v>0.96142718978061803</c:v>
                </c:pt>
                <c:pt idx="33">
                  <c:v>0.96291252190243704</c:v>
                </c:pt>
                <c:pt idx="34">
                  <c:v>0.964557988559404</c:v>
                </c:pt>
                <c:pt idx="35">
                  <c:v>0.96635858066342095</c:v>
                </c:pt>
                <c:pt idx="36">
                  <c:v>0.96830917988305398</c:v>
                </c:pt>
                <c:pt idx="37">
                  <c:v>0.970404540379884</c:v>
                </c:pt>
                <c:pt idx="38">
                  <c:v>0.97263926994906702</c:v>
                </c:pt>
                <c:pt idx="39">
                  <c:v>0.97500781057483599</c:v>
                </c:pt>
                <c:pt idx="40">
                  <c:v>0.97750441842125901</c:v>
                </c:pt>
                <c:pt idx="41">
                  <c:v>0.98012314329161598</c:v>
                </c:pt>
                <c:pt idx="42">
                  <c:v>0.98285780760645902</c:v>
                </c:pt>
                <c:pt idx="43">
                  <c:v>0.98570198497126804</c:v>
                </c:pt>
                <c:pt idx="44">
                  <c:v>0.98864897842996602</c:v>
                </c:pt>
                <c:pt idx="45">
                  <c:v>0.99169179853092604</c:v>
                </c:pt>
                <c:pt idx="46">
                  <c:v>0.994823141367987</c:v>
                </c:pt>
                <c:pt idx="47">
                  <c:v>0.99803536680091698</c:v>
                </c:pt>
                <c:pt idx="48">
                  <c:v>1.0013204771080699</c:v>
                </c:pt>
                <c:pt idx="49">
                  <c:v>1.00467009637907</c:v>
                </c:pt>
                <c:pt idx="50">
                  <c:v>1.0080754510173799</c:v>
                </c:pt>
                <c:pt idx="51">
                  <c:v>1.0115273517911501</c:v>
                </c:pt>
                <c:pt idx="52">
                  <c:v>1.0150161779458</c:v>
                </c:pt>
                <c:pt idx="53">
                  <c:v>1.0185318639717</c:v>
                </c:pt>
                <c:pt idx="54">
                  <c:v>1.02206388970366</c:v>
                </c:pt>
                <c:pt idx="55">
                  <c:v>1.0256012745132901</c:v>
                </c:pt>
                <c:pt idx="56">
                  <c:v>1.02913257643703</c:v>
                </c:pt>
                <c:pt idx="57">
                  <c:v>1.03264589715647</c:v>
                </c:pt>
                <c:pt idx="58">
                  <c:v>1.03612889380914</c:v>
                </c:pt>
                <c:pt idx="59">
                  <c:v>1.0395687986480699</c:v>
                </c:pt>
                <c:pt idx="60">
                  <c:v>1.0429524475801699</c:v>
                </c:pt>
                <c:pt idx="61">
                  <c:v>1.046266318587</c:v>
                </c:pt>
                <c:pt idx="62">
                  <c:v>1.04949658095621</c:v>
                </c:pt>
                <c:pt idx="63">
                  <c:v>1.0526291561188199</c:v>
                </c:pt>
                <c:pt idx="64">
                  <c:v>1.05564979068693</c:v>
                </c:pt>
                <c:pt idx="65">
                  <c:v>1.0585441420117201</c:v>
                </c:pt>
                <c:pt idx="66">
                  <c:v>1.0612978762301299</c:v>
                </c:pt>
                <c:pt idx="67">
                  <c:v>1.0638967783411999</c:v>
                </c:pt>
                <c:pt idx="68">
                  <c:v>1.06632687335941</c:v>
                </c:pt>
                <c:pt idx="69">
                  <c:v>1.06857455704777</c:v>
                </c:pt>
                <c:pt idx="70">
                  <c:v>1.0706267341628</c:v>
                </c:pt>
                <c:pt idx="71">
                  <c:v>1.0724709615793899</c:v>
                </c:pt>
                <c:pt idx="72">
                  <c:v>1.0740955931445699</c:v>
                </c:pt>
                <c:pt idx="73">
                  <c:v>1.07548992267906</c:v>
                </c:pt>
                <c:pt idx="74">
                  <c:v>1.0766443212466399</c:v>
                </c:pt>
                <c:pt idx="75">
                  <c:v>1.07755036468278</c:v>
                </c:pt>
                <c:pt idx="76">
                  <c:v>1.07820094744485</c:v>
                </c:pt>
                <c:pt idx="77">
                  <c:v>1.0785903791309099</c:v>
                </c:pt>
                <c:pt idx="78">
                  <c:v>1.07871446051033</c:v>
                </c:pt>
                <c:pt idx="79">
                  <c:v>1.0785705365957301</c:v>
                </c:pt>
                <c:pt idx="80">
                  <c:v>1.0781575251219899</c:v>
                </c:pt>
                <c:pt idx="81">
                  <c:v>1.0774759197302299</c:v>
                </c:pt>
                <c:pt idx="82">
                  <c:v>1.07652776811921</c:v>
                </c:pt>
                <c:pt idx="83">
                  <c:v>1.07531662635775</c:v>
                </c:pt>
                <c:pt idx="84">
                  <c:v>1.0738474913875999</c:v>
                </c:pt>
                <c:pt idx="85">
                  <c:v>1.07212671443719</c:v>
                </c:pt>
                <c:pt idx="86">
                  <c:v>1.07016189857658</c:v>
                </c:pt>
                <c:pt idx="87">
                  <c:v>1.06796178395608</c:v>
                </c:pt>
                <c:pt idx="88">
                  <c:v>1.0655361243850701</c:v>
                </c:pt>
                <c:pt idx="89">
                  <c:v>1.0628955588389899</c:v>
                </c:pt>
                <c:pt idx="90">
                  <c:v>1.06005148125913</c:v>
                </c:pt>
                <c:pt idx="91">
                  <c:v>1.0570159116665101</c:v>
                </c:pt>
                <c:pt idx="92">
                  <c:v>1.0538013392221599</c:v>
                </c:pt>
                <c:pt idx="93">
                  <c:v>1.05041933598139</c:v>
                </c:pt>
                <c:pt idx="94">
                  <c:v>1.0468798006028499</c:v>
                </c:pt>
                <c:pt idx="95">
                  <c:v>1.04319226558655</c:v>
                </c:pt>
                <c:pt idx="96">
                  <c:v>1.0393659683696099</c:v>
                </c:pt>
                <c:pt idx="97">
                  <c:v>1.03540982682705</c:v>
                </c:pt>
                <c:pt idx="98">
                  <c:v>1.03133242153961</c:v>
                </c:pt>
                <c:pt idx="99">
                  <c:v>1.02714198399885</c:v>
                </c:pt>
                <c:pt idx="100">
                  <c:v>1.0228463899433899</c:v>
                </c:pt>
              </c:numCache>
            </c:numRef>
          </c:yVal>
          <c:smooth val="0"/>
          <c:extLst>
            <c:ext xmlns:c16="http://schemas.microsoft.com/office/drawing/2014/chart" uri="{C3380CC4-5D6E-409C-BE32-E72D297353CC}">
              <c16:uniqueId val="{00000001-25ED-47DC-84D4-2833C987AC40}"/>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Microsoft_Excel_Worksheet5!$D$2:$D$10002</c:f>
              <c:numCache>
                <c:formatCode>General</c:formatCode>
                <c:ptCount val="10001"/>
                <c:pt idx="0">
                  <c:v>1</c:v>
                </c:pt>
                <c:pt idx="1">
                  <c:v>1.0167988734398301</c:v>
                </c:pt>
                <c:pt idx="2">
                  <c:v>1.03387620353131</c:v>
                </c:pt>
                <c:pt idx="3">
                  <c:v>1.0512175012273599</c:v>
                </c:pt>
                <c:pt idx="4">
                  <c:v>1.0688032065653901</c:v>
                </c:pt>
                <c:pt idx="5">
                  <c:v>1.0866122618126</c:v>
                </c:pt>
                <c:pt idx="6">
                  <c:v>1.10462206647247</c:v>
                </c:pt>
                <c:pt idx="7">
                  <c:v>1.1228084374855201</c:v>
                </c:pt>
                <c:pt idx="8">
                  <c:v>1.1411455753334101</c:v>
                </c:pt>
                <c:pt idx="9">
                  <c:v>1.1596060367929899</c:v>
                </c:pt>
                <c:pt idx="10">
                  <c:v>1.17816071511853</c:v>
                </c:pt>
                <c:pt idx="11">
                  <c:v>1.1967788284590199</c:v>
                </c:pt>
                <c:pt idx="12">
                  <c:v>1.2154279173426099</c:v>
                </c:pt>
                <c:pt idx="13">
                  <c:v>1.2340738520822101</c:v>
                </c:pt>
                <c:pt idx="14">
                  <c:v>1.2526808509746099</c:v>
                </c:pt>
                <c:pt idx="15">
                  <c:v>1.27121151017984</c:v>
                </c:pt>
                <c:pt idx="16">
                  <c:v>1.28962684617805</c:v>
                </c:pt>
                <c:pt idx="17">
                  <c:v>1.30788635170816</c:v>
                </c:pt>
                <c:pt idx="18">
                  <c:v>1.3259480660960401</c:v>
                </c:pt>
                <c:pt idx="19">
                  <c:v>1.3437686608810799</c:v>
                </c:pt>
                <c:pt idx="20">
                  <c:v>1.3613035416494501</c:v>
                </c:pt>
                <c:pt idx="21">
                  <c:v>1.37850696698176</c:v>
                </c:pt>
                <c:pt idx="22">
                  <c:v>1.39533218542452</c:v>
                </c:pt>
                <c:pt idx="23">
                  <c:v>1.4117315914011099</c:v>
                </c:pt>
                <c:pt idx="24">
                  <c:v>1.42766363501787</c:v>
                </c:pt>
                <c:pt idx="25">
                  <c:v>1.44311371274973</c:v>
                </c:pt>
                <c:pt idx="26">
                  <c:v>1.4580749450186601</c:v>
                </c:pt>
                <c:pt idx="27">
                  <c:v>1.47254158259604</c:v>
                </c:pt>
                <c:pt idx="28">
                  <c:v>1.48650901216297</c:v>
                </c:pt>
                <c:pt idx="29">
                  <c:v>1.4999737601514</c:v>
                </c:pt>
                <c:pt idx="30">
                  <c:v>1.51293349480326</c:v>
                </c:pt>
                <c:pt idx="31">
                  <c:v>1.5253870264445699</c:v>
                </c:pt>
                <c:pt idx="32">
                  <c:v>1.5373343060143101</c:v>
                </c:pt>
                <c:pt idx="33">
                  <c:v>1.5487764219186999</c:v>
                </c:pt>
                <c:pt idx="34">
                  <c:v>1.5597155953034201</c:v>
                </c:pt>
                <c:pt idx="35">
                  <c:v>1.5701551738521</c:v>
                </c:pt>
                <c:pt idx="36">
                  <c:v>1.58009962422866</c:v>
                </c:pt>
                <c:pt idx="37">
                  <c:v>1.5895545232868999</c:v>
                </c:pt>
                <c:pt idx="38">
                  <c:v>1.5985265481711799</c:v>
                </c:pt>
                <c:pt idx="39">
                  <c:v>1.60702346542939</c:v>
                </c:pt>
                <c:pt idx="40">
                  <c:v>1.6150541192515799</c:v>
                </c:pt>
                <c:pt idx="41">
                  <c:v>1.6226284189367399</c:v>
                </c:pt>
                <c:pt idx="42">
                  <c:v>1.6297573256737901</c:v>
                </c:pt>
                <c:pt idx="43">
                  <c:v>1.6364528387022399</c:v>
                </c:pt>
                <c:pt idx="44">
                  <c:v>1.64272798089193</c:v>
                </c:pt>
                <c:pt idx="45">
                  <c:v>1.6485967837495199</c:v>
                </c:pt>
                <c:pt idx="46">
                  <c:v>1.6540742718214301</c:v>
                </c:pt>
                <c:pt idx="47">
                  <c:v>1.6591764464187699</c:v>
                </c:pt>
                <c:pt idx="48">
                  <c:v>1.6639202685380501</c:v>
                </c:pt>
                <c:pt idx="49">
                  <c:v>1.6683236407931199</c:v>
                </c:pt>
                <c:pt idx="50">
                  <c:v>1.6724053881077301</c:v>
                </c:pt>
                <c:pt idx="51">
                  <c:v>1.6761852368449199</c:v>
                </c:pt>
                <c:pt idx="52">
                  <c:v>1.6796837919701599</c:v>
                </c:pt>
                <c:pt idx="53">
                  <c:v>1.6829225117598601</c:v>
                </c:pt>
                <c:pt idx="54">
                  <c:v>1.68592367947842</c:v>
                </c:pt>
                <c:pt idx="55">
                  <c:v>1.6887103713570699</c:v>
                </c:pt>
                <c:pt idx="56">
                  <c:v>1.6913064201208401</c:v>
                </c:pt>
                <c:pt idx="57">
                  <c:v>1.69373637322959</c:v>
                </c:pt>
                <c:pt idx="58">
                  <c:v>1.69602544493264</c:v>
                </c:pt>
                <c:pt idx="59">
                  <c:v>1.6981994611897899</c:v>
                </c:pt>
                <c:pt idx="60">
                  <c:v>1.7002847964943399</c:v>
                </c:pt>
                <c:pt idx="61">
                  <c:v>1.70230830165423</c:v>
                </c:pt>
                <c:pt idx="62">
                  <c:v>1.7042972216568799</c:v>
                </c:pt>
                <c:pt idx="63">
                  <c:v>1.7062791028708599</c:v>
                </c:pt>
                <c:pt idx="64">
                  <c:v>1.7082816890325001</c:v>
                </c:pt>
                <c:pt idx="65">
                  <c:v>1.7103328057346701</c:v>
                </c:pt>
                <c:pt idx="66">
                  <c:v>1.71246023348148</c:v>
                </c:pt>
                <c:pt idx="67">
                  <c:v>1.71469156979477</c:v>
                </c:pt>
                <c:pt idx="68">
                  <c:v>1.7170540813469399</c:v>
                </c:pt>
                <c:pt idx="69">
                  <c:v>1.71957454763493</c:v>
                </c:pt>
                <c:pt idx="70">
                  <c:v>1.7222790982759</c:v>
                </c:pt>
                <c:pt idx="71">
                  <c:v>1.72519304656558</c:v>
                </c:pt>
                <c:pt idx="72">
                  <c:v>1.72834072245472</c:v>
                </c:pt>
                <c:pt idx="73">
                  <c:v>1.7317453085262</c:v>
                </c:pt>
                <c:pt idx="74">
                  <c:v>1.7354286828502801</c:v>
                </c:pt>
                <c:pt idx="75">
                  <c:v>1.7394112727208799</c:v>
                </c:pt>
                <c:pt idx="76">
                  <c:v>1.7437119232025899</c:v>
                </c:pt>
                <c:pt idx="77">
                  <c:v>1.74834778413012</c:v>
                </c:pt>
                <c:pt idx="78">
                  <c:v>1.75333421870367</c:v>
                </c:pt>
                <c:pt idx="79">
                  <c:v>1.7586847361354001</c:v>
                </c:pt>
                <c:pt idx="80">
                  <c:v>1.76441094996392</c:v>
                </c:pt>
                <c:pt idx="81">
                  <c:v>1.7705225627201699</c:v>
                </c:pt>
                <c:pt idx="82">
                  <c:v>1.77702737666199</c:v>
                </c:pt>
                <c:pt idx="83">
                  <c:v>1.7839313293629</c:v>
                </c:pt>
                <c:pt idx="84">
                  <c:v>1.7912385521032199</c:v>
                </c:pt>
                <c:pt idx="85">
                  <c:v>1.7989514483209701</c:v>
                </c:pt>
                <c:pt idx="86">
                  <c:v>1.8070707888688999</c:v>
                </c:pt>
                <c:pt idx="87">
                  <c:v>1.8155958205121601</c:v>
                </c:pt>
                <c:pt idx="88">
                  <c:v>1.8245243839870899</c:v>
                </c:pt>
                <c:pt idx="89">
                  <c:v>1.8338530380101199</c:v>
                </c:pt>
                <c:pt idx="90">
                  <c:v>1.8435771858496901</c:v>
                </c:pt>
                <c:pt idx="91">
                  <c:v>1.85369120141827</c:v>
                </c:pt>
                <c:pt idx="92">
                  <c:v>1.86418853642019</c:v>
                </c:pt>
                <c:pt idx="93">
                  <c:v>1.87506134298337</c:v>
                </c:pt>
                <c:pt idx="94">
                  <c:v>1.88630091938171</c:v>
                </c:pt>
                <c:pt idx="95">
                  <c:v>1.89789878134074</c:v>
                </c:pt>
                <c:pt idx="96">
                  <c:v>1.90984675622316</c:v>
                </c:pt>
                <c:pt idx="97">
                  <c:v>1.92213700764138</c:v>
                </c:pt>
                <c:pt idx="98">
                  <c:v>1.9347620533044401</c:v>
                </c:pt>
                <c:pt idx="99">
                  <c:v>1.9477147769290299</c:v>
                </c:pt>
                <c:pt idx="100">
                  <c:v>1.96098843502078</c:v>
                </c:pt>
              </c:numCache>
            </c:numRef>
          </c:yVal>
          <c:smooth val="1"/>
          <c:extLst>
            <c:ext xmlns:c16="http://schemas.microsoft.com/office/drawing/2014/chart" uri="{C3380CC4-5D6E-409C-BE32-E72D297353CC}">
              <c16:uniqueId val="{00000002-25ED-47DC-84D4-2833C987AC40}"/>
            </c:ext>
          </c:extLst>
        </c:ser>
        <c:dLbls>
          <c:showLegendKey val="0"/>
          <c:showVal val="0"/>
          <c:showCatName val="0"/>
          <c:showSerName val="0"/>
          <c:showPercent val="0"/>
          <c:showBubbleSize val="0"/>
        </c:dLbls>
        <c:axId val="688072560"/>
        <c:axId val="688072952"/>
      </c:scatterChart>
      <c:valAx>
        <c:axId val="688072560"/>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72952"/>
        <c:crosses val="autoZero"/>
        <c:crossBetween val="midCat"/>
        <c:majorUnit val="10"/>
      </c:valAx>
      <c:valAx>
        <c:axId val="6880729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72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Microsoft_Excel_Worksheet6!$B$2:$B$10002</c:f>
              <c:numCache>
                <c:formatCode>General</c:formatCode>
                <c:ptCount val="10001"/>
                <c:pt idx="0">
                  <c:v>1.3421811208607599</c:v>
                </c:pt>
                <c:pt idx="1">
                  <c:v>1.2277678133774901</c:v>
                </c:pt>
                <c:pt idx="2">
                  <c:v>1.1268806023387801</c:v>
                </c:pt>
                <c:pt idx="3">
                  <c:v>1.04131024254976</c:v>
                </c:pt>
                <c:pt idx="4">
                  <c:v>0.97208767634623905</c:v>
                </c:pt>
                <c:pt idx="5">
                  <c:v>0.91882131260461497</c:v>
                </c:pt>
                <c:pt idx="6">
                  <c:v>0.87883144572733296</c:v>
                </c:pt>
                <c:pt idx="7">
                  <c:v>0.84975629842318701</c:v>
                </c:pt>
                <c:pt idx="8">
                  <c:v>0.82977977328306896</c:v>
                </c:pt>
                <c:pt idx="9">
                  <c:v>0.81747845528663499</c:v>
                </c:pt>
                <c:pt idx="10">
                  <c:v>0.81170865710411799</c:v>
                </c:pt>
                <c:pt idx="11">
                  <c:v>0.81152107443611998</c:v>
                </c:pt>
                <c:pt idx="12">
                  <c:v>0.81609470696485997</c:v>
                </c:pt>
                <c:pt idx="13">
                  <c:v>0.82468448689627105</c:v>
                </c:pt>
                <c:pt idx="14">
                  <c:v>0.836579014483675</c:v>
                </c:pt>
                <c:pt idx="15">
                  <c:v>0.85106622491257899</c:v>
                </c:pt>
                <c:pt idx="16">
                  <c:v>0.86740588649494899</c:v>
                </c:pt>
                <c:pt idx="17">
                  <c:v>0.88480919487380805</c:v>
                </c:pt>
                <c:pt idx="18">
                  <c:v>0.90265305447349198</c:v>
                </c:pt>
                <c:pt idx="19">
                  <c:v>0.92085676942646</c:v>
                </c:pt>
                <c:pt idx="20">
                  <c:v>0.93942759690006905</c:v>
                </c:pt>
              </c:numCache>
            </c:numRef>
          </c:yVal>
          <c:smooth val="0"/>
          <c:extLst>
            <c:ext xmlns:c16="http://schemas.microsoft.com/office/drawing/2014/chart" uri="{C3380CC4-5D6E-409C-BE32-E72D297353CC}">
              <c16:uniqueId val="{00000000-8FC9-48C9-BFA5-1A06C4F82591}"/>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Microsoft_Excel_Worksheet6!$C$2:$C$10002</c:f>
              <c:numCache>
                <c:formatCode>General</c:formatCode>
                <c:ptCount val="10001"/>
                <c:pt idx="0">
                  <c:v>1.16773418211253</c:v>
                </c:pt>
                <c:pt idx="1">
                  <c:v>1.1148468183244</c:v>
                </c:pt>
                <c:pt idx="2">
                  <c:v>1.0658886043890901</c:v>
                </c:pt>
                <c:pt idx="3">
                  <c:v>1.0221045274776099</c:v>
                </c:pt>
                <c:pt idx="4">
                  <c:v>0.95972040022173999</c:v>
                </c:pt>
                <c:pt idx="5">
                  <c:v>0.88490038667832605</c:v>
                </c:pt>
                <c:pt idx="6">
                  <c:v>0.83054567380894195</c:v>
                </c:pt>
                <c:pt idx="7">
                  <c:v>0.79188928428076699</c:v>
                </c:pt>
                <c:pt idx="8">
                  <c:v>0.765316285283829</c:v>
                </c:pt>
                <c:pt idx="9">
                  <c:v>0.74792767520972303</c:v>
                </c:pt>
                <c:pt idx="10">
                  <c:v>0.73726628554934404</c:v>
                </c:pt>
                <c:pt idx="11">
                  <c:v>0.73119678065242599</c:v>
                </c:pt>
                <c:pt idx="12">
                  <c:v>0.72792423058383504</c:v>
                </c:pt>
                <c:pt idx="13">
                  <c:v>0.72607364850404399</c:v>
                </c:pt>
                <c:pt idx="14">
                  <c:v>0.72471362127505301</c:v>
                </c:pt>
                <c:pt idx="15">
                  <c:v>0.72327400435471401</c:v>
                </c:pt>
                <c:pt idx="16">
                  <c:v>0.72140932333122298</c:v>
                </c:pt>
                <c:pt idx="17">
                  <c:v>0.71887996888429995</c:v>
                </c:pt>
                <c:pt idx="18">
                  <c:v>0.71560035084645002</c:v>
                </c:pt>
                <c:pt idx="19">
                  <c:v>0.71175778040702198</c:v>
                </c:pt>
                <c:pt idx="20">
                  <c:v>0.70751546054357395</c:v>
                </c:pt>
              </c:numCache>
            </c:numRef>
          </c:yVal>
          <c:smooth val="0"/>
          <c:extLst>
            <c:ext xmlns:c16="http://schemas.microsoft.com/office/drawing/2014/chart" uri="{C3380CC4-5D6E-409C-BE32-E72D297353CC}">
              <c16:uniqueId val="{00000001-8FC9-48C9-BFA5-1A06C4F82591}"/>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Microsoft_Excel_Worksheet6!$D$2:$D$10002</c:f>
              <c:numCache>
                <c:formatCode>General</c:formatCode>
                <c:ptCount val="10001"/>
                <c:pt idx="0">
                  <c:v>1.54268855771274</c:v>
                </c:pt>
                <c:pt idx="1">
                  <c:v>1.35212638973251</c:v>
                </c:pt>
                <c:pt idx="2">
                  <c:v>1.19136266838618</c:v>
                </c:pt>
                <c:pt idx="3">
                  <c:v>1.06087683997935</c:v>
                </c:pt>
                <c:pt idx="4">
                  <c:v>0.98461432130222803</c:v>
                </c:pt>
                <c:pt idx="5">
                  <c:v>0.95404253089490099</c:v>
                </c:pt>
                <c:pt idx="6">
                  <c:v>0.92992442722284796</c:v>
                </c:pt>
                <c:pt idx="7">
                  <c:v>0.91185192304465901</c:v>
                </c:pt>
                <c:pt idx="8">
                  <c:v>0.89967309645625404</c:v>
                </c:pt>
                <c:pt idx="9">
                  <c:v>0.89349685405134405</c:v>
                </c:pt>
                <c:pt idx="10">
                  <c:v>0.89366753496240503</c:v>
                </c:pt>
                <c:pt idx="11">
                  <c:v>0.90066924756744005</c:v>
                </c:pt>
                <c:pt idx="12">
                  <c:v>0.91494491150800705</c:v>
                </c:pt>
                <c:pt idx="13">
                  <c:v>0.936688040295375</c:v>
                </c:pt>
                <c:pt idx="14">
                  <c:v>0.96571173347500205</c:v>
                </c:pt>
                <c:pt idx="15">
                  <c:v>1.0014375116843299</c:v>
                </c:pt>
                <c:pt idx="16">
                  <c:v>1.04294877761185</c:v>
                </c:pt>
                <c:pt idx="17">
                  <c:v>1.0890375935057399</c:v>
                </c:pt>
                <c:pt idx="18">
                  <c:v>1.13859996824562</c:v>
                </c:pt>
                <c:pt idx="19">
                  <c:v>1.1913845034663599</c:v>
                </c:pt>
                <c:pt idx="20">
                  <c:v>1.2473567844572699</c:v>
                </c:pt>
              </c:numCache>
            </c:numRef>
          </c:yVal>
          <c:smooth val="1"/>
          <c:extLst>
            <c:ext xmlns:c16="http://schemas.microsoft.com/office/drawing/2014/chart" uri="{C3380CC4-5D6E-409C-BE32-E72D297353CC}">
              <c16:uniqueId val="{00000002-8FC9-48C9-BFA5-1A06C4F82591}"/>
            </c:ext>
          </c:extLst>
        </c:ser>
        <c:dLbls>
          <c:showLegendKey val="0"/>
          <c:showVal val="0"/>
          <c:showCatName val="0"/>
          <c:showSerName val="0"/>
          <c:showPercent val="0"/>
          <c:showBubbleSize val="0"/>
        </c:dLbls>
        <c:axId val="688075696"/>
        <c:axId val="688076088"/>
      </c:scatterChart>
      <c:valAx>
        <c:axId val="688075696"/>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a:t>
                </a:r>
                <a:r>
                  <a:rPr lang="en-US" sz="1700" baseline="0" dirty="0" smtClean="0">
                    <a:solidFill>
                      <a:schemeClr val="bg2"/>
                    </a:solidFill>
                  </a:rPr>
                  <a:t> h</a:t>
                </a:r>
                <a:r>
                  <a:rPr lang="en-US" sz="1700" dirty="0" smtClean="0">
                    <a:solidFill>
                      <a:schemeClr val="bg2"/>
                    </a:solidFill>
                  </a:rPr>
                  <a:t>eight percentile</a:t>
                </a:r>
                <a:endParaRPr lang="en-US" sz="1700" dirty="0">
                  <a:solidFill>
                    <a:schemeClr val="bg2"/>
                  </a:solidFill>
                </a:endParaRPr>
              </a:p>
            </c:rich>
          </c:tx>
          <c:layout>
            <c:manualLayout>
              <c:xMode val="edge"/>
              <c:yMode val="edge"/>
              <c:x val="0.37616147539079742"/>
              <c:y val="0.8938847261027855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76088"/>
        <c:crosses val="autoZero"/>
        <c:crossBetween val="midCat"/>
        <c:majorUnit val="0.1"/>
      </c:valAx>
      <c:valAx>
        <c:axId val="68807608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7569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Microsoft_Excel_Worksheet7!$B$2:$B$10002</c:f>
              <c:numCache>
                <c:formatCode>General</c:formatCode>
                <c:ptCount val="10001"/>
                <c:pt idx="0">
                  <c:v>0.96973108714110001</c:v>
                </c:pt>
                <c:pt idx="1">
                  <c:v>0.97165542043171504</c:v>
                </c:pt>
                <c:pt idx="2">
                  <c:v>0.97358713240883199</c:v>
                </c:pt>
                <c:pt idx="3">
                  <c:v>0.97553009684720404</c:v>
                </c:pt>
                <c:pt idx="4">
                  <c:v>0.97748821868365698</c:v>
                </c:pt>
                <c:pt idx="5">
                  <c:v>0.97946543429967803</c:v>
                </c:pt>
                <c:pt idx="6">
                  <c:v>0.98146571220312095</c:v>
                </c:pt>
                <c:pt idx="7">
                  <c:v>0.98349305386972397</c:v>
                </c:pt>
                <c:pt idx="8">
                  <c:v>0.98555149474678805</c:v>
                </c:pt>
                <c:pt idx="9">
                  <c:v>0.98764510542146999</c:v>
                </c:pt>
                <c:pt idx="10">
                  <c:v>0.98977799295623603</c:v>
                </c:pt>
                <c:pt idx="11">
                  <c:v>0.99195430239420102</c:v>
                </c:pt>
                <c:pt idx="12">
                  <c:v>0.994178218437205</c:v>
                </c:pt>
                <c:pt idx="13">
                  <c:v>0.99645396729969204</c:v>
                </c:pt>
                <c:pt idx="14">
                  <c:v>0.99878581874161898</c:v>
                </c:pt>
                <c:pt idx="15">
                  <c:v>1.0011780882838901</c:v>
                </c:pt>
                <c:pt idx="16">
                  <c:v>1.0036348457987601</c:v>
                </c:pt>
                <c:pt idx="17">
                  <c:v>1.0061573413990399</c:v>
                </c:pt>
                <c:pt idx="18">
                  <c:v>1.00874522582258</c:v>
                </c:pt>
                <c:pt idx="19">
                  <c:v>1.0113981359937001</c:v>
                </c:pt>
                <c:pt idx="20">
                  <c:v>1.0141157126703899</c:v>
                </c:pt>
                <c:pt idx="21">
                  <c:v>1.01689760005035</c:v>
                </c:pt>
                <c:pt idx="22">
                  <c:v>1.01974344538001</c:v>
                </c:pt>
                <c:pt idx="23">
                  <c:v>1.02265289856627</c:v>
                </c:pt>
                <c:pt idx="24">
                  <c:v>1.0256256117907501</c:v>
                </c:pt>
                <c:pt idx="25">
                  <c:v>1.02866123912654</c:v>
                </c:pt>
                <c:pt idx="26">
                  <c:v>1.0317594361571001</c:v>
                </c:pt>
                <c:pt idx="27">
                  <c:v>1.03491985959746</c:v>
                </c:pt>
                <c:pt idx="28">
                  <c:v>1.0381421669172299</c:v>
                </c:pt>
                <c:pt idx="29">
                  <c:v>1.0414260159656701</c:v>
                </c:pt>
                <c:pt idx="30">
                  <c:v>1.0447710645984201</c:v>
                </c:pt>
                <c:pt idx="31">
                  <c:v>1.04817697030594</c:v>
                </c:pt>
                <c:pt idx="32">
                  <c:v>1.0516433898434601</c:v>
                </c:pt>
                <c:pt idx="33">
                  <c:v>1.05516997886247</c:v>
                </c:pt>
                <c:pt idx="34">
                  <c:v>1.0587563915434699</c:v>
                </c:pt>
                <c:pt idx="35">
                  <c:v>1.0624022802301401</c:v>
                </c:pt>
                <c:pt idx="36">
                  <c:v>1.06610729506459</c:v>
                </c:pt>
                <c:pt idx="37">
                  <c:v>1.0698710836238901</c:v>
                </c:pt>
                <c:pt idx="38">
                  <c:v>1.07369329055758</c:v>
                </c:pt>
                <c:pt idx="39">
                  <c:v>1.0775735572262499</c:v>
                </c:pt>
                <c:pt idx="40">
                  <c:v>1.08151152134106</c:v>
                </c:pt>
                <c:pt idx="41">
                  <c:v>1.0855068166043</c:v>
                </c:pt>
                <c:pt idx="42">
                  <c:v>1.0895590723506801</c:v>
                </c:pt>
                <c:pt idx="43">
                  <c:v>1.0936679131896101</c:v>
                </c:pt>
                <c:pt idx="44">
                  <c:v>1.09783295864827</c:v>
                </c:pt>
                <c:pt idx="45">
                  <c:v>1.1020538228155501</c:v>
                </c:pt>
                <c:pt idx="46">
                  <c:v>1.1063301139866699</c:v>
                </c:pt>
                <c:pt idx="47">
                  <c:v>1.1106614343087999</c:v>
                </c:pt>
                <c:pt idx="48">
                  <c:v>1.1150473794272999</c:v>
                </c:pt>
                <c:pt idx="49">
                  <c:v>1.1194875381328699</c:v>
                </c:pt>
                <c:pt idx="50">
                  <c:v>1.1239814920095399</c:v>
                </c:pt>
                <c:pt idx="51">
                  <c:v>1.1285288150834201</c:v>
                </c:pt>
                <c:pt idx="52">
                  <c:v>1.1331290734724</c:v>
                </c:pt>
                <c:pt idx="53">
                  <c:v>1.1377818250367</c:v>
                </c:pt>
                <c:pt idx="54">
                  <c:v>1.1424866190304099</c:v>
                </c:pt>
                <c:pt idx="55">
                  <c:v>1.147242995754</c:v>
                </c:pt>
                <c:pt idx="56">
                  <c:v>1.15205048620784</c:v>
                </c:pt>
                <c:pt idx="57">
                  <c:v>1.1569086117468499</c:v>
                </c:pt>
                <c:pt idx="58">
                  <c:v>1.1618168837363001</c:v>
                </c:pt>
                <c:pt idx="59">
                  <c:v>1.16677480320889</c:v>
                </c:pt>
                <c:pt idx="60">
                  <c:v>1.1717818605230399</c:v>
                </c:pt>
                <c:pt idx="61">
                  <c:v>1.1768375350226801</c:v>
                </c:pt>
                <c:pt idx="62">
                  <c:v>1.1819412946985</c:v>
                </c:pt>
                <c:pt idx="63">
                  <c:v>1.1870925958506999</c:v>
                </c:pt>
                <c:pt idx="64">
                  <c:v>1.1922908827535801</c:v>
                </c:pt>
                <c:pt idx="65">
                  <c:v>1.1975355873217901</c:v>
                </c:pt>
                <c:pt idx="66">
                  <c:v>1.20282612877858</c:v>
                </c:pt>
                <c:pt idx="67">
                  <c:v>1.2081619133260499</c:v>
                </c:pt>
                <c:pt idx="68">
                  <c:v>1.2135423338175899</c:v>
                </c:pt>
                <c:pt idx="69">
                  <c:v>1.2189667694326001</c:v>
                </c:pt>
                <c:pt idx="70">
                  <c:v>1.22443458535369</c:v>
                </c:pt>
                <c:pt idx="71">
                  <c:v>1.2299451324464701</c:v>
                </c:pt>
                <c:pt idx="72">
                  <c:v>1.23549774694207</c:v>
                </c:pt>
                <c:pt idx="73">
                  <c:v>1.24109175012261</c:v>
                </c:pt>
                <c:pt idx="74">
                  <c:v>1.24672644800976</c:v>
                </c:pt>
                <c:pt idx="75">
                  <c:v>1.25240113105652</c:v>
                </c:pt>
                <c:pt idx="76">
                  <c:v>1.25811507384248</c:v>
                </c:pt>
                <c:pt idx="77">
                  <c:v>1.2638675347727499</c:v>
                </c:pt>
                <c:pt idx="78">
                  <c:v>1.2696577557806401</c:v>
                </c:pt>
                <c:pt idx="79">
                  <c:v>1.2754849620344</c:v>
                </c:pt>
                <c:pt idx="80">
                  <c:v>1.2813483616482699</c:v>
                </c:pt>
                <c:pt idx="81">
                  <c:v>1.28724714539787</c:v>
                </c:pt>
                <c:pt idx="82">
                  <c:v>1.29318048644036</c:v>
                </c:pt>
                <c:pt idx="83">
                  <c:v>1.2991475400394099</c:v>
                </c:pt>
                <c:pt idx="84">
                  <c:v>1.30514744329541</c:v>
                </c:pt>
                <c:pt idx="85">
                  <c:v>1.3111793148809701</c:v>
                </c:pt>
                <c:pt idx="86">
                  <c:v>1.3172422547820799</c:v>
                </c:pt>
                <c:pt idx="87">
                  <c:v>1.3233353440450899</c:v>
                </c:pt>
                <c:pt idx="88">
                  <c:v>1.3294576445780399</c:v>
                </c:pt>
                <c:pt idx="89">
                  <c:v>1.3356084200093301</c:v>
                </c:pt>
                <c:pt idx="90">
                  <c:v>1.3417876521865499</c:v>
                </c:pt>
                <c:pt idx="91">
                  <c:v>1.34799547276567</c:v>
                </c:pt>
                <c:pt idx="92">
                  <c:v>1.3542320140117901</c:v>
                </c:pt>
                <c:pt idx="93">
                  <c:v>1.3604974088019299</c:v>
                </c:pt>
                <c:pt idx="94">
                  <c:v>1.3667917906278699</c:v>
                </c:pt>
                <c:pt idx="95">
                  <c:v>1.3731152935990101</c:v>
                </c:pt>
                <c:pt idx="96">
                  <c:v>1.3794680524451799</c:v>
                </c:pt>
                <c:pt idx="97">
                  <c:v>1.38585020251956</c:v>
                </c:pt>
                <c:pt idx="98">
                  <c:v>1.39226187980155</c:v>
                </c:pt>
                <c:pt idx="99">
                  <c:v>1.3987032208996499</c:v>
                </c:pt>
                <c:pt idx="100">
                  <c:v>1.4051743630544</c:v>
                </c:pt>
              </c:numCache>
            </c:numRef>
          </c:yVal>
          <c:smooth val="0"/>
          <c:extLst>
            <c:ext xmlns:c16="http://schemas.microsoft.com/office/drawing/2014/chart" uri="{C3380CC4-5D6E-409C-BE32-E72D297353CC}">
              <c16:uniqueId val="{00000000-E227-4269-A6AA-0483053A5BD3}"/>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Microsoft_Excel_Worksheet7!$C$2:$C$10002</c:f>
              <c:numCache>
                <c:formatCode>General</c:formatCode>
                <c:ptCount val="10001"/>
                <c:pt idx="0">
                  <c:v>0.86071926333394899</c:v>
                </c:pt>
                <c:pt idx="1">
                  <c:v>0.87010651798572303</c:v>
                </c:pt>
                <c:pt idx="2">
                  <c:v>0.879583521205755</c:v>
                </c:pt>
                <c:pt idx="3">
                  <c:v>0.8891377190277</c:v>
                </c:pt>
                <c:pt idx="4">
                  <c:v>0.89875602535532695</c:v>
                </c:pt>
                <c:pt idx="5">
                  <c:v>0.90842482507774802</c:v>
                </c:pt>
                <c:pt idx="6">
                  <c:v>0.91812998026166304</c:v>
                </c:pt>
                <c:pt idx="7">
                  <c:v>0.927856840722321</c:v>
                </c:pt>
                <c:pt idx="8">
                  <c:v>0.93759025953188602</c:v>
                </c:pt>
                <c:pt idx="9">
                  <c:v>0.94731461410249995</c:v>
                </c:pt>
                <c:pt idx="10">
                  <c:v>0.95701383357820302</c:v>
                </c:pt>
                <c:pt idx="11">
                  <c:v>0.96667143338998895</c:v>
                </c:pt>
                <c:pt idx="12">
                  <c:v>0.97627055797831896</c:v>
                </c:pt>
                <c:pt idx="13">
                  <c:v>0.98579403287623601</c:v>
                </c:pt>
                <c:pt idx="14">
                  <c:v>0.99522442758529805</c:v>
                </c:pt>
                <c:pt idx="15">
                  <c:v>0.99782332457699796</c:v>
                </c:pt>
                <c:pt idx="16">
                  <c:v>0.99363384263076804</c:v>
                </c:pt>
                <c:pt idx="17">
                  <c:v>0.98978994719312896</c:v>
                </c:pt>
                <c:pt idx="18">
                  <c:v>0.98628137440331798</c:v>
                </c:pt>
                <c:pt idx="19">
                  <c:v>0.98309810696288502</c:v>
                </c:pt>
                <c:pt idx="20">
                  <c:v>0.980230443873224</c:v>
                </c:pt>
                <c:pt idx="21">
                  <c:v>0.977668969861338</c:v>
                </c:pt>
                <c:pt idx="22">
                  <c:v>0.97540452551205303</c:v>
                </c:pt>
                <c:pt idx="23">
                  <c:v>0.973428178030603</c:v>
                </c:pt>
                <c:pt idx="24">
                  <c:v>0.97173119256907103</c:v>
                </c:pt>
                <c:pt idx="25">
                  <c:v>0.97030500406196696</c:v>
                </c:pt>
                <c:pt idx="26">
                  <c:v>0.96914118952949302</c:v>
                </c:pt>
                <c:pt idx="27">
                  <c:v>0.96823144082197798</c:v>
                </c:pt>
                <c:pt idx="28">
                  <c:v>0.96756753779565896</c:v>
                </c:pt>
                <c:pt idx="29">
                  <c:v>0.967141321928916</c:v>
                </c:pt>
                <c:pt idx="30">
                  <c:v>0.96694467040923404</c:v>
                </c:pt>
                <c:pt idx="31">
                  <c:v>0.96696947074503803</c:v>
                </c:pt>
                <c:pt idx="32">
                  <c:v>0.96720759598313599</c:v>
                </c:pt>
                <c:pt idx="33">
                  <c:v>0.96765088064201099</c:v>
                </c:pt>
                <c:pt idx="34">
                  <c:v>0.968291097503576</c:v>
                </c:pt>
                <c:pt idx="35">
                  <c:v>0.96911993544117903</c:v>
                </c:pt>
                <c:pt idx="36">
                  <c:v>0.97012897849920399</c:v>
                </c:pt>
                <c:pt idx="37">
                  <c:v>0.97130968647907201</c:v>
                </c:pt>
                <c:pt idx="38">
                  <c:v>0.97265337732687396</c:v>
                </c:pt>
                <c:pt idx="39">
                  <c:v>0.97415121165814</c:v>
                </c:pt>
                <c:pt idx="40">
                  <c:v>0.97579417979364003</c:v>
                </c:pt>
                <c:pt idx="41">
                  <c:v>0.97757309171469797</c:v>
                </c:pt>
                <c:pt idx="42">
                  <c:v>0.97947857037470698</c:v>
                </c:pt>
                <c:pt idx="43">
                  <c:v>0.98150104882246203</c:v>
                </c:pt>
                <c:pt idx="44">
                  <c:v>0.98363077159926304</c:v>
                </c:pt>
                <c:pt idx="45">
                  <c:v>0.98585780086196295</c:v>
                </c:pt>
                <c:pt idx="46">
                  <c:v>0.988172027654596</c:v>
                </c:pt>
                <c:pt idx="47">
                  <c:v>0.99056318869861304</c:v>
                </c:pt>
                <c:pt idx="48">
                  <c:v>0.99302088899308605</c:v>
                </c:pt>
                <c:pt idx="49">
                  <c:v>0.99553463040985901</c:v>
                </c:pt>
                <c:pt idx="50">
                  <c:v>0.99809384633383003</c:v>
                </c:pt>
                <c:pt idx="51">
                  <c:v>1.0006879422369299</c:v>
                </c:pt>
                <c:pt idx="52">
                  <c:v>1.00330634188931</c:v>
                </c:pt>
                <c:pt idx="53">
                  <c:v>1.00593853870909</c:v>
                </c:pt>
                <c:pt idx="54">
                  <c:v>1.0085741515409701</c:v>
                </c:pt>
                <c:pt idx="55">
                  <c:v>1.0112029839452199</c:v>
                </c:pt>
                <c:pt idx="56">
                  <c:v>1.0138150858845101</c:v>
                </c:pt>
                <c:pt idx="57">
                  <c:v>1.0164008165299101</c:v>
                </c:pt>
                <c:pt idx="58">
                  <c:v>1.0189509067829099</c:v>
                </c:pt>
                <c:pt idx="59">
                  <c:v>1.0214565200382599</c:v>
                </c:pt>
                <c:pt idx="60">
                  <c:v>1.02390930970284</c:v>
                </c:pt>
                <c:pt idx="61">
                  <c:v>1.0263014720422501</c:v>
                </c:pt>
                <c:pt idx="62">
                  <c:v>1.0286257930499101</c:v>
                </c:pt>
                <c:pt idx="63">
                  <c:v>1.0308756882187999</c:v>
                </c:pt>
                <c:pt idx="64">
                  <c:v>1.0330452343321399</c:v>
                </c:pt>
                <c:pt idx="65">
                  <c:v>1.03512919266377</c:v>
                </c:pt>
                <c:pt idx="66">
                  <c:v>1.0371230232745201</c:v>
                </c:pt>
                <c:pt idx="67">
                  <c:v>1.0390228903893699</c:v>
                </c:pt>
                <c:pt idx="68">
                  <c:v>1.04082565912442</c:v>
                </c:pt>
                <c:pt idx="69">
                  <c:v>1.0425288840881299</c:v>
                </c:pt>
                <c:pt idx="70">
                  <c:v>1.0441307905944199</c:v>
                </c:pt>
                <c:pt idx="71">
                  <c:v>1.04563024938916</c:v>
                </c:pt>
                <c:pt idx="72">
                  <c:v>1.0470267459023399</c:v>
                </c:pt>
                <c:pt idx="73">
                  <c:v>1.04832034509567</c:v>
                </c:pt>
                <c:pt idx="74">
                  <c:v>1.0495116529837001</c:v>
                </c:pt>
                <c:pt idx="75">
                  <c:v>1.0506017758720401</c:v>
                </c:pt>
                <c:pt idx="76">
                  <c:v>1.0515922782873299</c:v>
                </c:pt>
                <c:pt idx="77">
                  <c:v>1.05248514047828</c:v>
                </c:pt>
                <c:pt idx="78">
                  <c:v>1.0532827162557701</c:v>
                </c:pt>
                <c:pt idx="79">
                  <c:v>1.05398769181889</c:v>
                </c:pt>
                <c:pt idx="80">
                  <c:v>1.0546030460920099</c:v>
                </c:pt>
                <c:pt idx="81">
                  <c:v>1.0551320129791899</c:v>
                </c:pt>
                <c:pt idx="82">
                  <c:v>1.05557804583272</c:v>
                </c:pt>
                <c:pt idx="83">
                  <c:v>1.0559447843332399</c:v>
                </c:pt>
                <c:pt idx="84">
                  <c:v>1.05623602389301</c:v>
                </c:pt>
                <c:pt idx="85">
                  <c:v>1.05645568762109</c:v>
                </c:pt>
                <c:pt idx="86">
                  <c:v>1.0566078008298101</c:v>
                </c:pt>
                <c:pt idx="87">
                  <c:v>1.05669646801471</c:v>
                </c:pt>
                <c:pt idx="88">
                  <c:v>1.0567258521659899</c:v>
                </c:pt>
                <c:pt idx="89">
                  <c:v>1.05669996729052</c:v>
                </c:pt>
                <c:pt idx="90">
                  <c:v>1.0566221428585001</c:v>
                </c:pt>
                <c:pt idx="91">
                  <c:v>1.0564953888152999</c:v>
                </c:pt>
                <c:pt idx="92">
                  <c:v>1.0563225206747699</c:v>
                </c:pt>
                <c:pt idx="93">
                  <c:v>1.0561061720967</c:v>
                </c:pt>
                <c:pt idx="94">
                  <c:v>1.05584880686979</c:v>
                </c:pt>
                <c:pt idx="95">
                  <c:v>1.05555273026924</c:v>
                </c:pt>
                <c:pt idx="96">
                  <c:v>1.0552200997757</c:v>
                </c:pt>
                <c:pt idx="97">
                  <c:v>1.0548529351557401</c:v>
                </c:pt>
                <c:pt idx="98">
                  <c:v>1.0544531279140501</c:v>
                </c:pt>
                <c:pt idx="99">
                  <c:v>1.05402245013495</c:v>
                </c:pt>
                <c:pt idx="100">
                  <c:v>1.0535625627360801</c:v>
                </c:pt>
              </c:numCache>
            </c:numRef>
          </c:yVal>
          <c:smooth val="0"/>
          <c:extLst>
            <c:ext xmlns:c16="http://schemas.microsoft.com/office/drawing/2014/chart" uri="{C3380CC4-5D6E-409C-BE32-E72D297353CC}">
              <c16:uniqueId val="{00000001-E227-4269-A6AA-0483053A5BD3}"/>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Microsoft_Excel_Worksheet7!$D$2:$D$10002</c:f>
              <c:numCache>
                <c:formatCode>General</c:formatCode>
                <c:ptCount val="10001"/>
                <c:pt idx="0">
                  <c:v>1.0925494774281601</c:v>
                </c:pt>
                <c:pt idx="1">
                  <c:v>1.0850559518160301</c:v>
                </c:pt>
                <c:pt idx="2">
                  <c:v>1.0776371788919901</c:v>
                </c:pt>
                <c:pt idx="3">
                  <c:v>1.07031672314541</c:v>
                </c:pt>
                <c:pt idx="4">
                  <c:v>1.0631174542474899</c:v>
                </c:pt>
                <c:pt idx="5">
                  <c:v>1.0560615589801301</c:v>
                </c:pt>
                <c:pt idx="6">
                  <c:v>1.0491705585693301</c:v>
                </c:pt>
                <c:pt idx="7">
                  <c:v>1.0424653293033901</c:v>
                </c:pt>
                <c:pt idx="8">
                  <c:v>1.0359661258454</c:v>
                </c:pt>
                <c:pt idx="9">
                  <c:v>1.0296926065973699</c:v>
                </c:pt>
                <c:pt idx="10">
                  <c:v>1.02366386040377</c:v>
                </c:pt>
                <c:pt idx="11">
                  <c:v>1.0178984337912</c:v>
                </c:pt>
                <c:pt idx="12">
                  <c:v>1.0124143578208</c:v>
                </c:pt>
                <c:pt idx="13">
                  <c:v>1.00722917347173</c:v>
                </c:pt>
                <c:pt idx="14">
                  <c:v>1.00235995426656</c:v>
                </c:pt>
                <c:pt idx="15">
                  <c:v>1.0045441309810099</c:v>
                </c:pt>
                <c:pt idx="16">
                  <c:v>1.01373650985417</c:v>
                </c:pt>
                <c:pt idx="17">
                  <c:v>1.0227953905998399</c:v>
                </c:pt>
                <c:pt idx="18">
                  <c:v>1.0317207209103501</c:v>
                </c:pt>
                <c:pt idx="19">
                  <c:v>1.0405128259800001</c:v>
                </c:pt>
                <c:pt idx="20">
                  <c:v>1.0491723503519199</c:v>
                </c:pt>
                <c:pt idx="21">
                  <c:v>1.05770026549459</c:v>
                </c:pt>
                <c:pt idx="22">
                  <c:v>1.06609787754429</c:v>
                </c:pt>
                <c:pt idx="23">
                  <c:v>1.07436683522131</c:v>
                </c:pt>
                <c:pt idx="24">
                  <c:v>1.08250913792333</c:v>
                </c:pt>
                <c:pt idx="25">
                  <c:v>1.0905271439925099</c:v>
                </c:pt>
                <c:pt idx="26">
                  <c:v>1.0984235791443799</c:v>
                </c:pt>
                <c:pt idx="27">
                  <c:v>1.1062015450355001</c:v>
                </c:pt>
                <c:pt idx="28">
                  <c:v>1.11386452793459</c:v>
                </c:pt>
                <c:pt idx="29">
                  <c:v>1.12141640744602</c:v>
                </c:pt>
                <c:pt idx="30">
                  <c:v>1.12886146521718</c:v>
                </c:pt>
                <c:pt idx="31">
                  <c:v>1.13620439354017</c:v>
                </c:pt>
                <c:pt idx="32">
                  <c:v>1.1434503037347199</c:v>
                </c:pt>
                <c:pt idx="33">
                  <c:v>1.1506047341722301</c:v>
                </c:pt>
                <c:pt idx="34">
                  <c:v>1.1576736577711</c:v>
                </c:pt>
                <c:pt idx="35">
                  <c:v>1.1646634887604199</c:v>
                </c:pt>
                <c:pt idx="36">
                  <c:v>1.1715810884736599</c:v>
                </c:pt>
                <c:pt idx="37">
                  <c:v>1.1784337698965499</c:v>
                </c:pt>
                <c:pt idx="38">
                  <c:v>1.1852293006545001</c:v>
                </c:pt>
                <c:pt idx="39">
                  <c:v>1.1919759040865501</c:v>
                </c:pt>
                <c:pt idx="40">
                  <c:v>1.1986822580155401</c:v>
                </c:pt>
                <c:pt idx="41">
                  <c:v>1.20535749079139</c:v>
                </c:pt>
                <c:pt idx="42">
                  <c:v>1.2120111741572099</c:v>
                </c:pt>
                <c:pt idx="43">
                  <c:v>1.2186533124702399</c:v>
                </c:pt>
                <c:pt idx="44">
                  <c:v>1.22529432780438</c:v>
                </c:pt>
                <c:pt idx="45">
                  <c:v>1.23194504047183</c:v>
                </c:pt>
                <c:pt idx="46">
                  <c:v>1.2386166445318401</c:v>
                </c:pt>
                <c:pt idx="47">
                  <c:v>1.2453206779080199</c:v>
                </c:pt>
                <c:pt idx="48">
                  <c:v>1.2520689868149799</c:v>
                </c:pt>
                <c:pt idx="49">
                  <c:v>1.2588736843025099</c:v>
                </c:pt>
                <c:pt idx="50">
                  <c:v>1.26574710286056</c:v>
                </c:pt>
                <c:pt idx="51">
                  <c:v>1.2727017411908199</c:v>
                </c:pt>
                <c:pt idx="52">
                  <c:v>1.2797502054363299</c:v>
                </c:pt>
                <c:pt idx="53">
                  <c:v>1.2869051453631699</c:v>
                </c:pt>
                <c:pt idx="54">
                  <c:v>1.2941791861998899</c:v>
                </c:pt>
                <c:pt idx="55">
                  <c:v>1.3015848570497499</c:v>
                </c:pt>
                <c:pt idx="56">
                  <c:v>1.3091345169852</c:v>
                </c:pt>
                <c:pt idx="57">
                  <c:v>1.3168402801008801</c:v>
                </c:pt>
                <c:pt idx="58">
                  <c:v>1.3247139409262101</c:v>
                </c:pt>
                <c:pt idx="59">
                  <c:v>1.3327669016710999</c:v>
                </c:pt>
                <c:pt idx="60">
                  <c:v>1.3410101027886101</c:v>
                </c:pt>
                <c:pt idx="61">
                  <c:v>1.34945395828221</c:v>
                </c:pt>
                <c:pt idx="62">
                  <c:v>1.35810829706249</c:v>
                </c:pt>
                <c:pt idx="63">
                  <c:v>1.3669823114738699</c:v>
                </c:pt>
                <c:pt idx="64">
                  <c:v>1.37608451387546</c:v>
                </c:pt>
                <c:pt idx="65">
                  <c:v>1.3854227018868099</c:v>
                </c:pt>
                <c:pt idx="66">
                  <c:v>1.39500393261398</c:v>
                </c:pt>
                <c:pt idx="67">
                  <c:v>1.4048345058737499</c:v>
                </c:pt>
                <c:pt idx="68">
                  <c:v>1.41491995614935</c:v>
                </c:pt>
                <c:pt idx="69">
                  <c:v>1.42526505275736</c:v>
                </c:pt>
                <c:pt idx="70">
                  <c:v>1.43587380749182</c:v>
                </c:pt>
                <c:pt idx="71">
                  <c:v>1.4467494888489401</c:v>
                </c:pt>
                <c:pt idx="72">
                  <c:v>1.4578946418254299</c:v>
                </c:pt>
                <c:pt idx="73">
                  <c:v>1.46931111222671</c:v>
                </c:pt>
                <c:pt idx="74">
                  <c:v>1.4810000744138301</c:v>
                </c:pt>
                <c:pt idx="75">
                  <c:v>1.4929620614525601</c:v>
                </c:pt>
                <c:pt idx="76">
                  <c:v>1.50519699669874</c:v>
                </c:pt>
                <c:pt idx="77">
                  <c:v>1.51770422594913</c:v>
                </c:pt>
                <c:pt idx="78">
                  <c:v>1.53048254939985</c:v>
                </c:pt>
                <c:pt idx="79">
                  <c:v>1.5435302527758901</c:v>
                </c:pt>
                <c:pt idx="80">
                  <c:v>1.5568451371185099</c:v>
                </c:pt>
                <c:pt idx="81">
                  <c:v>1.5704245468359801</c:v>
                </c:pt>
                <c:pt idx="82">
                  <c:v>1.5842653957347701</c:v>
                </c:pt>
                <c:pt idx="83">
                  <c:v>1.5983641908474899</c:v>
                </c:pt>
                <c:pt idx="84">
                  <c:v>1.61271705396131</c:v>
                </c:pt>
                <c:pt idx="85">
                  <c:v>1.62731974082413</c:v>
                </c:pt>
                <c:pt idx="86">
                  <c:v>1.6421676580664</c:v>
                </c:pt>
                <c:pt idx="87">
                  <c:v>1.6572558779240301</c:v>
                </c:pt>
                <c:pt idx="88">
                  <c:v>1.67257915106761</c:v>
                </c:pt>
                <c:pt idx="89">
                  <c:v>1.68813277828879</c:v>
                </c:pt>
                <c:pt idx="90">
                  <c:v>1.70391479653232</c:v>
                </c:pt>
                <c:pt idx="91">
                  <c:v>1.7199240184420701</c:v>
                </c:pt>
                <c:pt idx="92">
                  <c:v>1.73615947012368</c:v>
                </c:pt>
                <c:pt idx="93">
                  <c:v>1.7526203787655501</c:v>
                </c:pt>
                <c:pt idx="94">
                  <c:v>1.7693061608565399</c:v>
                </c:pt>
                <c:pt idx="95">
                  <c:v>1.7862164110309999</c:v>
                </c:pt>
                <c:pt idx="96">
                  <c:v>1.8033508915546499</c:v>
                </c:pt>
                <c:pt idx="97">
                  <c:v>1.8207095224510501</c:v>
                </c:pt>
                <c:pt idx="98">
                  <c:v>1.83829237225852</c:v>
                </c:pt>
                <c:pt idx="99">
                  <c:v>1.8560996493998601</c:v>
                </c:pt>
                <c:pt idx="100">
                  <c:v>1.87413169414217</c:v>
                </c:pt>
              </c:numCache>
            </c:numRef>
          </c:yVal>
          <c:smooth val="1"/>
          <c:extLst>
            <c:ext xmlns:c16="http://schemas.microsoft.com/office/drawing/2014/chart" uri="{C3380CC4-5D6E-409C-BE32-E72D297353CC}">
              <c16:uniqueId val="{00000002-E227-4269-A6AA-0483053A5BD3}"/>
            </c:ext>
          </c:extLst>
        </c:ser>
        <c:dLbls>
          <c:showLegendKey val="0"/>
          <c:showVal val="0"/>
          <c:showCatName val="0"/>
          <c:showSerName val="0"/>
          <c:showPercent val="0"/>
          <c:showBubbleSize val="0"/>
        </c:dLbls>
        <c:axId val="688070992"/>
        <c:axId val="688070208"/>
      </c:scatterChart>
      <c:valAx>
        <c:axId val="688070992"/>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weight percentile</a:t>
                </a:r>
                <a:endParaRPr lang="en-US" sz="1700" dirty="0">
                  <a:solidFill>
                    <a:schemeClr val="bg2"/>
                  </a:solidFill>
                </a:endParaRPr>
              </a:p>
            </c:rich>
          </c:tx>
          <c:layout>
            <c:manualLayout>
              <c:xMode val="edge"/>
              <c:yMode val="edge"/>
              <c:x val="0.4281784660766961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70208"/>
        <c:crosses val="autoZero"/>
        <c:crossBetween val="midCat"/>
        <c:majorUnit val="0.1"/>
      </c:valAx>
      <c:valAx>
        <c:axId val="68807020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7099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707198104663"/>
          <c:y val="3.7226668387763256E-2"/>
          <c:w val="0.8687587392284104"/>
          <c:h val="0.78256400327008313"/>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2.0853999999999999</c:v>
                </c:pt>
                <c:pt idx="1">
                  <c:v>15.7895</c:v>
                </c:pt>
                <c:pt idx="2">
                  <c:v>46.127099999999999</c:v>
                </c:pt>
                <c:pt idx="3">
                  <c:v>23.932500000000001</c:v>
                </c:pt>
                <c:pt idx="4">
                  <c:v>7.2492999999999999</c:v>
                </c:pt>
                <c:pt idx="5">
                  <c:v>4.8163</c:v>
                </c:pt>
              </c:numCache>
            </c:numRef>
          </c:val>
          <c:extLst>
            <c:ext xmlns:c16="http://schemas.microsoft.com/office/drawing/2014/chart" uri="{C3380CC4-5D6E-409C-BE32-E72D297353CC}">
              <c16:uniqueId val="{00000000-B2BB-43DA-9747-71245431447B}"/>
            </c:ext>
          </c:extLst>
        </c:ser>
        <c:ser>
          <c:idx val="1"/>
          <c:order val="1"/>
          <c:tx>
            <c:strRef>
              <c:f>Sheet1!$C$1</c:f>
              <c:strCache>
                <c:ptCount val="1"/>
                <c:pt idx="0">
                  <c:v>2009-June 2017</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1.8904000000000001</c:v>
                </c:pt>
                <c:pt idx="1">
                  <c:v>17.587900000000001</c:v>
                </c:pt>
                <c:pt idx="2">
                  <c:v>48.121600000000001</c:v>
                </c:pt>
                <c:pt idx="3">
                  <c:v>20.555199999999999</c:v>
                </c:pt>
                <c:pt idx="4">
                  <c:v>7.8727</c:v>
                </c:pt>
                <c:pt idx="5">
                  <c:v>3.9722</c:v>
                </c:pt>
              </c:numCache>
            </c:numRef>
          </c:val>
          <c:extLst>
            <c:ext xmlns:c16="http://schemas.microsoft.com/office/drawing/2014/chart" uri="{C3380CC4-5D6E-409C-BE32-E72D297353CC}">
              <c16:uniqueId val="{00000001-B2BB-43DA-9747-71245431447B}"/>
            </c:ext>
          </c:extLst>
        </c:ser>
        <c:dLbls>
          <c:showLegendKey val="0"/>
          <c:showVal val="0"/>
          <c:showCatName val="0"/>
          <c:showSerName val="0"/>
          <c:showPercent val="0"/>
          <c:showBubbleSize val="0"/>
        </c:dLbls>
        <c:gapWidth val="25"/>
        <c:axId val="577427120"/>
        <c:axId val="577427904"/>
      </c:barChart>
      <c:catAx>
        <c:axId val="577427120"/>
        <c:scaling>
          <c:orientation val="minMax"/>
        </c:scaling>
        <c:delete val="0"/>
        <c:axPos val="b"/>
        <c:title>
          <c:tx>
            <c:rich>
              <a:bodyPr/>
              <a:lstStyle/>
              <a:p>
                <a:pPr>
                  <a:defRPr sz="1700">
                    <a:solidFill>
                      <a:schemeClr val="bg2"/>
                    </a:solidFill>
                  </a:defRPr>
                </a:pPr>
                <a:r>
                  <a:rPr lang="en-US" sz="1700" dirty="0" smtClean="0">
                    <a:solidFill>
                      <a:schemeClr val="bg2"/>
                    </a:solidFill>
                  </a:rPr>
                  <a:t>Donor/Recipient</a:t>
                </a:r>
                <a:r>
                  <a:rPr lang="en-US" sz="1700" baseline="0" dirty="0" smtClean="0">
                    <a:solidFill>
                      <a:schemeClr val="bg2"/>
                    </a:solidFill>
                  </a:rPr>
                  <a:t> </a:t>
                </a:r>
                <a:r>
                  <a:rPr lang="en-US" sz="1700" dirty="0" smtClean="0">
                    <a:solidFill>
                      <a:schemeClr val="bg2"/>
                    </a:solidFill>
                  </a:rPr>
                  <a:t>Weight Ratio</a:t>
                </a:r>
                <a:endParaRPr lang="en-US" sz="1700" dirty="0">
                  <a:solidFill>
                    <a:schemeClr val="bg2"/>
                  </a:solidFill>
                </a:endParaRPr>
              </a:p>
            </c:rich>
          </c:tx>
          <c:layout>
            <c:manualLayout>
              <c:xMode val="edge"/>
              <c:yMode val="edge"/>
              <c:x val="0.39034039439762336"/>
              <c:y val="0.90286885245903659"/>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7427904"/>
        <c:crosses val="autoZero"/>
        <c:auto val="1"/>
        <c:lblAlgn val="ctr"/>
        <c:lblOffset val="100"/>
        <c:tickLblSkip val="1"/>
        <c:noMultiLvlLbl val="0"/>
      </c:catAx>
      <c:valAx>
        <c:axId val="577427904"/>
        <c:scaling>
          <c:orientation val="minMax"/>
          <c:max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8207906533807171E-2"/>
              <c:y val="0.2153528247493654"/>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7427120"/>
        <c:crosses val="autoZero"/>
        <c:crossBetween val="between"/>
        <c:majorUnit val="5"/>
      </c:valAx>
      <c:spPr>
        <a:noFill/>
        <a:ln>
          <a:solidFill>
            <a:schemeClr val="bg2"/>
          </a:solidFill>
        </a:ln>
      </c:spPr>
    </c:plotArea>
    <c:legend>
      <c:legendPos val="r"/>
      <c:layout>
        <c:manualLayout>
          <c:xMode val="edge"/>
          <c:yMode val="edge"/>
          <c:x val="0.59999396093187463"/>
          <c:y val="6.5822684049739691E-2"/>
          <c:w val="0.37050751399439086"/>
          <c:h val="0.11425627124478545"/>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2.3899116111442602</c:v>
                </c:pt>
                <c:pt idx="1">
                  <c:v>2.0385476308698101</c:v>
                </c:pt>
                <c:pt idx="2">
                  <c:v>1.74517943130964</c:v>
                </c:pt>
                <c:pt idx="3">
                  <c:v>1.5074748339889601</c:v>
                </c:pt>
                <c:pt idx="4">
                  <c:v>1.3209147117040001</c:v>
                </c:pt>
                <c:pt idx="5">
                  <c:v>1.1804243625677999</c:v>
                </c:pt>
                <c:pt idx="6">
                  <c:v>1.0815938047709499</c:v>
                </c:pt>
                <c:pt idx="7">
                  <c:v>1.0215904315625799</c:v>
                </c:pt>
                <c:pt idx="8">
                  <c:v>1</c:v>
                </c:pt>
                <c:pt idx="9">
                  <c:v>1.01813880876178</c:v>
                </c:pt>
                <c:pt idx="10">
                  <c:v>1.07465288556521</c:v>
                </c:pt>
                <c:pt idx="11">
                  <c:v>1.17004714187871</c:v>
                </c:pt>
                <c:pt idx="12">
                  <c:v>1.30747126536645</c:v>
                </c:pt>
                <c:pt idx="13">
                  <c:v>1.49201880335544</c:v>
                </c:pt>
                <c:pt idx="14">
                  <c:v>1.7300135257418701</c:v>
                </c:pt>
                <c:pt idx="15">
                  <c:v>2.0280444425139099</c:v>
                </c:pt>
                <c:pt idx="16">
                  <c:v>2.3915414514686901</c:v>
                </c:pt>
                <c:pt idx="17">
                  <c:v>2.8240409432923399</c:v>
                </c:pt>
                <c:pt idx="18">
                  <c:v>3.3347722581419901</c:v>
                </c:pt>
                <c:pt idx="19">
                  <c:v>3.9378699661162</c:v>
                </c:pt>
                <c:pt idx="20">
                  <c:v>4.6500386442221098</c:v>
                </c:pt>
                <c:pt idx="21">
                  <c:v>5.4910039129821602</c:v>
                </c:pt>
                <c:pt idx="22">
                  <c:v>6.4840587959090596</c:v>
                </c:pt>
                <c:pt idx="23">
                  <c:v>7.6567088887707699</c:v>
                </c:pt>
                <c:pt idx="24">
                  <c:v>9.0414342085191102</c:v>
                </c:pt>
                <c:pt idx="25">
                  <c:v>10.6765888235439</c:v>
                </c:pt>
                <c:pt idx="26">
                  <c:v>12.607463183177099</c:v>
                </c:pt>
                <c:pt idx="27">
                  <c:v>14.887538570807999</c:v>
                </c:pt>
                <c:pt idx="28">
                  <c:v>17.579968426403099</c:v>
                </c:pt>
                <c:pt idx="29">
                  <c:v>20.759327568046899</c:v>
                </c:pt>
                <c:pt idx="30">
                  <c:v>24.513677762368701</c:v>
                </c:pt>
                <c:pt idx="31">
                  <c:v>28.947006855954299</c:v>
                </c:pt>
                <c:pt idx="32">
                  <c:v>34.182109026699798</c:v>
                </c:pt>
                <c:pt idx="33">
                  <c:v>40.363985932205203</c:v>
                </c:pt>
                <c:pt idx="34">
                  <c:v>47.663862960083897</c:v>
                </c:pt>
                <c:pt idx="35">
                  <c:v>56.283931822129901</c:v>
                </c:pt>
                <c:pt idx="36">
                  <c:v>66.462950852536295</c:v>
                </c:pt>
                <c:pt idx="37">
                  <c:v>78.482858127015604</c:v>
                </c:pt>
                <c:pt idx="38">
                  <c:v>92.676580572707707</c:v>
                </c:pt>
                <c:pt idx="39">
                  <c:v>109.437255365365</c:v>
                </c:pt>
                <c:pt idx="40">
                  <c:v>129.229119027629</c:v>
                </c:pt>
                <c:pt idx="41">
                  <c:v>152.60036583430201</c:v>
                </c:pt>
                <c:pt idx="42">
                  <c:v>180.19833167620001</c:v>
                </c:pt>
                <c:pt idx="43">
                  <c:v>212.787423944594</c:v>
                </c:pt>
                <c:pt idx="44">
                  <c:v>251.27029405765899</c:v>
                </c:pt>
                <c:pt idx="45">
                  <c:v>296.71283906450799</c:v>
                </c:pt>
                <c:pt idx="46">
                  <c:v>350.373724820468</c:v>
                </c:pt>
                <c:pt idx="47">
                  <c:v>413.73924846537102</c:v>
                </c:pt>
                <c:pt idx="48">
                  <c:v>488.56450582414698</c:v>
                </c:pt>
                <c:pt idx="49">
                  <c:v>576.92200398333</c:v>
                </c:pt>
                <c:pt idx="50">
                  <c:v>681.25906551215701</c:v>
                </c:pt>
                <c:pt idx="51">
                  <c:v>804.46561430833401</c:v>
                </c:pt>
                <c:pt idx="52">
                  <c:v>949.95422059884902</c:v>
                </c:pt>
                <c:pt idx="53">
                  <c:v>1121.7546221779501</c:v>
                </c:pt>
                <c:pt idx="54">
                  <c:v>1324.6253399288901</c:v>
                </c:pt>
                <c:pt idx="55">
                  <c:v>1564.1854791513699</c:v>
                </c:pt>
                <c:pt idx="56">
                  <c:v>1847.070367323</c:v>
                </c:pt>
                <c:pt idx="57">
                  <c:v>2181.1153391437001</c:v>
                </c:pt>
                <c:pt idx="58">
                  <c:v>2575.5727593329402</c:v>
                </c:pt>
                <c:pt idx="59">
                  <c:v>3041.3682942701898</c:v>
                </c:pt>
                <c:pt idx="60">
                  <c:v>3591.4035306798201</c:v>
                </c:pt>
                <c:pt idx="61">
                  <c:v>4240.9133232825998</c:v>
                </c:pt>
                <c:pt idx="62">
                  <c:v>5007.8877692121596</c:v>
                </c:pt>
                <c:pt idx="63">
                  <c:v>5913.5704970286397</c:v>
                </c:pt>
                <c:pt idx="64">
                  <c:v>6983.0470719274199</c:v>
                </c:pt>
                <c:pt idx="65">
                  <c:v>8245.9398147447191</c:v>
                </c:pt>
                <c:pt idx="66">
                  <c:v>9737.2282798650594</c:v>
                </c:pt>
                <c:pt idx="67">
                  <c:v>11498.218117558101</c:v>
                </c:pt>
                <c:pt idx="68">
                  <c:v>13577.685156289101</c:v>
                </c:pt>
                <c:pt idx="69">
                  <c:v>16033.226393733799</c:v>
                </c:pt>
                <c:pt idx="70">
                  <c:v>18932.855316183101</c:v>
                </c:pt>
              </c:numCache>
            </c:numRef>
          </c:yVal>
          <c:smooth val="0"/>
          <c:extLst>
            <c:ext xmlns:c16="http://schemas.microsoft.com/office/drawing/2014/chart" uri="{C3380CC4-5D6E-409C-BE32-E72D297353CC}">
              <c16:uniqueId val="{00000000-077C-4190-8038-91421F6F5D0E}"/>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1.7732966012314</c:v>
                </c:pt>
                <c:pt idx="1">
                  <c:v>1.5905114619128999</c:v>
                </c:pt>
                <c:pt idx="2">
                  <c:v>1.4301614949811301</c:v>
                </c:pt>
                <c:pt idx="3">
                  <c:v>1.2942390533885699</c:v>
                </c:pt>
                <c:pt idx="4">
                  <c:v>1.18341906830677</c:v>
                </c:pt>
                <c:pt idx="5">
                  <c:v>1.0977593058636099</c:v>
                </c:pt>
                <c:pt idx="6">
                  <c:v>1.0374303050321301</c:v>
                </c:pt>
                <c:pt idx="7">
                  <c:v>1.0036077804885499</c:v>
                </c:pt>
                <c:pt idx="8">
                  <c:v>1</c:v>
                </c:pt>
                <c:pt idx="9">
                  <c:v>1.0026652168841399</c:v>
                </c:pt>
                <c:pt idx="10">
                  <c:v>1.03922841222442</c:v>
                </c:pt>
                <c:pt idx="11">
                  <c:v>1.10458947214146</c:v>
                </c:pt>
                <c:pt idx="12">
                  <c:v>1.1973939604739701</c:v>
                </c:pt>
                <c:pt idx="13">
                  <c:v>1.31809326405037</c:v>
                </c:pt>
                <c:pt idx="14">
                  <c:v>1.4677233247908601</c:v>
                </c:pt>
                <c:pt idx="15">
                  <c:v>1.6470763389437699</c:v>
                </c:pt>
                <c:pt idx="16">
                  <c:v>1.8559261296243701</c:v>
                </c:pt>
                <c:pt idx="17">
                  <c:v>2.0928985419961799</c:v>
                </c:pt>
                <c:pt idx="18">
                  <c:v>2.3597865436187799</c:v>
                </c:pt>
                <c:pt idx="19">
                  <c:v>2.6604527305065302</c:v>
                </c:pt>
                <c:pt idx="20">
                  <c:v>2.9992306957958799</c:v>
                </c:pt>
                <c:pt idx="21">
                  <c:v>3.3809898952322199</c:v>
                </c:pt>
                <c:pt idx="22">
                  <c:v>3.8112099642920998</c:v>
                </c:pt>
                <c:pt idx="23">
                  <c:v>4.2960615687341299</c:v>
                </c:pt>
                <c:pt idx="24">
                  <c:v>4.8424960956465597</c:v>
                </c:pt>
                <c:pt idx="25">
                  <c:v>5.4583459852369796</c:v>
                </c:pt>
                <c:pt idx="26">
                  <c:v>6.1524373893234898</c:v>
                </c:pt>
                <c:pt idx="27">
                  <c:v>6.9347168978234803</c:v>
                </c:pt>
                <c:pt idx="28">
                  <c:v>7.8163942173272103</c:v>
                </c:pt>
                <c:pt idx="29">
                  <c:v>8.8101028843412603</c:v>
                </c:pt>
                <c:pt idx="30">
                  <c:v>9.9300813380716608</c:v>
                </c:pt>
                <c:pt idx="31">
                  <c:v>11.192376960335</c:v>
                </c:pt>
                <c:pt idx="32">
                  <c:v>12.6150760140396</c:v>
                </c:pt>
                <c:pt idx="33">
                  <c:v>14.2185627796297</c:v>
                </c:pt>
                <c:pt idx="34">
                  <c:v>16.0258116052897</c:v>
                </c:pt>
                <c:pt idx="35">
                  <c:v>18.062716057040301</c:v>
                </c:pt>
                <c:pt idx="36">
                  <c:v>20.358459885590602</c:v>
                </c:pt>
                <c:pt idx="37">
                  <c:v>22.9459351253685</c:v>
                </c:pt>
                <c:pt idx="38">
                  <c:v>25.862213316014198</c:v>
                </c:pt>
                <c:pt idx="39">
                  <c:v>29.149076597433801</c:v>
                </c:pt>
                <c:pt idx="40">
                  <c:v>32.853616287041604</c:v>
                </c:pt>
                <c:pt idx="41">
                  <c:v>37.028907514476103</c:v>
                </c:pt>
                <c:pt idx="42">
                  <c:v>41.734769578532898</c:v>
                </c:pt>
                <c:pt idx="43">
                  <c:v>47.038622919016802</c:v>
                </c:pt>
                <c:pt idx="44">
                  <c:v>53.016454980274901</c:v>
                </c:pt>
                <c:pt idx="45">
                  <c:v>59.753908802992598</c:v>
                </c:pt>
                <c:pt idx="46">
                  <c:v>67.347509939037394</c:v>
                </c:pt>
                <c:pt idx="47">
                  <c:v>75.906049265612296</c:v>
                </c:pt>
                <c:pt idx="48">
                  <c:v>85.552141508266402</c:v>
                </c:pt>
                <c:pt idx="49">
                  <c:v>96.423981799518202</c:v>
                </c:pt>
                <c:pt idx="50">
                  <c:v>108.677325436625</c:v>
                </c:pt>
                <c:pt idx="51">
                  <c:v>122.487719199563</c:v>
                </c:pt>
                <c:pt idx="52">
                  <c:v>138.05301619400899</c:v>
                </c:pt>
                <c:pt idx="53">
                  <c:v>155.596210245516</c:v>
                </c:pt>
                <c:pt idx="54">
                  <c:v>175.36863044902501</c:v>
                </c:pt>
                <c:pt idx="55">
                  <c:v>197.65354163702699</c:v>
                </c:pt>
                <c:pt idx="56">
                  <c:v>222.77020234472499</c:v>
                </c:pt>
                <c:pt idx="57">
                  <c:v>251.07843840430101</c:v>
                </c:pt>
                <c:pt idx="58">
                  <c:v>282.98379768690597</c:v>
                </c:pt>
                <c:pt idx="59">
                  <c:v>318.94335983628702</c:v>
                </c:pt>
                <c:pt idx="60">
                  <c:v>359.47228422079297</c:v>
                </c:pt>
                <c:pt idx="61">
                  <c:v>405.15118990587899</c:v>
                </c:pt>
                <c:pt idx="62">
                  <c:v>456.63447336786697</c:v>
                </c:pt>
                <c:pt idx="63">
                  <c:v>514.659683103475</c:v>
                </c:pt>
                <c:pt idx="64">
                  <c:v>580.058085430392</c:v>
                </c:pt>
                <c:pt idx="65">
                  <c:v>653.76657283637996</c:v>
                </c:pt>
                <c:pt idx="66">
                  <c:v>736.84108547046901</c:v>
                </c:pt>
                <c:pt idx="67">
                  <c:v>830.47173804143699</c:v>
                </c:pt>
                <c:pt idx="68">
                  <c:v>935.99986882355097</c:v>
                </c:pt>
                <c:pt idx="69">
                  <c:v>1054.9372550012199</c:v>
                </c:pt>
                <c:pt idx="70">
                  <c:v>1188.98776961817</c:v>
                </c:pt>
              </c:numCache>
            </c:numRef>
          </c:yVal>
          <c:smooth val="0"/>
          <c:extLst>
            <c:ext xmlns:c16="http://schemas.microsoft.com/office/drawing/2014/chart" uri="{C3380CC4-5D6E-409C-BE32-E72D297353CC}">
              <c16:uniqueId val="{00000001-077C-4190-8038-91421F6F5D0E}"/>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3.2209374929810899</c:v>
                </c:pt>
                <c:pt idx="1">
                  <c:v>2.61279251538804</c:v>
                </c:pt>
                <c:pt idx="2">
                  <c:v>2.1295855455166</c:v>
                </c:pt>
                <c:pt idx="3">
                  <c:v>1.75584283997632</c:v>
                </c:pt>
                <c:pt idx="4">
                  <c:v>1.47438529792537</c:v>
                </c:pt>
                <c:pt idx="5">
                  <c:v>1.2693143827620701</c:v>
                </c:pt>
                <c:pt idx="6">
                  <c:v>1.1276373485953499</c:v>
                </c:pt>
                <c:pt idx="7">
                  <c:v>1.03989529590152</c:v>
                </c:pt>
                <c:pt idx="8">
                  <c:v>1</c:v>
                </c:pt>
                <c:pt idx="9">
                  <c:v>1.03385119624294</c:v>
                </c:pt>
                <c:pt idx="10">
                  <c:v>1.1112848829658899</c:v>
                </c:pt>
                <c:pt idx="11">
                  <c:v>1.2393838152055301</c:v>
                </c:pt>
                <c:pt idx="12">
                  <c:v>1.4276680576226399</c:v>
                </c:pt>
                <c:pt idx="13">
                  <c:v>1.6888942309935999</c:v>
                </c:pt>
                <c:pt idx="14">
                  <c:v>2.03917642289721</c:v>
                </c:pt>
                <c:pt idx="15">
                  <c:v>2.4971303172560302</c:v>
                </c:pt>
                <c:pt idx="16">
                  <c:v>3.08173392399544</c:v>
                </c:pt>
                <c:pt idx="17">
                  <c:v>3.8106038536320201</c:v>
                </c:pt>
                <c:pt idx="18">
                  <c:v>4.7125898076440302</c:v>
                </c:pt>
                <c:pt idx="19">
                  <c:v>5.8286394989200403</c:v>
                </c:pt>
                <c:pt idx="20">
                  <c:v>7.2094685557428004</c:v>
                </c:pt>
                <c:pt idx="21">
                  <c:v>8.9178391260215495</c:v>
                </c:pt>
                <c:pt idx="22">
                  <c:v>11.031409673755601</c:v>
                </c:pt>
                <c:pt idx="23">
                  <c:v>13.6462641583267</c:v>
                </c:pt>
                <c:pt idx="24">
                  <c:v>16.881280011866401</c:v>
                </c:pt>
                <c:pt idx="25">
                  <c:v>20.883533073082301</c:v>
                </c:pt>
                <c:pt idx="26">
                  <c:v>25.8349850403992</c:v>
                </c:pt>
                <c:pt idx="27">
                  <c:v>31.960757441570301</c:v>
                </c:pt>
                <c:pt idx="28">
                  <c:v>39.539368317455697</c:v>
                </c:pt>
                <c:pt idx="29">
                  <c:v>48.9153970997804</c:v>
                </c:pt>
                <c:pt idx="30">
                  <c:v>60.515153600337499</c:v>
                </c:pt>
                <c:pt idx="31">
                  <c:v>74.866063651021307</c:v>
                </c:pt>
                <c:pt idx="32">
                  <c:v>92.620652956259704</c:v>
                </c:pt>
                <c:pt idx="33">
                  <c:v>114.58621983013801</c:v>
                </c:pt>
                <c:pt idx="34">
                  <c:v>141.761546200118</c:v>
                </c:pt>
                <c:pt idx="35">
                  <c:v>175.38231633350699</c:v>
                </c:pt>
                <c:pt idx="36">
                  <c:v>216.977308738033</c:v>
                </c:pt>
                <c:pt idx="37">
                  <c:v>268.437916612751</c:v>
                </c:pt>
                <c:pt idx="38">
                  <c:v>332.10415836030501</c:v>
                </c:pt>
                <c:pt idx="39">
                  <c:v>410.87108958225099</c:v>
                </c:pt>
                <c:pt idx="40">
                  <c:v>508.32045576803398</c:v>
                </c:pt>
                <c:pt idx="41">
                  <c:v>628.8835727508</c:v>
                </c:pt>
                <c:pt idx="42">
                  <c:v>778.04284213870801</c:v>
                </c:pt>
                <c:pt idx="43">
                  <c:v>962.58106592382796</c:v>
                </c:pt>
                <c:pt idx="44">
                  <c:v>1190.8898982271301</c:v>
                </c:pt>
                <c:pt idx="45">
                  <c:v>1473.3514615082699</c:v>
                </c:pt>
                <c:pt idx="46">
                  <c:v>1822.81048186773</c:v>
                </c:pt>
                <c:pt idx="47">
                  <c:v>2255.15841460399</c:v>
                </c:pt>
                <c:pt idx="48">
                  <c:v>2790.0561241722999</c:v>
                </c:pt>
                <c:pt idx="49">
                  <c:v>3451.8279837496302</c:v>
                </c:pt>
                <c:pt idx="50">
                  <c:v>4270.5680552761096</c:v>
                </c:pt>
                <c:pt idx="51">
                  <c:v>5283.5086556725701</c:v>
                </c:pt>
                <c:pt idx="52">
                  <c:v>6536.71354753587</c:v>
                </c:pt>
                <c:pt idx="53">
                  <c:v>8087.1727556350497</c:v>
                </c:pt>
                <c:pt idx="54">
                  <c:v>10005.3942754132</c:v>
                </c:pt>
                <c:pt idx="55">
                  <c:v>12378.6105370229</c:v>
                </c:pt>
                <c:pt idx="56">
                  <c:v>15314.7454459073</c:v>
                </c:pt>
                <c:pt idx="57">
                  <c:v>18947.322410009299</c:v>
                </c:pt>
                <c:pt idx="58">
                  <c:v>23441.536557358999</c:v>
                </c:pt>
                <c:pt idx="59">
                  <c:v>29001.7672922864</c:v>
                </c:pt>
                <c:pt idx="60">
                  <c:v>35880.8728415269</c:v>
                </c:pt>
                <c:pt idx="61">
                  <c:v>44391.6894820772</c:v>
                </c:pt>
                <c:pt idx="62">
                  <c:v>54921.258406219902</c:v>
                </c:pt>
                <c:pt idx="63">
                  <c:v>67948.427225640204</c:v>
                </c:pt>
                <c:pt idx="64">
                  <c:v>84065.626587332095</c:v>
                </c:pt>
                <c:pt idx="65">
                  <c:v>104005.812247928</c:v>
                </c:pt>
                <c:pt idx="66">
                  <c:v>128675.797867142</c:v>
                </c:pt>
                <c:pt idx="67">
                  <c:v>159197.49441533099</c:v>
                </c:pt>
                <c:pt idx="68">
                  <c:v>196958.93166633099</c:v>
                </c:pt>
                <c:pt idx="69">
                  <c:v>243677.38211352099</c:v>
                </c:pt>
                <c:pt idx="70">
                  <c:v>301477.45803864399</c:v>
                </c:pt>
              </c:numCache>
            </c:numRef>
          </c:yVal>
          <c:smooth val="1"/>
          <c:extLst>
            <c:ext xmlns:c16="http://schemas.microsoft.com/office/drawing/2014/chart" uri="{C3380CC4-5D6E-409C-BE32-E72D297353CC}">
              <c16:uniqueId val="{00000002-077C-4190-8038-91421F6F5D0E}"/>
            </c:ext>
          </c:extLst>
        </c:ser>
        <c:dLbls>
          <c:showLegendKey val="0"/>
          <c:showVal val="0"/>
          <c:showCatName val="0"/>
          <c:showSerName val="0"/>
          <c:showPercent val="0"/>
          <c:showBubbleSize val="0"/>
        </c:dLbls>
        <c:axId val="688076872"/>
        <c:axId val="688077264"/>
      </c:scatterChart>
      <c:valAx>
        <c:axId val="688076872"/>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77264"/>
        <c:crosses val="autoZero"/>
        <c:crossBetween val="midCat"/>
        <c:majorUnit val="1"/>
      </c:valAx>
      <c:valAx>
        <c:axId val="68807726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3021159965623766E-2"/>
              <c:y val="6.5870375074083484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7687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Microsoft_Excel_Worksheet2!$B$2:$B$10002</c:f>
              <c:numCache>
                <c:formatCode>General</c:formatCode>
                <c:ptCount val="10001"/>
                <c:pt idx="0">
                  <c:v>1</c:v>
                </c:pt>
                <c:pt idx="1">
                  <c:v>1.0107416486312799</c:v>
                </c:pt>
                <c:pt idx="2">
                  <c:v>1.02159660434417</c:v>
                </c:pt>
                <c:pt idx="3">
                  <c:v>1.03255554860163</c:v>
                </c:pt>
                <c:pt idx="4">
                  <c:v>1.0436066042371199</c:v>
                </c:pt>
                <c:pt idx="5">
                  <c:v>1.0547373555272701</c:v>
                </c:pt>
                <c:pt idx="6">
                  <c:v>1.0659348376431601</c:v>
                </c:pt>
                <c:pt idx="7">
                  <c:v>1.0771855276453699</c:v>
                </c:pt>
                <c:pt idx="8">
                  <c:v>1.0884753371434599</c:v>
                </c:pt>
                <c:pt idx="9">
                  <c:v>1.09978960674318</c:v>
                </c:pt>
                <c:pt idx="10">
                  <c:v>1.11111310240678</c:v>
                </c:pt>
                <c:pt idx="11">
                  <c:v>1.1224300138535701</c:v>
                </c:pt>
                <c:pt idx="12">
                  <c:v>1.13372395512836</c:v>
                </c:pt>
                <c:pt idx="13">
                  <c:v>1.14497796746562</c:v>
                </c:pt>
                <c:pt idx="14">
                  <c:v>1.1561745245760799</c:v>
                </c:pt>
                <c:pt idx="15">
                  <c:v>1.1672955404807801</c:v>
                </c:pt>
                <c:pt idx="16">
                  <c:v>1.17832238001469</c:v>
                </c:pt>
                <c:pt idx="17">
                  <c:v>1.18923587211808</c:v>
                </c:pt>
                <c:pt idx="18">
                  <c:v>1.2000163260288399</c:v>
                </c:pt>
                <c:pt idx="19">
                  <c:v>1.21064659960447</c:v>
                </c:pt>
                <c:pt idx="20">
                  <c:v>1.22112147983349</c:v>
                </c:pt>
                <c:pt idx="21">
                  <c:v>1.23143891795952</c:v>
                </c:pt>
                <c:pt idx="22">
                  <c:v>1.24159703466644</c:v>
                </c:pt>
                <c:pt idx="23">
                  <c:v>1.2515941202346901</c:v>
                </c:pt>
                <c:pt idx="24">
                  <c:v>1.2614286344774499</c:v>
                </c:pt>
                <c:pt idx="25">
                  <c:v>1.2710992064620501</c:v>
                </c:pt>
                <c:pt idx="26">
                  <c:v>1.28060463402295</c:v>
                </c:pt>
                <c:pt idx="27">
                  <c:v>1.2899438830724701</c:v>
                </c:pt>
                <c:pt idx="28">
                  <c:v>1.2991160867159799</c:v>
                </c:pt>
                <c:pt idx="29">
                  <c:v>1.3081205441783601</c:v>
                </c:pt>
                <c:pt idx="30">
                  <c:v>1.3169567195490099</c:v>
                </c:pt>
                <c:pt idx="31">
                  <c:v>1.3256242403524701</c:v>
                </c:pt>
                <c:pt idx="32">
                  <c:v>1.33412289595255</c:v>
                </c:pt>
                <c:pt idx="33">
                  <c:v>1.3424526357972699</c:v>
                </c:pt>
                <c:pt idx="34">
                  <c:v>1.35061356751271</c:v>
                </c:pt>
                <c:pt idx="35">
                  <c:v>1.35860595485362</c:v>
                </c:pt>
                <c:pt idx="36">
                  <c:v>1.36643021551875</c:v>
                </c:pt>
                <c:pt idx="37">
                  <c:v>1.37408691883917</c:v>
                </c:pt>
                <c:pt idx="38">
                  <c:v>1.38157678334766</c:v>
                </c:pt>
                <c:pt idx="39">
                  <c:v>1.38890067423736</c:v>
                </c:pt>
                <c:pt idx="40">
                  <c:v>1.39605960071792</c:v>
                </c:pt>
                <c:pt idx="41">
                  <c:v>1.4030547132773801</c:v>
                </c:pt>
                <c:pt idx="42">
                  <c:v>1.40988730085796</c:v>
                </c:pt>
                <c:pt idx="43">
                  <c:v>1.4165587879538699</c:v>
                </c:pt>
                <c:pt idx="44">
                  <c:v>1.4230707316392801</c:v>
                </c:pt>
                <c:pt idx="45">
                  <c:v>1.42942481853446</c:v>
                </c:pt>
                <c:pt idx="46">
                  <c:v>1.43562286171802</c:v>
                </c:pt>
                <c:pt idx="47">
                  <c:v>1.4416667975931099</c:v>
                </c:pt>
                <c:pt idx="48">
                  <c:v>1.4475586827151701</c:v>
                </c:pt>
                <c:pt idx="49">
                  <c:v>1.4533006905891299</c:v>
                </c:pt>
                <c:pt idx="50">
                  <c:v>1.4588951084431201</c:v>
                </c:pt>
                <c:pt idx="51">
                  <c:v>1.46434433398636</c:v>
                </c:pt>
                <c:pt idx="52">
                  <c:v>1.46965087215816</c:v>
                </c:pt>
                <c:pt idx="53">
                  <c:v>1.4748173318751301</c:v>
                </c:pt>
                <c:pt idx="54">
                  <c:v>1.4798464227833901</c:v>
                </c:pt>
                <c:pt idx="55">
                  <c:v>1.4847409520224599</c:v>
                </c:pt>
                <c:pt idx="56">
                  <c:v>1.4895038210072</c:v>
                </c:pt>
                <c:pt idx="57">
                  <c:v>1.49413802223421</c:v>
                </c:pt>
                <c:pt idx="58">
                  <c:v>1.4986466361186299</c:v>
                </c:pt>
                <c:pt idx="59">
                  <c:v>1.50303282786731</c:v>
                </c:pt>
                <c:pt idx="60">
                  <c:v>1.50729984439402</c:v>
                </c:pt>
                <c:pt idx="61">
                  <c:v>1.51145101128214</c:v>
                </c:pt>
                <c:pt idx="62">
                  <c:v>1.5154897298001699</c:v>
                </c:pt>
                <c:pt idx="63">
                  <c:v>1.5194194739750699</c:v>
                </c:pt>
                <c:pt idx="64">
                  <c:v>1.52324378772841</c:v>
                </c:pt>
                <c:pt idx="65">
                  <c:v>1.5269662820798799</c:v>
                </c:pt>
                <c:pt idx="66">
                  <c:v>1.5305906324227101</c:v>
                </c:pt>
                <c:pt idx="67">
                  <c:v>1.53412057587533</c:v>
                </c:pt>
                <c:pt idx="68">
                  <c:v>1.5375599087132199</c:v>
                </c:pt>
                <c:pt idx="69">
                  <c:v>1.5409124838849999</c:v>
                </c:pt>
                <c:pt idx="70">
                  <c:v>1.5441822086163599</c:v>
                </c:pt>
                <c:pt idx="71">
                  <c:v>1.5473730421054499</c:v>
                </c:pt>
                <c:pt idx="72">
                  <c:v>1.55048899331298</c:v>
                </c:pt>
                <c:pt idx="73">
                  <c:v>1.55353411885037</c:v>
                </c:pt>
                <c:pt idx="74">
                  <c:v>1.55651252096884</c:v>
                </c:pt>
                <c:pt idx="75">
                  <c:v>1.5594283456522999</c:v>
                </c:pt>
                <c:pt idx="76">
                  <c:v>1.5622857808169499</c:v>
                </c:pt>
                <c:pt idx="77">
                  <c:v>1.5650890546198399</c:v>
                </c:pt>
                <c:pt idx="78">
                  <c:v>1.5678424338791901</c:v>
                </c:pt>
                <c:pt idx="79">
                  <c:v>1.57055022260844</c:v>
                </c:pt>
                <c:pt idx="80">
                  <c:v>1.57321676066647</c:v>
                </c:pt>
                <c:pt idx="81">
                  <c:v>1.5758464225259201</c:v>
                </c:pt>
                <c:pt idx="82">
                  <c:v>1.5784436161616899</c:v>
                </c:pt>
                <c:pt idx="83">
                  <c:v>1.5810127820614099</c:v>
                </c:pt>
                <c:pt idx="84">
                  <c:v>1.5835583923597201</c:v>
                </c:pt>
                <c:pt idx="85">
                  <c:v>1.58608495009811</c:v>
                </c:pt>
                <c:pt idx="86">
                  <c:v>1.58859698861195</c:v>
                </c:pt>
                <c:pt idx="87">
                  <c:v>1.59109907104631</c:v>
                </c:pt>
                <c:pt idx="88">
                  <c:v>1.59359579000215</c:v>
                </c:pt>
                <c:pt idx="89">
                  <c:v>1.5960917673144299</c:v>
                </c:pt>
                <c:pt idx="90">
                  <c:v>1.5985908761748899</c:v>
                </c:pt>
                <c:pt idx="91">
                  <c:v>1.60109389805917</c:v>
                </c:pt>
                <c:pt idx="92">
                  <c:v>1.6036008390941501</c:v>
                </c:pt>
                <c:pt idx="93">
                  <c:v>1.6061117054163001</c:v>
                </c:pt>
                <c:pt idx="94">
                  <c:v>1.6086265031717299</c:v>
                </c:pt>
                <c:pt idx="95">
                  <c:v>1.61114523851614</c:v>
                </c:pt>
                <c:pt idx="96">
                  <c:v>1.6136679176148701</c:v>
                </c:pt>
                <c:pt idx="97">
                  <c:v>1.6161945466429399</c:v>
                </c:pt>
                <c:pt idx="98">
                  <c:v>1.618725131785</c:v>
                </c:pt>
                <c:pt idx="99">
                  <c:v>1.6212596792354299</c:v>
                </c:pt>
                <c:pt idx="100">
                  <c:v>1.6237981951982701</c:v>
                </c:pt>
              </c:numCache>
            </c:numRef>
          </c:yVal>
          <c:smooth val="0"/>
          <c:extLst>
            <c:ext xmlns:c16="http://schemas.microsoft.com/office/drawing/2014/chart" uri="{C3380CC4-5D6E-409C-BE32-E72D297353CC}">
              <c16:uniqueId val="{00000000-0C2A-4512-9723-CF5AA6EAAAEF}"/>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Microsoft_Excel_Worksheet2!$C$2:$C$10002</c:f>
              <c:numCache>
                <c:formatCode>General</c:formatCode>
                <c:ptCount val="10001"/>
                <c:pt idx="0">
                  <c:v>1</c:v>
                </c:pt>
                <c:pt idx="1">
                  <c:v>0.99627635193248099</c:v>
                </c:pt>
                <c:pt idx="2">
                  <c:v>0.99256973729849096</c:v>
                </c:pt>
                <c:pt idx="3">
                  <c:v>0.98889584839577305</c:v>
                </c:pt>
                <c:pt idx="4">
                  <c:v>0.98527328178360396</c:v>
                </c:pt>
                <c:pt idx="5">
                  <c:v>0.981720345461633</c:v>
                </c:pt>
                <c:pt idx="6">
                  <c:v>0.97825506078767499</c:v>
                </c:pt>
                <c:pt idx="7">
                  <c:v>0.974895167517011</c:v>
                </c:pt>
                <c:pt idx="8">
                  <c:v>0.97165813170487703</c:v>
                </c:pt>
                <c:pt idx="9">
                  <c:v>0.96856115619190197</c:v>
                </c:pt>
                <c:pt idx="10">
                  <c:v>0.96562119337422703</c:v>
                </c:pt>
                <c:pt idx="11">
                  <c:v>0.96285495993729397</c:v>
                </c:pt>
                <c:pt idx="12">
                  <c:v>0.96027895320275602</c:v>
                </c:pt>
                <c:pt idx="13">
                  <c:v>0.95790946869966997</c:v>
                </c:pt>
                <c:pt idx="14">
                  <c:v>0.95576261852154498</c:v>
                </c:pt>
                <c:pt idx="15">
                  <c:v>0.95385434996696195</c:v>
                </c:pt>
                <c:pt idx="16">
                  <c:v>0.95220046387935997</c:v>
                </c:pt>
                <c:pt idx="17">
                  <c:v>0.95081663199618704</c:v>
                </c:pt>
                <c:pt idx="18">
                  <c:v>0.949718412482498</c:v>
                </c:pt>
                <c:pt idx="19">
                  <c:v>0.94891757816093303</c:v>
                </c:pt>
                <c:pt idx="20">
                  <c:v>0.94841116560414396</c:v>
                </c:pt>
                <c:pt idx="21">
                  <c:v>0.94819268851544403</c:v>
                </c:pt>
                <c:pt idx="22">
                  <c:v>0.94825582881508597</c:v>
                </c:pt>
                <c:pt idx="23">
                  <c:v>0.94859441700824199</c:v>
                </c:pt>
                <c:pt idx="24">
                  <c:v>0.94920241126000404</c:v>
                </c:pt>
                <c:pt idx="25">
                  <c:v>0.95007387547080302</c:v>
                </c:pt>
                <c:pt idx="26">
                  <c:v>0.95120295651568099</c:v>
                </c:pt>
                <c:pt idx="27">
                  <c:v>0.95258386072741896</c:v>
                </c:pt>
                <c:pt idx="28">
                  <c:v>0.954210829649069</c:v>
                </c:pt>
                <c:pt idx="29">
                  <c:v>0.95607811504513696</c:v>
                </c:pt>
                <c:pt idx="30">
                  <c:v>0.958179953136582</c:v>
                </c:pt>
                <c:pt idx="31">
                  <c:v>0.96051053800868602</c:v>
                </c:pt>
                <c:pt idx="32">
                  <c:v>0.96306399413074295</c:v>
                </c:pt>
                <c:pt idx="33">
                  <c:v>0.965834347920703</c:v>
                </c:pt>
                <c:pt idx="34">
                  <c:v>0.96881549828589097</c:v>
                </c:pt>
                <c:pt idx="35">
                  <c:v>0.97200118607214003</c:v>
                </c:pt>
                <c:pt idx="36">
                  <c:v>0.97538496235822603</c:v>
                </c:pt>
                <c:pt idx="37">
                  <c:v>0.97896015554049698</c:v>
                </c:pt>
                <c:pt idx="38">
                  <c:v>0.98271983716449496</c:v>
                </c:pt>
                <c:pt idx="39">
                  <c:v>0.98665678647669797</c:v>
                </c:pt>
                <c:pt idx="40">
                  <c:v>0.99076345369097996</c:v>
                </c:pt>
                <c:pt idx="41">
                  <c:v>0.99503192199201196</c:v>
                </c:pt>
                <c:pt idx="42">
                  <c:v>0.99945386833245797</c:v>
                </c:pt>
                <c:pt idx="43">
                  <c:v>1.0040205231238</c:v>
                </c:pt>
                <c:pt idx="44">
                  <c:v>1.0087226289732101</c:v>
                </c:pt>
                <c:pt idx="45">
                  <c:v>1.0135503986824701</c:v>
                </c:pt>
                <c:pt idx="46">
                  <c:v>1.0184934728010999</c:v>
                </c:pt>
                <c:pt idx="47">
                  <c:v>1.0235408771158501</c:v>
                </c:pt>
                <c:pt idx="48">
                  <c:v>1.02868098056437</c:v>
                </c:pt>
                <c:pt idx="49">
                  <c:v>1.03390145418251</c:v>
                </c:pt>
                <c:pt idx="50">
                  <c:v>1.0391892318343701</c:v>
                </c:pt>
                <c:pt idx="51">
                  <c:v>1.04453047363013</c:v>
                </c:pt>
                <c:pt idx="52">
                  <c:v>1.0499105331102001</c:v>
                </c:pt>
                <c:pt idx="53">
                  <c:v>1.05531392946084</c:v>
                </c:pt>
                <c:pt idx="54">
                  <c:v>1.0607243262241299</c:v>
                </c:pt>
                <c:pt idx="55">
                  <c:v>1.0661245181663901</c:v>
                </c:pt>
                <c:pt idx="56">
                  <c:v>1.0714964281658499</c:v>
                </c:pt>
                <c:pt idx="57">
                  <c:v>1.07682111616013</c:v>
                </c:pt>
                <c:pt idx="58">
                  <c:v>1.08207880234095</c:v>
                </c:pt>
                <c:pt idx="59">
                  <c:v>1.08724890687891</c:v>
                </c:pt>
                <c:pt idx="60">
                  <c:v>1.0923101084814799</c:v>
                </c:pt>
                <c:pt idx="61">
                  <c:v>1.0972404240070599</c:v>
                </c:pt>
                <c:pt idx="62">
                  <c:v>1.1020173111506399</c:v>
                </c:pt>
                <c:pt idx="63">
                  <c:v>1.1066177958541801</c:v>
                </c:pt>
                <c:pt idx="64">
                  <c:v>1.1110186255563099</c:v>
                </c:pt>
                <c:pt idx="65">
                  <c:v>1.1151964486646599</c:v>
                </c:pt>
                <c:pt idx="66">
                  <c:v>1.1191280197073299</c:v>
                </c:pt>
                <c:pt idx="67">
                  <c:v>1.1227904285111301</c:v>
                </c:pt>
                <c:pt idx="68">
                  <c:v>1.1261613504968699</c:v>
                </c:pt>
                <c:pt idx="69">
                  <c:v>1.1292193138341</c:v>
                </c:pt>
                <c:pt idx="70">
                  <c:v>1.13194397783997</c:v>
                </c:pt>
                <c:pt idx="71">
                  <c:v>1.1343164157413099</c:v>
                </c:pt>
                <c:pt idx="72">
                  <c:v>1.1363193938599001</c:v>
                </c:pt>
                <c:pt idx="73">
                  <c:v>1.13793763854688</c:v>
                </c:pt>
                <c:pt idx="74">
                  <c:v>1.13915808188719</c:v>
                </c:pt>
                <c:pt idx="75">
                  <c:v>1.1399700774000301</c:v>
                </c:pt>
                <c:pt idx="76">
                  <c:v>1.14036557771161</c:v>
                </c:pt>
                <c:pt idx="77">
                  <c:v>1.1403392674615001</c:v>
                </c:pt>
                <c:pt idx="78">
                  <c:v>1.1398886464525899</c:v>
                </c:pt>
                <c:pt idx="79">
                  <c:v>1.13901406015117</c:v>
                </c:pt>
                <c:pt idx="80">
                  <c:v>1.13771867692819</c:v>
                </c:pt>
                <c:pt idx="81">
                  <c:v>1.1360084137305</c:v>
                </c:pt>
                <c:pt idx="82">
                  <c:v>1.1338918140038501</c:v>
                </c:pt>
                <c:pt idx="83">
                  <c:v>1.1313798835045701</c:v>
                </c:pt>
                <c:pt idx="84">
                  <c:v>1.12848589101996</c:v>
                </c:pt>
                <c:pt idx="85">
                  <c:v>1.12522514190101</c:v>
                </c:pt>
                <c:pt idx="86">
                  <c:v>1.12161473268353</c:v>
                </c:pt>
                <c:pt idx="87">
                  <c:v>1.1176732949666399</c:v>
                </c:pt>
                <c:pt idx="88">
                  <c:v>1.11342073620186</c:v>
                </c:pt>
                <c:pt idx="89">
                  <c:v>1.1088779842160801</c:v>
                </c:pt>
                <c:pt idx="90">
                  <c:v>1.10406592031366</c:v>
                </c:pt>
                <c:pt idx="91">
                  <c:v>1.0990024298827901</c:v>
                </c:pt>
                <c:pt idx="92">
                  <c:v>1.0937042564059001</c:v>
                </c:pt>
                <c:pt idx="93">
                  <c:v>1.0881876713373999</c:v>
                </c:pt>
                <c:pt idx="94">
                  <c:v>1.0824684098285999</c:v>
                </c:pt>
                <c:pt idx="95">
                  <c:v>1.0765616221713299</c:v>
                </c:pt>
                <c:pt idx="96">
                  <c:v>1.07048183918823</c:v>
                </c:pt>
                <c:pt idx="97">
                  <c:v>1.0642429497822901</c:v>
                </c:pt>
                <c:pt idx="98">
                  <c:v>1.05785818890873</c:v>
                </c:pt>
                <c:pt idx="99">
                  <c:v>1.0513401343303701</c:v>
                </c:pt>
                <c:pt idx="100">
                  <c:v>1.0447007106459101</c:v>
                </c:pt>
              </c:numCache>
            </c:numRef>
          </c:yVal>
          <c:smooth val="0"/>
          <c:extLst>
            <c:ext xmlns:c16="http://schemas.microsoft.com/office/drawing/2014/chart" uri="{C3380CC4-5D6E-409C-BE32-E72D297353CC}">
              <c16:uniqueId val="{00000001-0C2A-4512-9723-CF5AA6EAAAEF}"/>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Microsoft_Excel_Worksheet2!$D$2:$D$10002</c:f>
              <c:numCache>
                <c:formatCode>General</c:formatCode>
                <c:ptCount val="10001"/>
                <c:pt idx="0">
                  <c:v>1</c:v>
                </c:pt>
                <c:pt idx="1">
                  <c:v>1.0254169722048401</c:v>
                </c:pt>
                <c:pt idx="2">
                  <c:v>1.0514723377000099</c:v>
                </c:pt>
                <c:pt idx="3">
                  <c:v>1.07814282229783</c:v>
                </c:pt>
                <c:pt idx="4">
                  <c:v>1.1053935639417201</c:v>
                </c:pt>
                <c:pt idx="5">
                  <c:v>1.1331851216972999</c:v>
                </c:pt>
                <c:pt idx="6">
                  <c:v>1.1614732431708501</c:v>
                </c:pt>
                <c:pt idx="7">
                  <c:v>1.19020864974017</c:v>
                </c:pt>
                <c:pt idx="8">
                  <c:v>1.2193368438040599</c:v>
                </c:pt>
                <c:pt idx="9">
                  <c:v>1.24879794256448</c:v>
                </c:pt>
                <c:pt idx="10">
                  <c:v>1.2785265431322801</c:v>
                </c:pt>
                <c:pt idx="11">
                  <c:v>1.30845162399263</c:v>
                </c:pt>
                <c:pt idx="12">
                  <c:v>1.3384964880725601</c:v>
                </c:pt>
                <c:pt idx="13">
                  <c:v>1.3685787528139799</c:v>
                </c:pt>
                <c:pt idx="14">
                  <c:v>1.3986103927631199</c:v>
                </c:pt>
                <c:pt idx="15">
                  <c:v>1.4284978402347399</c:v>
                </c:pt>
                <c:pt idx="16">
                  <c:v>1.45814214959193</c:v>
                </c:pt>
                <c:pt idx="17">
                  <c:v>1.48743923059406</c:v>
                </c:pt>
                <c:pt idx="18">
                  <c:v>1.5162801561060499</c:v>
                </c:pt>
                <c:pt idx="19">
                  <c:v>1.5445653267109101</c:v>
                </c:pt>
                <c:pt idx="20">
                  <c:v>1.57224811620692</c:v>
                </c:pt>
                <c:pt idx="21">
                  <c:v>1.59929709122686</c:v>
                </c:pt>
                <c:pt idx="22">
                  <c:v>1.62568280589298</c:v>
                </c:pt>
                <c:pt idx="23">
                  <c:v>1.65137788470922</c:v>
                </c:pt>
                <c:pt idx="24">
                  <c:v>1.6763570983426299</c:v>
                </c:pt>
                <c:pt idx="25">
                  <c:v>1.70059743182371</c:v>
                </c:pt>
                <c:pt idx="26">
                  <c:v>1.72407814488749</c:v>
                </c:pt>
                <c:pt idx="27">
                  <c:v>1.7467808243207401</c:v>
                </c:pt>
                <c:pt idx="28">
                  <c:v>1.76868942829429</c:v>
                </c:pt>
                <c:pt idx="29">
                  <c:v>1.78979032275068</c:v>
                </c:pt>
                <c:pt idx="30">
                  <c:v>1.8100723099954601</c:v>
                </c:pt>
                <c:pt idx="31">
                  <c:v>1.8295266497057101</c:v>
                </c:pt>
                <c:pt idx="32">
                  <c:v>1.8481470726265901</c:v>
                </c:pt>
                <c:pt idx="33">
                  <c:v>1.8659297872754801</c:v>
                </c:pt>
                <c:pt idx="34">
                  <c:v>1.88287348001438</c:v>
                </c:pt>
                <c:pt idx="35">
                  <c:v>1.89897930888607</c:v>
                </c:pt>
                <c:pt idx="36">
                  <c:v>1.9142508916360199</c:v>
                </c:pt>
                <c:pt idx="37">
                  <c:v>1.92869428836198</c:v>
                </c:pt>
                <c:pt idx="38">
                  <c:v>1.9423179792449401</c:v>
                </c:pt>
                <c:pt idx="39">
                  <c:v>1.9551328378184201</c:v>
                </c:pt>
                <c:pt idx="40">
                  <c:v>1.9671521002273</c:v>
                </c:pt>
                <c:pt idx="41">
                  <c:v>1.9783913309121699</c:v>
                </c:pt>
                <c:pt idx="42">
                  <c:v>1.98886838512824</c:v>
                </c:pt>
                <c:pt idx="43">
                  <c:v>1.99860336867029</c:v>
                </c:pt>
                <c:pt idx="44">
                  <c:v>2.00761859512337</c:v>
                </c:pt>
                <c:pt idx="45">
                  <c:v>2.0159385408938002</c:v>
                </c:pt>
                <c:pt idx="46">
                  <c:v>2.0235897981939699</c:v>
                </c:pt>
                <c:pt idx="47">
                  <c:v>2.0306010260566398</c:v>
                </c:pt>
                <c:pt idx="48">
                  <c:v>2.03700289933859</c:v>
                </c:pt>
                <c:pt idx="49">
                  <c:v>2.04282805553922</c:v>
                </c:pt>
                <c:pt idx="50">
                  <c:v>2.0481110391052399</c:v>
                </c:pt>
                <c:pt idx="51">
                  <c:v>2.0528882427199102</c:v>
                </c:pt>
                <c:pt idx="52">
                  <c:v>2.0571978448839299</c:v>
                </c:pt>
                <c:pt idx="53">
                  <c:v>2.0610797428879901</c:v>
                </c:pt>
                <c:pt idx="54">
                  <c:v>2.0645754800593199</c:v>
                </c:pt>
                <c:pt idx="55">
                  <c:v>2.0677281659406601</c:v>
                </c:pt>
                <c:pt idx="56">
                  <c:v>2.0705823878412901</c:v>
                </c:pt>
                <c:pt idx="57">
                  <c:v>2.0731841119969201</c:v>
                </c:pt>
                <c:pt idx="58">
                  <c:v>2.0755805724045899</c:v>
                </c:pt>
                <c:pt idx="59">
                  <c:v>2.0778201452801399</c:v>
                </c:pt>
                <c:pt idx="60">
                  <c:v>2.0799522070419201</c:v>
                </c:pt>
                <c:pt idx="61">
                  <c:v>2.0820269737812001</c:v>
                </c:pt>
                <c:pt idx="62">
                  <c:v>2.0840953203645598</c:v>
                </c:pt>
                <c:pt idx="63">
                  <c:v>2.0862085776532</c:v>
                </c:pt>
                <c:pt idx="64">
                  <c:v>2.08841830684106</c:v>
                </c:pt>
                <c:pt idx="65">
                  <c:v>2.0907760506238602</c:v>
                </c:pt>
                <c:pt idx="66">
                  <c:v>2.0933330618179098</c:v>
                </c:pt>
                <c:pt idx="67">
                  <c:v>2.0961400111372002</c:v>
                </c:pt>
                <c:pt idx="68">
                  <c:v>2.0992466770762199</c:v>
                </c:pt>
                <c:pt idx="69">
                  <c:v>2.1027016221770798</c:v>
                </c:pt>
                <c:pt idx="70">
                  <c:v>2.1065518613010501</c:v>
                </c:pt>
                <c:pt idx="71">
                  <c:v>2.1108425287752501</c:v>
                </c:pt>
                <c:pt idx="72">
                  <c:v>2.11561655233095</c:v>
                </c:pt>
                <c:pt idx="73">
                  <c:v>2.1209143424714898</c:v>
                </c:pt>
                <c:pt idx="74">
                  <c:v>2.1267735062013</c:v>
                </c:pt>
                <c:pt idx="75">
                  <c:v>2.1332285938331101</c:v>
                </c:pt>
                <c:pt idx="76">
                  <c:v>2.1403108868304201</c:v>
                </c:pt>
                <c:pt idx="77">
                  <c:v>2.1480482333504698</c:v>
                </c:pt>
                <c:pt idx="78">
                  <c:v>2.15646493639716</c:v>
                </c:pt>
                <c:pt idx="79">
                  <c:v>2.16558169739191</c:v>
                </c:pt>
                <c:pt idx="80">
                  <c:v>2.1754156156813398</c:v>
                </c:pt>
                <c:pt idx="81">
                  <c:v>2.1859802421999102</c:v>
                </c:pt>
                <c:pt idx="82">
                  <c:v>2.1972856833704402</c:v>
                </c:pt>
                <c:pt idx="83">
                  <c:v>2.20933874950894</c:v>
                </c:pt>
                <c:pt idx="84">
                  <c:v>2.2221431406168399</c:v>
                </c:pt>
                <c:pt idx="85">
                  <c:v>2.2356996615607398</c:v>
                </c:pt>
                <c:pt idx="86">
                  <c:v>2.2500064582684098</c:v>
                </c:pt>
                <c:pt idx="87">
                  <c:v>2.2650592666795299</c:v>
                </c:pt>
                <c:pt idx="88">
                  <c:v>2.2808516667074099</c:v>
                </c:pt>
                <c:pt idx="89">
                  <c:v>2.2973753343023202</c:v>
                </c:pt>
                <c:pt idx="90">
                  <c:v>2.31461975446503</c:v>
                </c:pt>
                <c:pt idx="91">
                  <c:v>2.3325714308709098</c:v>
                </c:pt>
                <c:pt idx="92">
                  <c:v>2.3512166438795399</c:v>
                </c:pt>
                <c:pt idx="93">
                  <c:v>2.37054221272781</c:v>
                </c:pt>
                <c:pt idx="94">
                  <c:v>2.3905355604014802</c:v>
                </c:pt>
                <c:pt idx="95">
                  <c:v>2.4111847627985599</c:v>
                </c:pt>
                <c:pt idx="96">
                  <c:v>2.4324785839562799</c:v>
                </c:pt>
                <c:pt idx="97">
                  <c:v>2.4544064991294698</c:v>
                </c:pt>
                <c:pt idx="98">
                  <c:v>2.4769587074572099</c:v>
                </c:pt>
                <c:pt idx="99">
                  <c:v>2.5001261358568199</c:v>
                </c:pt>
                <c:pt idx="100">
                  <c:v>2.5239004356558299</c:v>
                </c:pt>
              </c:numCache>
            </c:numRef>
          </c:yVal>
          <c:smooth val="1"/>
          <c:extLst>
            <c:ext xmlns:c16="http://schemas.microsoft.com/office/drawing/2014/chart" uri="{C3380CC4-5D6E-409C-BE32-E72D297353CC}">
              <c16:uniqueId val="{00000002-0C2A-4512-9723-CF5AA6EAAAEF}"/>
            </c:ext>
          </c:extLst>
        </c:ser>
        <c:dLbls>
          <c:showLegendKey val="0"/>
          <c:showVal val="0"/>
          <c:showCatName val="0"/>
          <c:showSerName val="0"/>
          <c:showPercent val="0"/>
          <c:showBubbleSize val="0"/>
        </c:dLbls>
        <c:axId val="688078048"/>
        <c:axId val="688078440"/>
      </c:scatterChart>
      <c:valAx>
        <c:axId val="688078048"/>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78440"/>
        <c:crosses val="autoZero"/>
        <c:crossBetween val="midCat"/>
        <c:majorUnit val="10"/>
      </c:valAx>
      <c:valAx>
        <c:axId val="68807844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3021159965623766E-2"/>
              <c:y val="6.5870375074083484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7804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Microsoft_Excel_Worksheet3!$B$2:$B$10002</c:f>
              <c:numCache>
                <c:formatCode>General</c:formatCode>
                <c:ptCount val="10001"/>
                <c:pt idx="0">
                  <c:v>1.09715848381458</c:v>
                </c:pt>
                <c:pt idx="1">
                  <c:v>1.06111250230839</c:v>
                </c:pt>
                <c:pt idx="2">
                  <c:v>1.0289979414492301</c:v>
                </c:pt>
                <c:pt idx="3">
                  <c:v>1.0032473210575701</c:v>
                </c:pt>
                <c:pt idx="4">
                  <c:v>0.98595434260917802</c:v>
                </c:pt>
                <c:pt idx="5">
                  <c:v>0.97736967220305104</c:v>
                </c:pt>
                <c:pt idx="6">
                  <c:v>0.97667876829878197</c:v>
                </c:pt>
                <c:pt idx="7">
                  <c:v>0.98324576155332699</c:v>
                </c:pt>
                <c:pt idx="8">
                  <c:v>0.99658990051867102</c:v>
                </c:pt>
                <c:pt idx="9">
                  <c:v>1.0163459420059999</c:v>
                </c:pt>
                <c:pt idx="10">
                  <c:v>1.04223085176454</c:v>
                </c:pt>
                <c:pt idx="11">
                  <c:v>1.0740146326087401</c:v>
                </c:pt>
                <c:pt idx="12">
                  <c:v>1.1114936666255699</c:v>
                </c:pt>
                <c:pt idx="13">
                  <c:v>1.1544654005311501</c:v>
                </c:pt>
                <c:pt idx="14">
                  <c:v>1.20270357086895</c:v>
                </c:pt>
                <c:pt idx="15">
                  <c:v>1.2559334961436699</c:v>
                </c:pt>
                <c:pt idx="16">
                  <c:v>1.31380728284948</c:v>
                </c:pt>
                <c:pt idx="17">
                  <c:v>1.37587911929687</c:v>
                </c:pt>
                <c:pt idx="18">
                  <c:v>1.44158304081733</c:v>
                </c:pt>
                <c:pt idx="19">
                  <c:v>1.5104966356367</c:v>
                </c:pt>
                <c:pt idx="20">
                  <c:v>1.5827045835501801</c:v>
                </c:pt>
              </c:numCache>
            </c:numRef>
          </c:yVal>
          <c:smooth val="0"/>
          <c:extLst>
            <c:ext xmlns:c16="http://schemas.microsoft.com/office/drawing/2014/chart" uri="{C3380CC4-5D6E-409C-BE32-E72D297353CC}">
              <c16:uniqueId val="{00000000-B95F-4E84-B306-B2EAD8B735B3}"/>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Microsoft_Excel_Worksheet3!$C$2:$C$10002</c:f>
              <c:numCache>
                <c:formatCode>General</c:formatCode>
                <c:ptCount val="10001"/>
                <c:pt idx="0">
                  <c:v>0.93121997099930198</c:v>
                </c:pt>
                <c:pt idx="1">
                  <c:v>0.95273241709517198</c:v>
                </c:pt>
                <c:pt idx="2">
                  <c:v>0.97456940423256699</c:v>
                </c:pt>
                <c:pt idx="3">
                  <c:v>0.99660329537662695</c:v>
                </c:pt>
                <c:pt idx="4">
                  <c:v>0.95416944271541104</c:v>
                </c:pt>
                <c:pt idx="5">
                  <c:v>0.91733396883193197</c:v>
                </c:pt>
                <c:pt idx="6">
                  <c:v>0.89604530278314598</c:v>
                </c:pt>
                <c:pt idx="7">
                  <c:v>0.88775098816420805</c:v>
                </c:pt>
                <c:pt idx="8">
                  <c:v>0.89042466200829695</c:v>
                </c:pt>
                <c:pt idx="9">
                  <c:v>0.90226498853968295</c:v>
                </c:pt>
                <c:pt idx="10">
                  <c:v>0.92143083431013395</c:v>
                </c:pt>
                <c:pt idx="11">
                  <c:v>0.945847722233081</c:v>
                </c:pt>
                <c:pt idx="12">
                  <c:v>0.97319450792883799</c:v>
                </c:pt>
                <c:pt idx="13">
                  <c:v>1.0011800684815</c:v>
                </c:pt>
                <c:pt idx="14">
                  <c:v>1.02801137482045</c:v>
                </c:pt>
                <c:pt idx="15">
                  <c:v>1.05270089126588</c:v>
                </c:pt>
                <c:pt idx="16">
                  <c:v>1.07499232606259</c:v>
                </c:pt>
                <c:pt idx="17">
                  <c:v>1.09506107009035</c:v>
                </c:pt>
                <c:pt idx="18">
                  <c:v>1.1132421329605799</c:v>
                </c:pt>
                <c:pt idx="19">
                  <c:v>1.1299446592592299</c:v>
                </c:pt>
                <c:pt idx="20">
                  <c:v>1.14560766589951</c:v>
                </c:pt>
              </c:numCache>
            </c:numRef>
          </c:yVal>
          <c:smooth val="0"/>
          <c:extLst>
            <c:ext xmlns:c16="http://schemas.microsoft.com/office/drawing/2014/chart" uri="{C3380CC4-5D6E-409C-BE32-E72D297353CC}">
              <c16:uniqueId val="{00000001-B95F-4E84-B306-B2EAD8B735B3}"/>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Microsoft_Excel_Worksheet3!$D$2:$D$10002</c:f>
              <c:numCache>
                <c:formatCode>General</c:formatCode>
                <c:ptCount val="10001"/>
                <c:pt idx="0">
                  <c:v>1.2926663689509901</c:v>
                </c:pt>
                <c:pt idx="1">
                  <c:v>1.18182159266519</c:v>
                </c:pt>
                <c:pt idx="2">
                  <c:v>1.0864662474608999</c:v>
                </c:pt>
                <c:pt idx="3">
                  <c:v>1.0099356402677999</c:v>
                </c:pt>
                <c:pt idx="4">
                  <c:v>1.01879804801068</c:v>
                </c:pt>
                <c:pt idx="5">
                  <c:v>1.0413344633456101</c:v>
                </c:pt>
                <c:pt idx="6">
                  <c:v>1.06456829078036</c:v>
                </c:pt>
                <c:pt idx="7">
                  <c:v>1.08901284313046</c:v>
                </c:pt>
                <c:pt idx="8">
                  <c:v>1.11541320921608</c:v>
                </c:pt>
                <c:pt idx="9">
                  <c:v>1.14485111020867</c:v>
                </c:pt>
                <c:pt idx="10">
                  <c:v>1.1788678085459301</c:v>
                </c:pt>
                <c:pt idx="11">
                  <c:v>1.2195487750759</c:v>
                </c:pt>
                <c:pt idx="12">
                  <c:v>1.2694463037794701</c:v>
                </c:pt>
                <c:pt idx="13">
                  <c:v>1.33121943093113</c:v>
                </c:pt>
                <c:pt idx="14">
                  <c:v>1.40708158957245</c:v>
                </c:pt>
                <c:pt idx="15">
                  <c:v>1.4984018345789201</c:v>
                </c:pt>
                <c:pt idx="16">
                  <c:v>1.6056761844901299</c:v>
                </c:pt>
                <c:pt idx="17">
                  <c:v>1.72871029992962</c:v>
                </c:pt>
                <c:pt idx="18">
                  <c:v>1.8667651915450101</c:v>
                </c:pt>
                <c:pt idx="19">
                  <c:v>2.0192140097954501</c:v>
                </c:pt>
                <c:pt idx="20">
                  <c:v>2.18657213403326</c:v>
                </c:pt>
              </c:numCache>
            </c:numRef>
          </c:yVal>
          <c:smooth val="1"/>
          <c:extLst>
            <c:ext xmlns:c16="http://schemas.microsoft.com/office/drawing/2014/chart" uri="{C3380CC4-5D6E-409C-BE32-E72D297353CC}">
              <c16:uniqueId val="{00000002-B95F-4E84-B306-B2EAD8B735B3}"/>
            </c:ext>
          </c:extLst>
        </c:ser>
        <c:dLbls>
          <c:showLegendKey val="0"/>
          <c:showVal val="0"/>
          <c:showCatName val="0"/>
          <c:showSerName val="0"/>
          <c:showPercent val="0"/>
          <c:showBubbleSize val="0"/>
        </c:dLbls>
        <c:axId val="688079224"/>
        <c:axId val="688079616"/>
      </c:scatterChart>
      <c:valAx>
        <c:axId val="688079224"/>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weight percentile</a:t>
                </a:r>
                <a:endParaRPr lang="en-US" sz="1700" dirty="0">
                  <a:solidFill>
                    <a:schemeClr val="bg2"/>
                  </a:solidFill>
                </a:endParaRPr>
              </a:p>
            </c:rich>
          </c:tx>
          <c:layout>
            <c:manualLayout>
              <c:xMode val="edge"/>
              <c:yMode val="edge"/>
              <c:x val="0.37011799410029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79616"/>
        <c:crosses val="autoZero"/>
        <c:crossBetween val="midCat"/>
        <c:majorUnit val="0.1"/>
      </c:valAx>
      <c:valAx>
        <c:axId val="68807961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4.1716024434998713E-3"/>
              <c:y val="7.6623063246126485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7922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1.11746886419263</c:v>
                </c:pt>
                <c:pt idx="1">
                  <c:v>1.0850654684769201</c:v>
                </c:pt>
                <c:pt idx="2">
                  <c:v>1.05498696114807</c:v>
                </c:pt>
                <c:pt idx="3">
                  <c:v>1.0288368346938399</c:v>
                </c:pt>
                <c:pt idx="4">
                  <c:v>1.0080760642917499</c:v>
                </c:pt>
                <c:pt idx="5">
                  <c:v>0.99409207223153795</c:v>
                </c:pt>
                <c:pt idx="6">
                  <c:v>0.98829261404637503</c:v>
                </c:pt>
                <c:pt idx="7">
                  <c:v>0.99222289523256602</c:v>
                </c:pt>
                <c:pt idx="8">
                  <c:v>1.0076790832798499</c:v>
                </c:pt>
                <c:pt idx="9">
                  <c:v>1.0355752840336101</c:v>
                </c:pt>
                <c:pt idx="10">
                  <c:v>1.0754916323936701</c:v>
                </c:pt>
                <c:pt idx="11">
                  <c:v>1.1271156088229299</c:v>
                </c:pt>
                <c:pt idx="12">
                  <c:v>1.19024428348114</c:v>
                </c:pt>
                <c:pt idx="13">
                  <c:v>1.26467839403403</c:v>
                </c:pt>
                <c:pt idx="14">
                  <c:v>1.3501144675444701</c:v>
                </c:pt>
                <c:pt idx="15">
                  <c:v>1.44603139845971</c:v>
                </c:pt>
                <c:pt idx="16">
                  <c:v>1.55157094339529</c:v>
                </c:pt>
                <c:pt idx="17">
                  <c:v>1.6655854434742401</c:v>
                </c:pt>
                <c:pt idx="18">
                  <c:v>1.7879847851650901</c:v>
                </c:pt>
                <c:pt idx="19">
                  <c:v>1.91937892139203</c:v>
                </c:pt>
                <c:pt idx="20">
                  <c:v>2.0604288551280301</c:v>
                </c:pt>
                <c:pt idx="21">
                  <c:v>2.2118441646557399</c:v>
                </c:pt>
                <c:pt idx="22">
                  <c:v>2.3743865732348599</c:v>
                </c:pt>
                <c:pt idx="23">
                  <c:v>2.5488737810945401</c:v>
                </c:pt>
                <c:pt idx="24">
                  <c:v>2.7361835790285798</c:v>
                </c:pt>
                <c:pt idx="25">
                  <c:v>2.93725826428749</c:v>
                </c:pt>
                <c:pt idx="26">
                  <c:v>3.1531093809824702</c:v>
                </c:pt>
                <c:pt idx="27">
                  <c:v>3.38482280884869</c:v>
                </c:pt>
                <c:pt idx="28">
                  <c:v>3.6335642259681098</c:v>
                </c:pt>
                <c:pt idx="29">
                  <c:v>3.90058497293276</c:v>
                </c:pt>
                <c:pt idx="30">
                  <c:v>4.1872283479494996</c:v>
                </c:pt>
                <c:pt idx="31">
                  <c:v>4.4949363645548797</c:v>
                </c:pt>
                <c:pt idx="32">
                  <c:v>4.8252570059361997</c:v>
                </c:pt>
                <c:pt idx="33">
                  <c:v>5.17985201235257</c:v>
                </c:pt>
                <c:pt idx="34">
                  <c:v>5.5605052408326703</c:v>
                </c:pt>
                <c:pt idx="35">
                  <c:v>5.9691316392039502</c:v>
                </c:pt>
                <c:pt idx="36">
                  <c:v>6.4077868795983601</c:v>
                </c:pt>
                <c:pt idx="37">
                  <c:v>6.8786776998988204</c:v>
                </c:pt>
                <c:pt idx="38">
                  <c:v>7.3841730051501502</c:v>
                </c:pt>
                <c:pt idx="39">
                  <c:v>7.9268157847823399</c:v>
                </c:pt>
                <c:pt idx="40">
                  <c:v>8.50933590559832</c:v>
                </c:pt>
                <c:pt idx="41">
                  <c:v>9.1346638448838196</c:v>
                </c:pt>
                <c:pt idx="42">
                  <c:v>9.8059454327252595</c:v>
                </c:pt>
                <c:pt idx="43">
                  <c:v>10.5265576777017</c:v>
                </c:pt>
                <c:pt idx="44">
                  <c:v>11.3001257555626</c:v>
                </c:pt>
                <c:pt idx="45">
                  <c:v>12.130541246358201</c:v>
                </c:pt>
                <c:pt idx="46">
                  <c:v>13.0219817117665</c:v>
                </c:pt>
                <c:pt idx="47">
                  <c:v>13.978931711104799</c:v>
                </c:pt>
                <c:pt idx="48">
                  <c:v>15.0062053617507</c:v>
                </c:pt>
                <c:pt idx="49">
                  <c:v>16.1089705574676</c:v>
                </c:pt>
                <c:pt idx="50">
                  <c:v>17.2927749664677</c:v>
                </c:pt>
                <c:pt idx="51">
                  <c:v>18.5635739400037</c:v>
                </c:pt>
                <c:pt idx="52">
                  <c:v>19.927760471885499</c:v>
                </c:pt>
                <c:pt idx="53">
                  <c:v>21.392197359640601</c:v>
                </c:pt>
                <c:pt idx="54">
                  <c:v>22.964251729111599</c:v>
                </c:pt>
                <c:pt idx="55">
                  <c:v>24.651832096170601</c:v>
                </c:pt>
                <c:pt idx="56">
                  <c:v>26.4634281519998</c:v>
                </c:pt>
                <c:pt idx="57">
                  <c:v>28.408153472084201</c:v>
                </c:pt>
                <c:pt idx="58">
                  <c:v>30.495791363769001</c:v>
                </c:pt>
                <c:pt idx="59">
                  <c:v>32.736844083034299</c:v>
                </c:pt>
                <c:pt idx="60">
                  <c:v>35.142585668072698</c:v>
                </c:pt>
                <c:pt idx="61">
                  <c:v>37.725118655460399</c:v>
                </c:pt>
                <c:pt idx="62">
                  <c:v>40.4974349642577</c:v>
                </c:pt>
                <c:pt idx="63">
                  <c:v>43.473481254295599</c:v>
                </c:pt>
                <c:pt idx="64">
                  <c:v>46.668229087487298</c:v>
                </c:pt>
                <c:pt idx="65">
                  <c:v>50.097750245087902</c:v>
                </c:pt>
                <c:pt idx="66">
                  <c:v>53.779297579819897</c:v>
                </c:pt>
                <c:pt idx="67">
                  <c:v>57.731391809603799</c:v>
                </c:pt>
                <c:pt idx="68">
                  <c:v>61.973914689519503</c:v>
                </c:pt>
                <c:pt idx="69">
                  <c:v>66.528209030718898</c:v>
                </c:pt>
                <c:pt idx="70">
                  <c:v>71.417186069474894</c:v>
                </c:pt>
              </c:numCache>
            </c:numRef>
          </c:yVal>
          <c:smooth val="0"/>
          <c:extLst>
            <c:ext xmlns:c16="http://schemas.microsoft.com/office/drawing/2014/chart" uri="{C3380CC4-5D6E-409C-BE32-E72D297353CC}">
              <c16:uniqueId val="{00000000-FA1B-4FAE-93D1-077D147CCFA9}"/>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0.847073744249358</c:v>
                </c:pt>
                <c:pt idx="1">
                  <c:v>0.85930542574120705</c:v>
                </c:pt>
                <c:pt idx="2">
                  <c:v>0.87219211326631896</c:v>
                </c:pt>
                <c:pt idx="3">
                  <c:v>0.88650236827807205</c:v>
                </c:pt>
                <c:pt idx="4">
                  <c:v>0.90309629993631002</c:v>
                </c:pt>
                <c:pt idx="5">
                  <c:v>0.92297337926461398</c:v>
                </c:pt>
                <c:pt idx="6">
                  <c:v>0.94735859213238405</c:v>
                </c:pt>
                <c:pt idx="7">
                  <c:v>0.97785598235780502</c:v>
                </c:pt>
                <c:pt idx="8">
                  <c:v>0.99873433523186805</c:v>
                </c:pt>
                <c:pt idx="9">
                  <c:v>1.00584280813603</c:v>
                </c:pt>
                <c:pt idx="10">
                  <c:v>1.02542381458791</c:v>
                </c:pt>
                <c:pt idx="11">
                  <c:v>1.05514377708984</c:v>
                </c:pt>
                <c:pt idx="12">
                  <c:v>1.0930988794192</c:v>
                </c:pt>
                <c:pt idx="13">
                  <c:v>1.1377557843588599</c:v>
                </c:pt>
                <c:pt idx="14">
                  <c:v>1.1878678691287501</c:v>
                </c:pt>
                <c:pt idx="15">
                  <c:v>1.2423633214794201</c:v>
                </c:pt>
                <c:pt idx="16">
                  <c:v>1.3002283159318999</c:v>
                </c:pt>
                <c:pt idx="17">
                  <c:v>1.36050728894145</c:v>
                </c:pt>
                <c:pt idx="18">
                  <c:v>1.4230369881009</c:v>
                </c:pt>
                <c:pt idx="19">
                  <c:v>1.48804303951109</c:v>
                </c:pt>
                <c:pt idx="20">
                  <c:v>1.5557194751460901</c:v>
                </c:pt>
                <c:pt idx="21">
                  <c:v>1.6262417564141101</c:v>
                </c:pt>
                <c:pt idx="22">
                  <c:v>1.69977616845459</c:v>
                </c:pt>
                <c:pt idx="23">
                  <c:v>1.7764853790750299</c:v>
                </c:pt>
                <c:pt idx="24">
                  <c:v>1.85653190781249</c:v>
                </c:pt>
                <c:pt idx="25">
                  <c:v>1.9400804090310999</c:v>
                </c:pt>
                <c:pt idx="26">
                  <c:v>2.0272992580371398</c:v>
                </c:pt>
                <c:pt idx="27">
                  <c:v>2.1183617155152499</c:v>
                </c:pt>
                <c:pt idx="28">
                  <c:v>2.21344683101524</c:v>
                </c:pt>
                <c:pt idx="29">
                  <c:v>2.3127401824823899</c:v>
                </c:pt>
                <c:pt idx="30">
                  <c:v>2.4164345121681099</c:v>
                </c:pt>
                <c:pt idx="31">
                  <c:v>2.52473029753402</c:v>
                </c:pt>
                <c:pt idx="32">
                  <c:v>2.637836282536</c:v>
                </c:pt>
                <c:pt idx="33">
                  <c:v>2.7559699864238398</c:v>
                </c:pt>
                <c:pt idx="34">
                  <c:v>2.87935820193188</c:v>
                </c:pt>
                <c:pt idx="35">
                  <c:v>3.0082374913177001</c:v>
                </c:pt>
                <c:pt idx="36">
                  <c:v>3.14285468644503</c:v>
                </c:pt>
                <c:pt idx="37">
                  <c:v>3.2834673975925699</c:v>
                </c:pt>
                <c:pt idx="38">
                  <c:v>3.4303445346405002</c:v>
                </c:pt>
                <c:pt idx="39">
                  <c:v>3.5837668435829899</c:v>
                </c:pt>
                <c:pt idx="40">
                  <c:v>3.7440274608303499</c:v>
                </c:pt>
                <c:pt idx="41">
                  <c:v>3.9114324874311599</c:v>
                </c:pt>
                <c:pt idx="42">
                  <c:v>4.0863015851169804</c:v>
                </c:pt>
                <c:pt idx="43">
                  <c:v>4.2689685959204198</c:v>
                </c:pt>
                <c:pt idx="44">
                  <c:v>4.4597821870178196</c:v>
                </c:pt>
                <c:pt idx="45">
                  <c:v>4.6591065223900499</c:v>
                </c:pt>
                <c:pt idx="46">
                  <c:v>4.8673219628648701</c:v>
                </c:pt>
                <c:pt idx="47">
                  <c:v>5.0848257960977197</c:v>
                </c:pt>
                <c:pt idx="48">
                  <c:v>5.3120329980578598</c:v>
                </c:pt>
                <c:pt idx="49">
                  <c:v>5.5493770276115999</c:v>
                </c:pt>
                <c:pt idx="50">
                  <c:v>5.7973106558283796</c:v>
                </c:pt>
                <c:pt idx="51">
                  <c:v>6.0563068316808897</c:v>
                </c:pt>
                <c:pt idx="52">
                  <c:v>6.3268595858624002</c:v>
                </c:pt>
                <c:pt idx="53">
                  <c:v>6.6094849745027</c:v>
                </c:pt>
                <c:pt idx="54">
                  <c:v>6.9047220646312901</c:v>
                </c:pt>
                <c:pt idx="55">
                  <c:v>7.2131339633047196</c:v>
                </c:pt>
                <c:pt idx="56">
                  <c:v>7.5353088923940499</c:v>
                </c:pt>
                <c:pt idx="57">
                  <c:v>7.8718613111079696</c:v>
                </c:pt>
                <c:pt idx="58">
                  <c:v>8.2234330884136497</c:v>
                </c:pt>
                <c:pt idx="59">
                  <c:v>8.5906947276109005</c:v>
                </c:pt>
                <c:pt idx="60">
                  <c:v>8.9743466454082395</c:v>
                </c:pt>
                <c:pt idx="61">
                  <c:v>9.3751205079532092</c:v>
                </c:pt>
                <c:pt idx="62">
                  <c:v>9.7937806263773801</c:v>
                </c:pt>
                <c:pt idx="63">
                  <c:v>10.231125414521401</c:v>
                </c:pt>
                <c:pt idx="64">
                  <c:v>10.687988911632999</c:v>
                </c:pt>
                <c:pt idx="65">
                  <c:v>11.165242372943601</c:v>
                </c:pt>
                <c:pt idx="66">
                  <c:v>11.6637959311636</c:v>
                </c:pt>
                <c:pt idx="67">
                  <c:v>12.184600332068699</c:v>
                </c:pt>
                <c:pt idx="68">
                  <c:v>12.7286487474914</c:v>
                </c:pt>
                <c:pt idx="69">
                  <c:v>13.296978669175401</c:v>
                </c:pt>
                <c:pt idx="70">
                  <c:v>13.890673887111699</c:v>
                </c:pt>
              </c:numCache>
            </c:numRef>
          </c:yVal>
          <c:smooth val="0"/>
          <c:extLst>
            <c:ext xmlns:c16="http://schemas.microsoft.com/office/drawing/2014/chart" uri="{C3380CC4-5D6E-409C-BE32-E72D297353CC}">
              <c16:uniqueId val="{00000001-FA1B-4FAE-93D1-077D147CCFA9}"/>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1.47417703702592</c:v>
                </c:pt>
                <c:pt idx="1">
                  <c:v>1.37013806222099</c:v>
                </c:pt>
                <c:pt idx="2">
                  <c:v>1.27609212610777</c:v>
                </c:pt>
                <c:pt idx="3">
                  <c:v>1.1940241451118401</c:v>
                </c:pt>
                <c:pt idx="4">
                  <c:v>1.12525912404868</c:v>
                </c:pt>
                <c:pt idx="5">
                  <c:v>1.0706907374305501</c:v>
                </c:pt>
                <c:pt idx="6">
                  <c:v>1.0309953370245399</c:v>
                </c:pt>
                <c:pt idx="7">
                  <c:v>1.0068008905052199</c:v>
                </c:pt>
                <c:pt idx="8">
                  <c:v>1.0167039412377601</c:v>
                </c:pt>
                <c:pt idx="9">
                  <c:v>1.06618664489796</c:v>
                </c:pt>
                <c:pt idx="10">
                  <c:v>1.1280040846463499</c:v>
                </c:pt>
                <c:pt idx="11">
                  <c:v>1.2039966715779</c:v>
                </c:pt>
                <c:pt idx="12">
                  <c:v>1.2960231512745199</c:v>
                </c:pt>
                <c:pt idx="13">
                  <c:v>1.40575988478738</c:v>
                </c:pt>
                <c:pt idx="14">
                  <c:v>1.5345217450909301</c:v>
                </c:pt>
                <c:pt idx="15">
                  <c:v>1.6830880058833</c:v>
                </c:pt>
                <c:pt idx="16">
                  <c:v>1.85149974269183</c:v>
                </c:pt>
                <c:pt idx="17">
                  <c:v>2.0390738749159798</c:v>
                </c:pt>
                <c:pt idx="18">
                  <c:v>2.2465259994740001</c:v>
                </c:pt>
                <c:pt idx="19">
                  <c:v>2.4757452211156901</c:v>
                </c:pt>
                <c:pt idx="20">
                  <c:v>2.72887698255852</c:v>
                </c:pt>
                <c:pt idx="21">
                  <c:v>3.0083193900451599</c:v>
                </c:pt>
                <c:pt idx="22">
                  <c:v>3.31673764098228</c:v>
                </c:pt>
                <c:pt idx="23">
                  <c:v>3.6570847294751498</c:v>
                </c:pt>
                <c:pt idx="24">
                  <c:v>4.0326269355462001</c:v>
                </c:pt>
                <c:pt idx="25">
                  <c:v>4.4469734712871203</c:v>
                </c:pt>
                <c:pt idx="26">
                  <c:v>4.90411010067933</c:v>
                </c:pt>
                <c:pt idx="27">
                  <c:v>5.4084367949954402</c:v>
                </c:pt>
                <c:pt idx="28">
                  <c:v>5.9648096350159596</c:v>
                </c:pt>
                <c:pt idx="29">
                  <c:v>6.5785872733608404</c:v>
                </c:pt>
                <c:pt idx="30">
                  <c:v>7.2556823491735098</c:v>
                </c:pt>
                <c:pt idx="31">
                  <c:v>8.0026183157591895</c:v>
                </c:pt>
                <c:pt idx="32">
                  <c:v>8.8265922064549294</c:v>
                </c:pt>
                <c:pt idx="33">
                  <c:v>9.7355439290138595</c:v>
                </c:pt>
                <c:pt idx="34">
                  <c:v>10.738232746652599</c:v>
                </c:pt>
                <c:pt idx="35">
                  <c:v>11.8443216763908</c:v>
                </c:pt>
                <c:pt idx="36">
                  <c:v>13.0644706137517</c:v>
                </c:pt>
                <c:pt idx="37">
                  <c:v>14.410439078450199</c:v>
                </c:pt>
                <c:pt idx="38">
                  <c:v>15.895199569422401</c:v>
                </c:pt>
                <c:pt idx="39">
                  <c:v>17.533062620517398</c:v>
                </c:pt>
                <c:pt idx="40">
                  <c:v>19.3398147614671</c:v>
                </c:pt>
                <c:pt idx="41">
                  <c:v>21.332870713519199</c:v>
                </c:pt>
                <c:pt idx="42">
                  <c:v>23.531441286615799</c:v>
                </c:pt>
                <c:pt idx="43">
                  <c:v>25.956718596588502</c:v>
                </c:pt>
                <c:pt idx="44">
                  <c:v>28.632080387969499</c:v>
                </c:pt>
                <c:pt idx="45">
                  <c:v>31.5833154323571</c:v>
                </c:pt>
                <c:pt idx="46">
                  <c:v>34.838872175567197</c:v>
                </c:pt>
                <c:pt idx="47">
                  <c:v>38.430133031046502</c:v>
                </c:pt>
                <c:pt idx="48">
                  <c:v>42.391716964365102</c:v>
                </c:pt>
                <c:pt idx="49">
                  <c:v>46.761813286462299</c:v>
                </c:pt>
                <c:pt idx="50">
                  <c:v>51.582549874267997</c:v>
                </c:pt>
                <c:pt idx="51">
                  <c:v>56.900399369353003</c:v>
                </c:pt>
                <c:pt idx="52">
                  <c:v>62.766627271484403</c:v>
                </c:pt>
                <c:pt idx="53">
                  <c:v>69.237786247974</c:v>
                </c:pt>
                <c:pt idx="54">
                  <c:v>76.376261425399804</c:v>
                </c:pt>
                <c:pt idx="55">
                  <c:v>84.250871921885306</c:v>
                </c:pt>
                <c:pt idx="56">
                  <c:v>92.937534420511</c:v>
                </c:pt>
                <c:pt idx="57">
                  <c:v>102.51999518267699</c:v>
                </c:pt>
                <c:pt idx="58">
                  <c:v>113.090637560223</c:v>
                </c:pt>
                <c:pt idx="59">
                  <c:v>124.751372793215</c:v>
                </c:pt>
                <c:pt idx="60">
                  <c:v>137.61462268339301</c:v>
                </c:pt>
                <c:pt idx="61">
                  <c:v>151.80440361926401</c:v>
                </c:pt>
                <c:pt idx="62">
                  <c:v>167.45752240633101</c:v>
                </c:pt>
                <c:pt idx="63">
                  <c:v>184.72489543380399</c:v>
                </c:pt>
                <c:pt idx="64">
                  <c:v>203.773003898957</c:v>
                </c:pt>
                <c:pt idx="65">
                  <c:v>224.78549912190701</c:v>
                </c:pt>
                <c:pt idx="66">
                  <c:v>247.964973431278</c:v>
                </c:pt>
                <c:pt idx="67">
                  <c:v>273.53491369775003</c:v>
                </c:pt>
                <c:pt idx="68">
                  <c:v>301.74185635382503</c:v>
                </c:pt>
                <c:pt idx="69">
                  <c:v>332.85776468117803</c:v>
                </c:pt>
                <c:pt idx="70">
                  <c:v>367.18265129054402</c:v>
                </c:pt>
              </c:numCache>
            </c:numRef>
          </c:yVal>
          <c:smooth val="1"/>
          <c:extLst>
            <c:ext xmlns:c16="http://schemas.microsoft.com/office/drawing/2014/chart" uri="{C3380CC4-5D6E-409C-BE32-E72D297353CC}">
              <c16:uniqueId val="{00000002-FA1B-4FAE-93D1-077D147CCFA9}"/>
            </c:ext>
          </c:extLst>
        </c:ser>
        <c:dLbls>
          <c:showLegendKey val="0"/>
          <c:showVal val="0"/>
          <c:showCatName val="0"/>
          <c:showSerName val="0"/>
          <c:showPercent val="0"/>
          <c:showBubbleSize val="0"/>
        </c:dLbls>
        <c:axId val="688080400"/>
        <c:axId val="688080792"/>
      </c:scatterChart>
      <c:valAx>
        <c:axId val="688080400"/>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80792"/>
        <c:crosses val="autoZero"/>
        <c:crossBetween val="midCat"/>
        <c:majorUnit val="1"/>
      </c:valAx>
      <c:valAx>
        <c:axId val="68808079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8040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1.0899073060126201</c:v>
                </c:pt>
                <c:pt idx="1">
                  <c:v>1.0766636052037499</c:v>
                </c:pt>
                <c:pt idx="2">
                  <c:v>1.06369835012432</c:v>
                </c:pt>
                <c:pt idx="3">
                  <c:v>1.05122025837871</c:v>
                </c:pt>
                <c:pt idx="4">
                  <c:v>1.0394325530650601</c:v>
                </c:pt>
                <c:pt idx="5">
                  <c:v>1.0285296962949</c:v>
                </c:pt>
                <c:pt idx="6">
                  <c:v>1.0186989510774001</c:v>
                </c:pt>
                <c:pt idx="7">
                  <c:v>1.0101222970863499</c:v>
                </c:pt>
                <c:pt idx="8">
                  <c:v>1.00297868700598</c:v>
                </c:pt>
                <c:pt idx="9">
                  <c:v>0.99744079858200896</c:v>
                </c:pt>
                <c:pt idx="10">
                  <c:v>0.99355003665229102</c:v>
                </c:pt>
                <c:pt idx="11">
                  <c:v>0.99122112911395599</c:v>
                </c:pt>
                <c:pt idx="12">
                  <c:v>0.99037120861571104</c:v>
                </c:pt>
                <c:pt idx="13">
                  <c:v>0.99092449946251304</c:v>
                </c:pt>
                <c:pt idx="14">
                  <c:v>0.99281124163418799</c:v>
                </c:pt>
                <c:pt idx="15">
                  <c:v>0.99596671072878595</c:v>
                </c:pt>
                <c:pt idx="16">
                  <c:v>1.0003303196998601</c:v>
                </c:pt>
                <c:pt idx="17">
                  <c:v>1.00584479045088</c:v>
                </c:pt>
                <c:pt idx="18">
                  <c:v>1.0124553852675799</c:v>
                </c:pt>
                <c:pt idx="19">
                  <c:v>1.0201091897598999</c:v>
                </c:pt>
                <c:pt idx="20">
                  <c:v>1.02875444049195</c:v>
                </c:pt>
                <c:pt idx="21">
                  <c:v>1.0383398918340001</c:v>
                </c:pt>
                <c:pt idx="22">
                  <c:v>1.0488142178050399</c:v>
                </c:pt>
                <c:pt idx="23">
                  <c:v>1.0601254458087299</c:v>
                </c:pt>
                <c:pt idx="24">
                  <c:v>1.07222042021979</c:v>
                </c:pt>
                <c:pt idx="25">
                  <c:v>1.0850442947643899</c:v>
                </c:pt>
                <c:pt idx="26">
                  <c:v>1.0985400535686001</c:v>
                </c:pt>
                <c:pt idx="27">
                  <c:v>1.1126480616292</c:v>
                </c:pt>
                <c:pt idx="28">
                  <c:v>1.12730564629517</c:v>
                </c:pt>
                <c:pt idx="29">
                  <c:v>1.1424467121367501</c:v>
                </c:pt>
                <c:pt idx="30">
                  <c:v>1.1580013923189401</c:v>
                </c:pt>
                <c:pt idx="31">
                  <c:v>1.1738957402833601</c:v>
                </c:pt>
                <c:pt idx="32">
                  <c:v>1.1900532669235799</c:v>
                </c:pt>
                <c:pt idx="33">
                  <c:v>1.2064350116572899</c:v>
                </c:pt>
                <c:pt idx="34">
                  <c:v>1.2230422602133699</c:v>
                </c:pt>
                <c:pt idx="35">
                  <c:v>1.2398781167773001</c:v>
                </c:pt>
                <c:pt idx="36">
                  <c:v>1.25694572826537</c:v>
                </c:pt>
                <c:pt idx="37">
                  <c:v>1.27424828491294</c:v>
                </c:pt>
                <c:pt idx="38">
                  <c:v>1.2917890208707301</c:v>
                </c:pt>
                <c:pt idx="39">
                  <c:v>1.3095712148093399</c:v>
                </c:pt>
                <c:pt idx="40">
                  <c:v>1.3275981905320999</c:v>
                </c:pt>
                <c:pt idx="41">
                  <c:v>1.34587331759633</c:v>
                </c:pt>
                <c:pt idx="42">
                  <c:v>1.36440001194319</c:v>
                </c:pt>
                <c:pt idx="43">
                  <c:v>1.3831817365361601</c:v>
                </c:pt>
                <c:pt idx="44">
                  <c:v>1.40222200200835</c:v>
                </c:pt>
                <c:pt idx="45">
                  <c:v>1.4215243673186599</c:v>
                </c:pt>
                <c:pt idx="46">
                  <c:v>1.44109244041707</c:v>
                </c:pt>
                <c:pt idx="47">
                  <c:v>1.46092987891898</c:v>
                </c:pt>
                <c:pt idx="48">
                  <c:v>1.4810403907889</c:v>
                </c:pt>
                <c:pt idx="49">
                  <c:v>1.5014277350335301</c:v>
                </c:pt>
                <c:pt idx="50">
                  <c:v>1.5220957224044001</c:v>
                </c:pt>
                <c:pt idx="51">
                  <c:v>1.54304821611013</c:v>
                </c:pt>
                <c:pt idx="52">
                  <c:v>1.5642891325385699</c:v>
                </c:pt>
                <c:pt idx="53">
                  <c:v>1.58582244198884</c:v>
                </c:pt>
                <c:pt idx="54">
                  <c:v>1.6076521694134001</c:v>
                </c:pt>
                <c:pt idx="55">
                  <c:v>1.62978239517045</c:v>
                </c:pt>
                <c:pt idx="56">
                  <c:v>1.65221725578656</c:v>
                </c:pt>
                <c:pt idx="57">
                  <c:v>1.6749609447299101</c:v>
                </c:pt>
                <c:pt idx="58">
                  <c:v>1.6980177131940899</c:v>
                </c:pt>
                <c:pt idx="59">
                  <c:v>1.72139187089274</c:v>
                </c:pt>
                <c:pt idx="60">
                  <c:v>1.7450877868651</c:v>
                </c:pt>
                <c:pt idx="61">
                  <c:v>1.7691098902926601</c:v>
                </c:pt>
                <c:pt idx="62">
                  <c:v>1.7934626713270501</c:v>
                </c:pt>
                <c:pt idx="63">
                  <c:v>1.81815068192935</c:v>
                </c:pt>
                <c:pt idx="64">
                  <c:v>1.8431785367209199</c:v>
                </c:pt>
                <c:pt idx="65">
                  <c:v>1.86855091384591</c:v>
                </c:pt>
                <c:pt idx="66">
                  <c:v>1.89427255584577</c:v>
                </c:pt>
                <c:pt idx="67">
                  <c:v>1.9203482705456201</c:v>
                </c:pt>
                <c:pt idx="68">
                  <c:v>1.9467829319530201</c:v>
                </c:pt>
                <c:pt idx="69">
                  <c:v>1.9735814811689301</c:v>
                </c:pt>
                <c:pt idx="70">
                  <c:v>2.0007489273112902</c:v>
                </c:pt>
              </c:numCache>
            </c:numRef>
          </c:yVal>
          <c:smooth val="0"/>
          <c:extLst>
            <c:ext xmlns:c16="http://schemas.microsoft.com/office/drawing/2014/chart" uri="{C3380CC4-5D6E-409C-BE32-E72D297353CC}">
              <c16:uniqueId val="{00000000-BAC2-46CB-A1D0-11A2B9466B14}"/>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0.85727855521291896</c:v>
                </c:pt>
                <c:pt idx="1">
                  <c:v>0.87353774599572398</c:v>
                </c:pt>
                <c:pt idx="2">
                  <c:v>0.89007194427538205</c:v>
                </c:pt>
                <c:pt idx="3">
                  <c:v>0.906825403618021</c:v>
                </c:pt>
                <c:pt idx="4">
                  <c:v>0.92373730315142399</c:v>
                </c:pt>
                <c:pt idx="5">
                  <c:v>0.94074308384578598</c:v>
                </c:pt>
                <c:pt idx="6">
                  <c:v>0.95777482995513497</c:v>
                </c:pt>
                <c:pt idx="7">
                  <c:v>0.97476188255933105</c:v>
                </c:pt>
                <c:pt idx="8">
                  <c:v>0.99163178195883095</c:v>
                </c:pt>
                <c:pt idx="9">
                  <c:v>0.98668537732476003</c:v>
                </c:pt>
                <c:pt idx="10">
                  <c:v>0.96327354244026997</c:v>
                </c:pt>
                <c:pt idx="11">
                  <c:v>0.94378555145210796</c:v>
                </c:pt>
                <c:pt idx="12">
                  <c:v>0.92783542000070796</c:v>
                </c:pt>
                <c:pt idx="13">
                  <c:v>0.91508858512306801</c:v>
                </c:pt>
                <c:pt idx="14">
                  <c:v>0.90525292970446603</c:v>
                </c:pt>
                <c:pt idx="15">
                  <c:v>0.89807116788430197</c:v>
                </c:pt>
                <c:pt idx="16">
                  <c:v>0.89331433404303895</c:v>
                </c:pt>
                <c:pt idx="17">
                  <c:v>0.89077617454045699</c:v>
                </c:pt>
                <c:pt idx="18">
                  <c:v>0.89026828886243903</c:v>
                </c:pt>
                <c:pt idx="19">
                  <c:v>0.89161590785118905</c:v>
                </c:pt>
                <c:pt idx="20">
                  <c:v>0.89465423310926395</c:v>
                </c:pt>
                <c:pt idx="21">
                  <c:v>0.89922529459231404</c:v>
                </c:pt>
                <c:pt idx="22">
                  <c:v>0.90517531306402998</c:v>
                </c:pt>
                <c:pt idx="23">
                  <c:v>0.91235257962988603</c:v>
                </c:pt>
                <c:pt idx="24">
                  <c:v>0.92060588390087805</c:v>
                </c:pt>
                <c:pt idx="25">
                  <c:v>0.92978353212926701</c:v>
                </c:pt>
                <c:pt idx="26">
                  <c:v>0.93973299271499899</c:v>
                </c:pt>
                <c:pt idx="27">
                  <c:v>0.95030118475988901</c:v>
                </c:pt>
                <c:pt idx="28">
                  <c:v>0.96133538366326099</c:v>
                </c:pt>
                <c:pt idx="29">
                  <c:v>0.972684657954482</c:v>
                </c:pt>
                <c:pt idx="30">
                  <c:v>0.98420168136519004</c:v>
                </c:pt>
                <c:pt idx="31">
                  <c:v>0.995744697424782</c:v>
                </c:pt>
                <c:pt idx="32">
                  <c:v>1.00718203533845</c:v>
                </c:pt>
                <c:pt idx="33">
                  <c:v>1.0184510837540801</c:v>
                </c:pt>
                <c:pt idx="34">
                  <c:v>1.0295540452146601</c:v>
                </c:pt>
                <c:pt idx="35">
                  <c:v>1.0404970658441901</c:v>
                </c:pt>
                <c:pt idx="36">
                  <c:v>1.0512872747570701</c:v>
                </c:pt>
                <c:pt idx="37">
                  <c:v>1.06193254409616</c:v>
                </c:pt>
                <c:pt idx="38">
                  <c:v>1.0724412689949001</c:v>
                </c:pt>
                <c:pt idx="39">
                  <c:v>1.0828221721856299</c:v>
                </c:pt>
                <c:pt idx="40">
                  <c:v>1.09308413557176</c:v>
                </c:pt>
                <c:pt idx="41">
                  <c:v>1.10323605913797</c:v>
                </c:pt>
                <c:pt idx="42">
                  <c:v>1.11328674612718</c:v>
                </c:pt>
                <c:pt idx="43">
                  <c:v>1.12324481243709</c:v>
                </c:pt>
                <c:pt idx="44">
                  <c:v>1.1331186176156101</c:v>
                </c:pt>
                <c:pt idx="45">
                  <c:v>1.1429162145809899</c:v>
                </c:pt>
                <c:pt idx="46">
                  <c:v>1.1526453151748199</c:v>
                </c:pt>
                <c:pt idx="47">
                  <c:v>1.16231326879859</c:v>
                </c:pt>
                <c:pt idx="48">
                  <c:v>1.17192705162552</c:v>
                </c:pt>
                <c:pt idx="49">
                  <c:v>1.18149326417089</c:v>
                </c:pt>
                <c:pt idx="50">
                  <c:v>1.19101813531173</c:v>
                </c:pt>
                <c:pt idx="51">
                  <c:v>1.20050753114667</c:v>
                </c:pt>
                <c:pt idx="52">
                  <c:v>1.20996696736585</c:v>
                </c:pt>
                <c:pt idx="53">
                  <c:v>1.2194016240501</c:v>
                </c:pt>
                <c:pt idx="54">
                  <c:v>1.22881636203594</c:v>
                </c:pt>
                <c:pt idx="55">
                  <c:v>1.2382157401676599</c:v>
                </c:pt>
                <c:pt idx="56">
                  <c:v>1.2476040329128699</c:v>
                </c:pt>
                <c:pt idx="57">
                  <c:v>1.2569852479446799</c:v>
                </c:pt>
                <c:pt idx="58">
                  <c:v>1.26636314339723</c:v>
                </c:pt>
                <c:pt idx="59">
                  <c:v>1.275741244584</c:v>
                </c:pt>
                <c:pt idx="60">
                  <c:v>1.2851228600337099</c:v>
                </c:pt>
                <c:pt idx="61">
                  <c:v>1.2945110967497699</c:v>
                </c:pt>
                <c:pt idx="62">
                  <c:v>1.30390887463869</c:v>
                </c:pt>
                <c:pt idx="63">
                  <c:v>1.3133189400828</c:v>
                </c:pt>
                <c:pt idx="64">
                  <c:v>1.3227438786549299</c:v>
                </c:pt>
                <c:pt idx="65">
                  <c:v>1.3321861269890101</c:v>
                </c:pt>
                <c:pt idx="66">
                  <c:v>1.34164798383245</c:v>
                </c:pt>
                <c:pt idx="67">
                  <c:v>1.3511316203136801</c:v>
                </c:pt>
                <c:pt idx="68">
                  <c:v>1.36063908946368</c:v>
                </c:pt>
                <c:pt idx="69">
                  <c:v>1.3701723350330399</c:v>
                </c:pt>
                <c:pt idx="70">
                  <c:v>1.37973319964778</c:v>
                </c:pt>
              </c:numCache>
            </c:numRef>
          </c:yVal>
          <c:smooth val="0"/>
          <c:extLst>
            <c:ext xmlns:c16="http://schemas.microsoft.com/office/drawing/2014/chart" uri="{C3380CC4-5D6E-409C-BE32-E72D297353CC}">
              <c16:uniqueId val="{00000001-BAC2-46CB-A1D0-11A2B9466B14}"/>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1.38566155478443</c:v>
                </c:pt>
                <c:pt idx="1">
                  <c:v>1.3270228150805301</c:v>
                </c:pt>
                <c:pt idx="2">
                  <c:v>1.27119407294467</c:v>
                </c:pt>
                <c:pt idx="3">
                  <c:v>1.2186072723777499</c:v>
                </c:pt>
                <c:pt idx="4">
                  <c:v>1.1696182764140599</c:v>
                </c:pt>
                <c:pt idx="5">
                  <c:v>1.1245082258121599</c:v>
                </c:pt>
                <c:pt idx="6">
                  <c:v>1.0834984596273201</c:v>
                </c:pt>
                <c:pt idx="7">
                  <c:v>1.04676544428675</c:v>
                </c:pt>
                <c:pt idx="8">
                  <c:v>1.01445543082644</c:v>
                </c:pt>
                <c:pt idx="9">
                  <c:v>1.0083134599332899</c:v>
                </c:pt>
                <c:pt idx="10">
                  <c:v>1.0247781464349499</c:v>
                </c:pt>
                <c:pt idx="11">
                  <c:v>1.0410408649403899</c:v>
                </c:pt>
                <c:pt idx="12">
                  <c:v>1.05712188790356</c:v>
                </c:pt>
                <c:pt idx="13">
                  <c:v>1.07304514513529</c:v>
                </c:pt>
                <c:pt idx="14">
                  <c:v>1.0888384109809</c:v>
                </c:pt>
                <c:pt idx="15">
                  <c:v>1.1045334984050099</c:v>
                </c:pt>
                <c:pt idx="16">
                  <c:v>1.1201664524758499</c:v>
                </c:pt>
                <c:pt idx="17">
                  <c:v>1.1357777311445501</c:v>
                </c:pt>
                <c:pt idx="18">
                  <c:v>1.15141235510828</c:v>
                </c:pt>
                <c:pt idx="19">
                  <c:v>1.16712000074172</c:v>
                </c:pt>
                <c:pt idx="20">
                  <c:v>1.1829550005634999</c:v>
                </c:pt>
                <c:pt idx="21">
                  <c:v>1.19897620480377</c:v>
                </c:pt>
                <c:pt idx="22">
                  <c:v>1.2152466462506999</c:v>
                </c:pt>
                <c:pt idx="23">
                  <c:v>1.23183294040455</c:v>
                </c:pt>
                <c:pt idx="24">
                  <c:v>1.24880434683393</c:v>
                </c:pt>
                <c:pt idx="25">
                  <c:v>1.2662314193763</c:v>
                </c:pt>
                <c:pt idx="26">
                  <c:v>1.28418418705078</c:v>
                </c:pt>
                <c:pt idx="27">
                  <c:v>1.30272983860376</c:v>
                </c:pt>
                <c:pt idx="28">
                  <c:v>1.3219299338867501</c:v>
                </c:pt>
                <c:pt idx="29">
                  <c:v>1.3418372330626001</c:v>
                </c:pt>
                <c:pt idx="30">
                  <c:v>1.3624923122997901</c:v>
                </c:pt>
                <c:pt idx="31">
                  <c:v>1.38392020828161</c:v>
                </c:pt>
                <c:pt idx="32">
                  <c:v>1.4061279177200201</c:v>
                </c:pt>
                <c:pt idx="33">
                  <c:v>1.42911668569048</c:v>
                </c:pt>
                <c:pt idx="34">
                  <c:v>1.45289349036159</c:v>
                </c:pt>
                <c:pt idx="35">
                  <c:v>1.4774647569197701</c:v>
                </c:pt>
                <c:pt idx="36">
                  <c:v>1.50283619115397</c:v>
                </c:pt>
                <c:pt idx="37">
                  <c:v>1.52901302500861</c:v>
                </c:pt>
                <c:pt idx="38">
                  <c:v>1.5560002423313</c:v>
                </c:pt>
                <c:pt idx="39">
                  <c:v>1.5838027800960199</c:v>
                </c:pt>
                <c:pt idx="40">
                  <c:v>1.6124257027865301</c:v>
                </c:pt>
                <c:pt idx="41">
                  <c:v>1.6418743495685799</c:v>
                </c:pt>
                <c:pt idx="42">
                  <c:v>1.67215445532477</c:v>
                </c:pt>
                <c:pt idx="43">
                  <c:v>1.70327224760216</c:v>
                </c:pt>
                <c:pt idx="44">
                  <c:v>1.7352345220959999</c:v>
                </c:pt>
                <c:pt idx="45">
                  <c:v>1.76804869954668</c:v>
                </c:pt>
                <c:pt idx="46">
                  <c:v>1.80172286694477</c:v>
                </c:pt>
                <c:pt idx="47">
                  <c:v>1.8362658057963499</c:v>
                </c:pt>
                <c:pt idx="48">
                  <c:v>1.8716870099599501</c:v>
                </c:pt>
                <c:pt idx="49">
                  <c:v>1.9079966952751699</c:v>
                </c:pt>
                <c:pt idx="50">
                  <c:v>1.94520580289517</c:v>
                </c:pt>
                <c:pt idx="51">
                  <c:v>1.98332599793558</c:v>
                </c:pt>
                <c:pt idx="52">
                  <c:v>2.0223696647731799</c:v>
                </c:pt>
                <c:pt idx="53">
                  <c:v>2.0623499000786301</c:v>
                </c:pt>
                <c:pt idx="54">
                  <c:v>2.1032805044502099</c:v>
                </c:pt>
                <c:pt idx="55">
                  <c:v>2.1451759733306801</c:v>
                </c:pt>
                <c:pt idx="56">
                  <c:v>2.1880514877347399</c:v>
                </c:pt>
                <c:pt idx="57">
                  <c:v>2.2319229051874898</c:v>
                </c:pt>
                <c:pt idx="58">
                  <c:v>2.27680675117095</c:v>
                </c:pt>
                <c:pt idx="59">
                  <c:v>2.3227202112932002</c:v>
                </c:pt>
                <c:pt idx="60">
                  <c:v>2.36968112432911</c:v>
                </c:pt>
                <c:pt idx="61">
                  <c:v>2.4177079762308802</c:v>
                </c:pt>
                <c:pt idx="62">
                  <c:v>2.4668198951670099</c:v>
                </c:pt>
                <c:pt idx="63">
                  <c:v>2.5170366476187001</c:v>
                </c:pt>
                <c:pt idx="64">
                  <c:v>2.56837863554001</c:v>
                </c:pt>
                <c:pt idx="65">
                  <c:v>2.6208668945726101</c:v>
                </c:pt>
                <c:pt idx="66">
                  <c:v>2.6745230932934301</c:v>
                </c:pt>
                <c:pt idx="67">
                  <c:v>2.7293695334666301</c:v>
                </c:pt>
                <c:pt idx="68">
                  <c:v>2.7854291512656002</c:v>
                </c:pt>
                <c:pt idx="69">
                  <c:v>2.84272551942819</c:v>
                </c:pt>
                <c:pt idx="70">
                  <c:v>2.9012828503069801</c:v>
                </c:pt>
              </c:numCache>
            </c:numRef>
          </c:yVal>
          <c:smooth val="1"/>
          <c:extLst>
            <c:ext xmlns:c16="http://schemas.microsoft.com/office/drawing/2014/chart" uri="{C3380CC4-5D6E-409C-BE32-E72D297353CC}">
              <c16:uniqueId val="{00000002-BAC2-46CB-A1D0-11A2B9466B14}"/>
            </c:ext>
          </c:extLst>
        </c:ser>
        <c:dLbls>
          <c:showLegendKey val="0"/>
          <c:showVal val="0"/>
          <c:showCatName val="0"/>
          <c:showSerName val="0"/>
          <c:showPercent val="0"/>
          <c:showBubbleSize val="0"/>
        </c:dLbls>
        <c:axId val="688081184"/>
        <c:axId val="688081576"/>
      </c:scatterChart>
      <c:valAx>
        <c:axId val="688081184"/>
        <c:scaling>
          <c:orientation val="minMax"/>
          <c:max val="4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81576"/>
        <c:crosses val="autoZero"/>
        <c:crossBetween val="midCat"/>
        <c:majorUnit val="5"/>
      </c:valAx>
      <c:valAx>
        <c:axId val="6880815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811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Microsoft_Excel_Worksheet3!$B$2:$B$10002</c:f>
              <c:numCache>
                <c:formatCode>General</c:formatCode>
                <c:ptCount val="10001"/>
                <c:pt idx="0">
                  <c:v>1.1670467144712799</c:v>
                </c:pt>
                <c:pt idx="1">
                  <c:v>1.133799714764</c:v>
                </c:pt>
                <c:pt idx="2">
                  <c:v>1.10166672378382</c:v>
                </c:pt>
                <c:pt idx="3">
                  <c:v>1.0714177342938001</c:v>
                </c:pt>
                <c:pt idx="4">
                  <c:v>1.04389508108366</c:v>
                </c:pt>
                <c:pt idx="5">
                  <c:v>1.01985634933179</c:v>
                </c:pt>
                <c:pt idx="6">
                  <c:v>1</c:v>
                </c:pt>
                <c:pt idx="7">
                  <c:v>0.98477918935993902</c:v>
                </c:pt>
                <c:pt idx="8">
                  <c:v>0.97380469628861599</c:v>
                </c:pt>
                <c:pt idx="9">
                  <c:v>0.96653946791647505</c:v>
                </c:pt>
                <c:pt idx="10">
                  <c:v>0.96250419913893503</c:v>
                </c:pt>
                <c:pt idx="11">
                  <c:v>0.96126154954842402</c:v>
                </c:pt>
                <c:pt idx="12">
                  <c:v>0.96240305472367804</c:v>
                </c:pt>
                <c:pt idx="13">
                  <c:v>0.96553825345709998</c:v>
                </c:pt>
                <c:pt idx="14">
                  <c:v>0.97028570373728196</c:v>
                </c:pt>
                <c:pt idx="15">
                  <c:v>0.97626568012454495</c:v>
                </c:pt>
                <c:pt idx="16">
                  <c:v>0.98309444032771198</c:v>
                </c:pt>
                <c:pt idx="17">
                  <c:v>0.99038002349170196</c:v>
                </c:pt>
                <c:pt idx="18">
                  <c:v>0.99778829716699502</c:v>
                </c:pt>
                <c:pt idx="19">
                  <c:v>1.00525198645806</c:v>
                </c:pt>
                <c:pt idx="20">
                  <c:v>1.01277150588663</c:v>
                </c:pt>
                <c:pt idx="21">
                  <c:v>1.0203472730751599</c:v>
                </c:pt>
                <c:pt idx="22">
                  <c:v>1.02797970877002</c:v>
                </c:pt>
                <c:pt idx="23">
                  <c:v>1.0356692368648699</c:v>
                </c:pt>
                <c:pt idx="24">
                  <c:v>1.0434162844241801</c:v>
                </c:pt>
                <c:pt idx="25">
                  <c:v>1.0512212817069599</c:v>
                </c:pt>
                <c:pt idx="26">
                  <c:v>1.05908466219066</c:v>
                </c:pt>
                <c:pt idx="27">
                  <c:v>1.06700686259526</c:v>
                </c:pt>
                <c:pt idx="28">
                  <c:v>1.0749883229074899</c:v>
                </c:pt>
                <c:pt idx="29">
                  <c:v>1.0830294864052801</c:v>
                </c:pt>
                <c:pt idx="30">
                  <c:v>1.09113079968239</c:v>
                </c:pt>
              </c:numCache>
            </c:numRef>
          </c:yVal>
          <c:smooth val="0"/>
          <c:extLst>
            <c:ext xmlns:c16="http://schemas.microsoft.com/office/drawing/2014/chart" uri="{C3380CC4-5D6E-409C-BE32-E72D297353CC}">
              <c16:uniqueId val="{00000000-DE71-4304-804E-E5F0FAE3659E}"/>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Microsoft_Excel_Worksheet3!$C$2:$C$10002</c:f>
              <c:numCache>
                <c:formatCode>General</c:formatCode>
                <c:ptCount val="10001"/>
                <c:pt idx="0">
                  <c:v>1.02742229577288</c:v>
                </c:pt>
                <c:pt idx="1">
                  <c:v>1.0227195008213701</c:v>
                </c:pt>
                <c:pt idx="2">
                  <c:v>1.0180153752158501</c:v>
                </c:pt>
                <c:pt idx="3">
                  <c:v>1.0133207159400199</c:v>
                </c:pt>
                <c:pt idx="4">
                  <c:v>1.00867396737837</c:v>
                </c:pt>
                <c:pt idx="5">
                  <c:v>1.0041660255534099</c:v>
                </c:pt>
                <c:pt idx="6">
                  <c:v>1</c:v>
                </c:pt>
                <c:pt idx="7">
                  <c:v>0.97312184125188195</c:v>
                </c:pt>
                <c:pt idx="8">
                  <c:v>0.953618183936912</c:v>
                </c:pt>
                <c:pt idx="9">
                  <c:v>0.93964634432503602</c:v>
                </c:pt>
                <c:pt idx="10">
                  <c:v>0.92944894786353704</c:v>
                </c:pt>
                <c:pt idx="11">
                  <c:v>0.92144693560378699</c:v>
                </c:pt>
                <c:pt idx="12">
                  <c:v>0.91441643343081802</c:v>
                </c:pt>
                <c:pt idx="13">
                  <c:v>0.907588512062935</c:v>
                </c:pt>
                <c:pt idx="14">
                  <c:v>0.90058561291115402</c:v>
                </c:pt>
                <c:pt idx="15">
                  <c:v>0.89327395357198303</c:v>
                </c:pt>
                <c:pt idx="16">
                  <c:v>0.88563668825248199</c:v>
                </c:pt>
                <c:pt idx="17">
                  <c:v>0.87769989461476206</c:v>
                </c:pt>
                <c:pt idx="18">
                  <c:v>0.86951452809907004</c:v>
                </c:pt>
                <c:pt idx="19">
                  <c:v>0.86117718029054102</c:v>
                </c:pt>
                <c:pt idx="20">
                  <c:v>0.85276107390403399</c:v>
                </c:pt>
                <c:pt idx="21">
                  <c:v>0.84431308054896004</c:v>
                </c:pt>
                <c:pt idx="22">
                  <c:v>0.835864307557867</c:v>
                </c:pt>
                <c:pt idx="23">
                  <c:v>0.82743602706874098</c:v>
                </c:pt>
                <c:pt idx="24">
                  <c:v>0.819043145579605</c:v>
                </c:pt>
                <c:pt idx="25">
                  <c:v>0.81069631559311495</c:v>
                </c:pt>
                <c:pt idx="26">
                  <c:v>0.80240326632885395</c:v>
                </c:pt>
                <c:pt idx="27">
                  <c:v>0.79416966852348503</c:v>
                </c:pt>
                <c:pt idx="28">
                  <c:v>0.78599971198232699</c:v>
                </c:pt>
                <c:pt idx="29">
                  <c:v>0.77789650075885197</c:v>
                </c:pt>
                <c:pt idx="30">
                  <c:v>0.76986232946463296</c:v>
                </c:pt>
              </c:numCache>
            </c:numRef>
          </c:yVal>
          <c:smooth val="0"/>
          <c:extLst>
            <c:ext xmlns:c16="http://schemas.microsoft.com/office/drawing/2014/chart" uri="{C3380CC4-5D6E-409C-BE32-E72D297353CC}">
              <c16:uniqueId val="{00000001-DE71-4304-804E-E5F0FAE3659E}"/>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Microsoft_Excel_Worksheet3!$D$2:$D$10002</c:f>
              <c:numCache>
                <c:formatCode>General</c:formatCode>
                <c:ptCount val="10001"/>
                <c:pt idx="0">
                  <c:v>1.32564578300652</c:v>
                </c:pt>
                <c:pt idx="1">
                  <c:v>1.2569446384531799</c:v>
                </c:pt>
                <c:pt idx="2">
                  <c:v>1.1921917879042301</c:v>
                </c:pt>
                <c:pt idx="3">
                  <c:v>1.1328456463009999</c:v>
                </c:pt>
                <c:pt idx="4">
                  <c:v>1.08034605388194</c:v>
                </c:pt>
                <c:pt idx="5">
                  <c:v>1.03579183800721</c:v>
                </c:pt>
                <c:pt idx="6">
                  <c:v>1</c:v>
                </c:pt>
                <c:pt idx="7">
                  <c:v>0.99657618469319698</c:v>
                </c:pt>
                <c:pt idx="8">
                  <c:v>0.99441852356340799</c:v>
                </c:pt>
                <c:pt idx="9">
                  <c:v>0.99420228544741795</c:v>
                </c:pt>
                <c:pt idx="10">
                  <c:v>0.99673503906757899</c:v>
                </c:pt>
                <c:pt idx="11">
                  <c:v>1.00279650508009</c:v>
                </c:pt>
                <c:pt idx="12">
                  <c:v>1.01290791140571</c:v>
                </c:pt>
                <c:pt idx="13">
                  <c:v>1.02718809956063</c:v>
                </c:pt>
                <c:pt idx="14">
                  <c:v>1.0453801763873301</c:v>
                </c:pt>
                <c:pt idx="15">
                  <c:v>1.06696794905734</c:v>
                </c:pt>
                <c:pt idx="16">
                  <c:v>1.0912766955378499</c:v>
                </c:pt>
                <c:pt idx="17">
                  <c:v>1.1175261578012801</c:v>
                </c:pt>
                <c:pt idx="18">
                  <c:v>1.1449854531354999</c:v>
                </c:pt>
                <c:pt idx="19">
                  <c:v>1.17343048492871</c:v>
                </c:pt>
                <c:pt idx="20">
                  <c:v>1.2028059846119199</c:v>
                </c:pt>
                <c:pt idx="21">
                  <c:v>1.2330835345995099</c:v>
                </c:pt>
                <c:pt idx="22">
                  <c:v>1.26425099395663</c:v>
                </c:pt>
                <c:pt idx="23">
                  <c:v>1.29630658213914</c:v>
                </c:pt>
                <c:pt idx="24">
                  <c:v>1.32925542259573</c:v>
                </c:pt>
                <c:pt idx="25">
                  <c:v>1.3631074446232501</c:v>
                </c:pt>
                <c:pt idx="26">
                  <c:v>1.3978760665062</c:v>
                </c:pt>
                <c:pt idx="27">
                  <c:v>1.43357734492943</c:v>
                </c:pt>
                <c:pt idx="28">
                  <c:v>1.47022941200955</c:v>
                </c:pt>
                <c:pt idx="29">
                  <c:v>1.5078520950782499</c:v>
                </c:pt>
                <c:pt idx="30">
                  <c:v>1.5464666557246101</c:v>
                </c:pt>
              </c:numCache>
            </c:numRef>
          </c:yVal>
          <c:smooth val="1"/>
          <c:extLst>
            <c:ext xmlns:c16="http://schemas.microsoft.com/office/drawing/2014/chart" uri="{C3380CC4-5D6E-409C-BE32-E72D297353CC}">
              <c16:uniqueId val="{00000002-DE71-4304-804E-E5F0FAE3659E}"/>
            </c:ext>
          </c:extLst>
        </c:ser>
        <c:dLbls>
          <c:showLegendKey val="0"/>
          <c:showVal val="0"/>
          <c:showCatName val="0"/>
          <c:showSerName val="0"/>
          <c:showPercent val="0"/>
          <c:showBubbleSize val="0"/>
        </c:dLbls>
        <c:axId val="688083144"/>
        <c:axId val="688083536"/>
      </c:scatterChart>
      <c:valAx>
        <c:axId val="68808314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Center volume: prev ped TXs within 1 yr</a:t>
                </a:r>
                <a:endParaRPr lang="en-US" sz="1700" dirty="0">
                  <a:solidFill>
                    <a:schemeClr val="bg2"/>
                  </a:solidFill>
                </a:endParaRPr>
              </a:p>
            </c:rich>
          </c:tx>
          <c:layout>
            <c:manualLayout>
              <c:xMode val="edge"/>
              <c:yMode val="edge"/>
              <c:x val="0.29347716767704923"/>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8083536"/>
        <c:crosses val="autoZero"/>
        <c:crossBetween val="midCat"/>
        <c:majorUnit val="5"/>
      </c:valAx>
      <c:valAx>
        <c:axId val="68808353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808314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Microsoft_Excel_Worksheet4!$B$2:$B$10002</c:f>
              <c:numCache>
                <c:formatCode>General</c:formatCode>
                <c:ptCount val="10001"/>
                <c:pt idx="0">
                  <c:v>1</c:v>
                </c:pt>
                <c:pt idx="1">
                  <c:v>1.0057632659201201</c:v>
                </c:pt>
                <c:pt idx="2">
                  <c:v>1.0115594763106299</c:v>
                </c:pt>
                <c:pt idx="3">
                  <c:v>1.01738745629949</c:v>
                </c:pt>
                <c:pt idx="4">
                  <c:v>1.0232457267983599</c:v>
                </c:pt>
                <c:pt idx="5">
                  <c:v>1.0291327716761201</c:v>
                </c:pt>
                <c:pt idx="6">
                  <c:v>1.0350470372846501</c:v>
                </c:pt>
                <c:pt idx="7">
                  <c:v>1.0409869320076399</c:v>
                </c:pt>
                <c:pt idx="8">
                  <c:v>1.0469508258331801</c:v>
                </c:pt>
                <c:pt idx="9">
                  <c:v>1.05293704995154</c:v>
                </c:pt>
                <c:pt idx="10">
                  <c:v>1.0589438963790101</c:v>
                </c:pt>
                <c:pt idx="11">
                  <c:v>1.064969617609</c:v>
                </c:pt>
                <c:pt idx="12">
                  <c:v>1.0710124262915499</c:v>
                </c:pt>
                <c:pt idx="13">
                  <c:v>1.07707049494228</c:v>
                </c:pt>
                <c:pt idx="14">
                  <c:v>1.0831422945386799</c:v>
                </c:pt>
                <c:pt idx="15">
                  <c:v>1.0892276260882201</c:v>
                </c:pt>
                <c:pt idx="16">
                  <c:v>1.0953266306091201</c:v>
                </c:pt>
                <c:pt idx="17">
                  <c:v>1.10143945410796</c:v>
                </c:pt>
                <c:pt idx="18">
                  <c:v>1.1075662476191299</c:v>
                </c:pt>
                <c:pt idx="19">
                  <c:v>1.1137071672444501</c:v>
                </c:pt>
                <c:pt idx="20">
                  <c:v>1.1198623741929501</c:v>
                </c:pt>
                <c:pt idx="21">
                  <c:v>1.1260320348209101</c:v>
                </c:pt>
                <c:pt idx="22">
                  <c:v>1.1322163206720099</c:v>
                </c:pt>
                <c:pt idx="23">
                  <c:v>1.13841540851781</c:v>
                </c:pt>
                <c:pt idx="24">
                  <c:v>1.1446294803983601</c:v>
                </c:pt>
                <c:pt idx="25">
                  <c:v>1.15085872366321</c:v>
                </c:pt>
                <c:pt idx="26">
                  <c:v>1.15710333101262</c:v>
                </c:pt>
                <c:pt idx="27">
                  <c:v>1.1633635005390599</c:v>
                </c:pt>
                <c:pt idx="28">
                  <c:v>1.16963943576911</c:v>
                </c:pt>
                <c:pt idx="29">
                  <c:v>1.1759313457056599</c:v>
                </c:pt>
                <c:pt idx="30">
                  <c:v>1.1822394448704201</c:v>
                </c:pt>
                <c:pt idx="31">
                  <c:v>1.1885639533469601</c:v>
                </c:pt>
                <c:pt idx="32">
                  <c:v>1.1949050968239601</c:v>
                </c:pt>
                <c:pt idx="33">
                  <c:v>1.20126310663906</c:v>
                </c:pt>
                <c:pt idx="34">
                  <c:v>1.20763821982308</c:v>
                </c:pt>
                <c:pt idx="35">
                  <c:v>1.21403067914469</c:v>
                </c:pt>
                <c:pt idx="36">
                  <c:v>1.22044073315561</c:v>
                </c:pt>
                <c:pt idx="37">
                  <c:v>1.2268686362362999</c:v>
                </c:pt>
                <c:pt idx="38">
                  <c:v>1.23331464864222</c:v>
                </c:pt>
                <c:pt idx="39">
                  <c:v>1.2397790365506101</c:v>
                </c:pt>
                <c:pt idx="40">
                  <c:v>1.2462620721078601</c:v>
                </c:pt>
                <c:pt idx="41">
                  <c:v>1.2527640334775101</c:v>
                </c:pt>
                <c:pt idx="42">
                  <c:v>1.2592852048888601</c:v>
                </c:pt>
                <c:pt idx="43">
                  <c:v>1.26582587668624</c:v>
                </c:pt>
                <c:pt idx="44">
                  <c:v>1.2723863453789299</c:v>
                </c:pt>
                <c:pt idx="45">
                  <c:v>1.27896691369187</c:v>
                </c:pt>
                <c:pt idx="46">
                  <c:v>1.2855678906170001</c:v>
                </c:pt>
                <c:pt idx="47">
                  <c:v>1.29218959146541</c:v>
                </c:pt>
                <c:pt idx="48">
                  <c:v>1.29883233792025</c:v>
                </c:pt>
                <c:pt idx="49">
                  <c:v>1.3054964580905</c:v>
                </c:pt>
                <c:pt idx="50">
                  <c:v>1.31218228656547</c:v>
                </c:pt>
                <c:pt idx="51">
                  <c:v>1.3188901644702899</c:v>
                </c:pt>
                <c:pt idx="52">
                  <c:v>1.32562043952218</c:v>
                </c:pt>
                <c:pt idx="53">
                  <c:v>1.33237346608772</c:v>
                </c:pt>
                <c:pt idx="54">
                  <c:v>1.3391496052410199</c:v>
                </c:pt>
                <c:pt idx="55">
                  <c:v>1.3459492248228799</c:v>
                </c:pt>
                <c:pt idx="56">
                  <c:v>1.3527726995009599</c:v>
                </c:pt>
                <c:pt idx="57">
                  <c:v>1.35962041083098</c:v>
                </c:pt>
                <c:pt idx="58">
                  <c:v>1.3664927473189701</c:v>
                </c:pt>
                <c:pt idx="59">
                  <c:v>1.3733901044846799</c:v>
                </c:pt>
                <c:pt idx="60">
                  <c:v>1.38031288492602</c:v>
                </c:pt>
                <c:pt idx="61">
                  <c:v>1.38726149838472</c:v>
                </c:pt>
                <c:pt idx="62">
                  <c:v>1.3942363618132201</c:v>
                </c:pt>
                <c:pt idx="63">
                  <c:v>1.40123789944266</c:v>
                </c:pt>
                <c:pt idx="64">
                  <c:v>1.40826654285227</c:v>
                </c:pt>
                <c:pt idx="65">
                  <c:v>1.4153227310399199</c:v>
                </c:pt>
                <c:pt idx="66">
                  <c:v>1.4224069104941199</c:v>
                </c:pt>
                <c:pt idx="67">
                  <c:v>1.42951953526727</c:v>
                </c:pt>
                <c:pt idx="68">
                  <c:v>1.4366610670503701</c:v>
                </c:pt>
                <c:pt idx="69">
                  <c:v>1.44383197524915</c:v>
                </c:pt>
                <c:pt idx="70">
                  <c:v>1.4510327370616201</c:v>
                </c:pt>
                <c:pt idx="71">
                  <c:v>1.4582638375572201</c:v>
                </c:pt>
                <c:pt idx="72">
                  <c:v>1.46552576975739</c:v>
                </c:pt>
                <c:pt idx="73">
                  <c:v>1.4728190347178101</c:v>
                </c:pt>
                <c:pt idx="74">
                  <c:v>1.4801441416122301</c:v>
                </c:pt>
                <c:pt idx="75">
                  <c:v>1.4875016078179499</c:v>
                </c:pt>
                <c:pt idx="76">
                  <c:v>1.4948919590029901</c:v>
                </c:pt>
                <c:pt idx="77">
                  <c:v>1.50231572921501</c:v>
                </c:pt>
                <c:pt idx="78">
                  <c:v>1.5097734609720099</c:v>
                </c:pt>
                <c:pt idx="79">
                  <c:v>1.51726570535484</c:v>
                </c:pt>
                <c:pt idx="80">
                  <c:v>1.52479302210158</c:v>
                </c:pt>
                <c:pt idx="81">
                  <c:v>1.53235597970383</c:v>
                </c:pt>
                <c:pt idx="82">
                  <c:v>1.5399551555049</c:v>
                </c:pt>
                <c:pt idx="83">
                  <c:v>1.54759113580011</c:v>
                </c:pt>
                <c:pt idx="84">
                  <c:v>1.5552645159390199</c:v>
                </c:pt>
                <c:pt idx="85">
                  <c:v>1.5629758489554599</c:v>
                </c:pt>
                <c:pt idx="86">
                  <c:v>1.5707254163339099</c:v>
                </c:pt>
                <c:pt idx="87">
                  <c:v>1.5785134077191101</c:v>
                </c:pt>
                <c:pt idx="88">
                  <c:v>1.58634001362546</c:v>
                </c:pt>
                <c:pt idx="89">
                  <c:v>1.59420542551198</c:v>
                </c:pt>
                <c:pt idx="90">
                  <c:v>1.6021098357870101</c:v>
                </c:pt>
                <c:pt idx="91">
                  <c:v>1.6100534378128599</c:v>
                </c:pt>
                <c:pt idx="92">
                  <c:v>1.6180364259105899</c:v>
                </c:pt>
                <c:pt idx="93">
                  <c:v>1.62605899536473</c:v>
                </c:pt>
                <c:pt idx="94">
                  <c:v>1.63412134242808</c:v>
                </c:pt>
                <c:pt idx="95">
                  <c:v>1.64222366432652</c:v>
                </c:pt>
                <c:pt idx="96">
                  <c:v>1.6503661592637899</c:v>
                </c:pt>
                <c:pt idx="97">
                  <c:v>1.65854902642637</c:v>
                </c:pt>
                <c:pt idx="98">
                  <c:v>1.66677246598838</c:v>
                </c:pt>
                <c:pt idx="99">
                  <c:v>1.67503667911641</c:v>
                </c:pt>
                <c:pt idx="100">
                  <c:v>1.68334186797449</c:v>
                </c:pt>
              </c:numCache>
            </c:numRef>
          </c:yVal>
          <c:smooth val="0"/>
          <c:extLst>
            <c:ext xmlns:c16="http://schemas.microsoft.com/office/drawing/2014/chart" uri="{C3380CC4-5D6E-409C-BE32-E72D297353CC}">
              <c16:uniqueId val="{00000000-2D1F-4FE0-9969-66AB3F1F1604}"/>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Microsoft_Excel_Worksheet4!$C$2:$C$10002</c:f>
              <c:numCache>
                <c:formatCode>General</c:formatCode>
                <c:ptCount val="10001"/>
                <c:pt idx="0">
                  <c:v>1</c:v>
                </c:pt>
                <c:pt idx="1">
                  <c:v>0.99528149469774396</c:v>
                </c:pt>
                <c:pt idx="2">
                  <c:v>0.99059028080544198</c:v>
                </c:pt>
                <c:pt idx="3">
                  <c:v>0.98595119785126495</c:v>
                </c:pt>
                <c:pt idx="4">
                  <c:v>0.98139358902120399</c:v>
                </c:pt>
                <c:pt idx="5">
                  <c:v>0.97694623336501496</c:v>
                </c:pt>
                <c:pt idx="6">
                  <c:v>0.97263736093939501</c:v>
                </c:pt>
                <c:pt idx="7">
                  <c:v>0.96849467572898895</c:v>
                </c:pt>
                <c:pt idx="8">
                  <c:v>0.964545385722133</c:v>
                </c:pt>
                <c:pt idx="9">
                  <c:v>0.96081623948127204</c:v>
                </c:pt>
                <c:pt idx="10">
                  <c:v>0.95733356851021001</c:v>
                </c:pt>
                <c:pt idx="11">
                  <c:v>0.95412333466638199</c:v>
                </c:pt>
                <c:pt idx="12">
                  <c:v>0.95121118178910202</c:v>
                </c:pt>
                <c:pt idx="13">
                  <c:v>0.948622490605466</c:v>
                </c:pt>
                <c:pt idx="14">
                  <c:v>0.94637686730145298</c:v>
                </c:pt>
                <c:pt idx="15">
                  <c:v>0.94447165268465305</c:v>
                </c:pt>
                <c:pt idx="16">
                  <c:v>0.94289892575565604</c:v>
                </c:pt>
                <c:pt idx="17">
                  <c:v>0.94165109562326599</c:v>
                </c:pt>
                <c:pt idx="18">
                  <c:v>0.94072088013955002</c:v>
                </c:pt>
                <c:pt idx="19">
                  <c:v>0.94010128358109701</c:v>
                </c:pt>
                <c:pt idx="20">
                  <c:v>0.93978557389108097</c:v>
                </c:pt>
                <c:pt idx="21">
                  <c:v>0.93976725975355802</c:v>
                </c:pt>
                <c:pt idx="22">
                  <c:v>0.94004006763384096</c:v>
                </c:pt>
                <c:pt idx="23">
                  <c:v>0.94059791883865196</c:v>
                </c:pt>
                <c:pt idx="24">
                  <c:v>0.94143490660203999</c:v>
                </c:pt>
                <c:pt idx="25">
                  <c:v>0.94254527317417702</c:v>
                </c:pt>
                <c:pt idx="26">
                  <c:v>0.94392338687270005</c:v>
                </c:pt>
                <c:pt idx="27">
                  <c:v>0.94556371904592396</c:v>
                </c:pt>
                <c:pt idx="28">
                  <c:v>0.94746082089149797</c:v>
                </c:pt>
                <c:pt idx="29">
                  <c:v>0.94960930007154298</c:v>
                </c:pt>
                <c:pt idx="30">
                  <c:v>0.95200379706514404</c:v>
                </c:pt>
                <c:pt idx="31">
                  <c:v>0.95463896120081704</c:v>
                </c:pt>
                <c:pt idx="32">
                  <c:v>0.95750942631508096</c:v>
                </c:pt>
                <c:pt idx="33">
                  <c:v>0.96060978598855196</c:v>
                </c:pt>
                <c:pt idx="34">
                  <c:v>0.96393456831801105</c:v>
                </c:pt>
                <c:pt idx="35">
                  <c:v>0.96747821019212998</c:v>
                </c:pt>
                <c:pt idx="36">
                  <c:v>0.97123503104997</c:v>
                </c:pt>
                <c:pt idx="37">
                  <c:v>0.97519920611565103</c:v>
                </c:pt>
                <c:pt idx="38">
                  <c:v>0.97936473911990396</c:v>
                </c:pt>
                <c:pt idx="39">
                  <c:v>0.98372543454019601</c:v>
                </c:pt>
                <c:pt idx="40">
                  <c:v>0.98827486941628695</c:v>
                </c:pt>
                <c:pt idx="41">
                  <c:v>0.99300636482789195</c:v>
                </c:pt>
                <c:pt idx="42">
                  <c:v>0.997912957156327</c:v>
                </c:pt>
                <c:pt idx="43">
                  <c:v>1.00298736929306</c:v>
                </c:pt>
                <c:pt idx="44">
                  <c:v>1.00822198200559</c:v>
                </c:pt>
                <c:pt idx="45">
                  <c:v>1.0136088057254899</c:v>
                </c:pt>
                <c:pt idx="46">
                  <c:v>1.0191394530848601</c:v>
                </c:pt>
                <c:pt idx="47">
                  <c:v>1.0248051125963999</c:v>
                </c:pt>
                <c:pt idx="48">
                  <c:v>1.0305965239477901</c:v>
                </c:pt>
                <c:pt idx="49">
                  <c:v>1.036503955463</c:v>
                </c:pt>
                <c:pt idx="50">
                  <c:v>1.0425171843699499</c:v>
                </c:pt>
                <c:pt idx="51">
                  <c:v>1.04862548060324</c:v>
                </c:pt>
                <c:pt idx="52">
                  <c:v>1.0548175949598999</c:v>
                </c:pt>
                <c:pt idx="53">
                  <c:v>1.0610817525107099</c:v>
                </c:pt>
                <c:pt idx="54">
                  <c:v>1.0674056522450699</c:v>
                </c:pt>
                <c:pt idx="55">
                  <c:v>1.07377647398575</c:v>
                </c:pt>
                <c:pt idx="56">
                  <c:v>1.0801808936450199</c:v>
                </c:pt>
                <c:pt idx="57">
                  <c:v>1.0866051078953101</c:v>
                </c:pt>
                <c:pt idx="58">
                  <c:v>1.0930348692863701</c:v>
                </c:pt>
                <c:pt idx="59">
                  <c:v>1.09945553274769</c:v>
                </c:pt>
                <c:pt idx="60">
                  <c:v>1.1058521142589199</c:v>
                </c:pt>
                <c:pt idx="61">
                  <c:v>1.11220936224554</c:v>
                </c:pt>
                <c:pt idx="62">
                  <c:v>1.1185118419567801</c:v>
                </c:pt>
                <c:pt idx="63">
                  <c:v>1.1247440327065299</c:v>
                </c:pt>
                <c:pt idx="64">
                  <c:v>1.1308904374119599</c:v>
                </c:pt>
                <c:pt idx="65">
                  <c:v>1.1369357033593701</c:v>
                </c:pt>
                <c:pt idx="66">
                  <c:v>1.14286475258326</c:v>
                </c:pt>
                <c:pt idx="67">
                  <c:v>1.1486629196890701</c:v>
                </c:pt>
                <c:pt idx="68">
                  <c:v>1.15431609441765</c:v>
                </c:pt>
                <c:pt idx="69">
                  <c:v>1.1598108657789401</c:v>
                </c:pt>
                <c:pt idx="70">
                  <c:v>1.16513466421417</c:v>
                </c:pt>
                <c:pt idx="71">
                  <c:v>1.17027589801905</c:v>
                </c:pt>
                <c:pt idx="72">
                  <c:v>1.1752240802065901</c:v>
                </c:pt>
                <c:pt idx="73">
                  <c:v>1.17996994212753</c:v>
                </c:pt>
                <c:pt idx="74">
                  <c:v>1.18450553050455</c:v>
                </c:pt>
                <c:pt idx="75">
                  <c:v>1.1888242850630799</c:v>
                </c:pt>
                <c:pt idx="76">
                  <c:v>1.1929210946273101</c:v>
                </c:pt>
                <c:pt idx="77">
                  <c:v>1.1967923303530501</c:v>
                </c:pt>
                <c:pt idx="78">
                  <c:v>1.20043585563536</c:v>
                </c:pt>
                <c:pt idx="79">
                  <c:v>1.20385101309966</c:v>
                </c:pt>
                <c:pt idx="80">
                  <c:v>1.2070385899031999</c:v>
                </c:pt>
                <c:pt idx="81">
                  <c:v>1.21000076328787</c:v>
                </c:pt>
                <c:pt idx="82">
                  <c:v>1.21274102889755</c:v>
                </c:pt>
                <c:pt idx="83">
                  <c:v>1.21526411477789</c:v>
                </c:pt>
                <c:pt idx="84">
                  <c:v>1.2175758842062701</c:v>
                </c:pt>
                <c:pt idx="85">
                  <c:v>1.2196831405144299</c:v>
                </c:pt>
                <c:pt idx="86">
                  <c:v>1.2215929194711099</c:v>
                </c:pt>
                <c:pt idx="87">
                  <c:v>1.2233122965897001</c:v>
                </c:pt>
                <c:pt idx="88">
                  <c:v>1.2248484096802501</c:v>
                </c:pt>
                <c:pt idx="89">
                  <c:v>1.22620840495909</c:v>
                </c:pt>
                <c:pt idx="90">
                  <c:v>1.2273993896565301</c:v>
                </c:pt>
                <c:pt idx="91">
                  <c:v>1.22842839107506</c:v>
                </c:pt>
                <c:pt idx="92">
                  <c:v>1.22930232182071</c:v>
                </c:pt>
                <c:pt idx="93">
                  <c:v>1.2300279508307901</c:v>
                </c:pt>
                <c:pt idx="94">
                  <c:v>1.23061187975348</c:v>
                </c:pt>
                <c:pt idx="95">
                  <c:v>1.2310605241952399</c:v>
                </c:pt>
                <c:pt idx="96">
                  <c:v>1.23138009933463</c:v>
                </c:pt>
                <c:pt idx="97">
                  <c:v>1.23157660940253</c:v>
                </c:pt>
                <c:pt idx="98">
                  <c:v>1.2316558405435101</c:v>
                </c:pt>
                <c:pt idx="99">
                  <c:v>1.23162335659823</c:v>
                </c:pt>
                <c:pt idx="100">
                  <c:v>1.2314844973781001</c:v>
                </c:pt>
              </c:numCache>
            </c:numRef>
          </c:yVal>
          <c:smooth val="0"/>
          <c:extLst>
            <c:ext xmlns:c16="http://schemas.microsoft.com/office/drawing/2014/chart" uri="{C3380CC4-5D6E-409C-BE32-E72D297353CC}">
              <c16:uniqueId val="{00000001-2D1F-4FE0-9969-66AB3F1F1604}"/>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Microsoft_Excel_Worksheet4!$D$2:$D$10002</c:f>
              <c:numCache>
                <c:formatCode>General</c:formatCode>
                <c:ptCount val="10001"/>
                <c:pt idx="0">
                  <c:v>1</c:v>
                </c:pt>
                <c:pt idx="1">
                  <c:v>1.0163554255387</c:v>
                </c:pt>
                <c:pt idx="2">
                  <c:v>1.0329725557995899</c:v>
                </c:pt>
                <c:pt idx="3">
                  <c:v>1.04982603448461</c:v>
                </c:pt>
                <c:pt idx="4">
                  <c:v>1.06688267492696</c:v>
                </c:pt>
                <c:pt idx="5">
                  <c:v>1.08410701179504</c:v>
                </c:pt>
                <c:pt idx="6">
                  <c:v>1.1014612561839401</c:v>
                </c:pt>
                <c:pt idx="7">
                  <c:v>1.11890526583949</c:v>
                </c:pt>
                <c:pt idx="8">
                  <c:v>1.13639653243703</c:v>
                </c:pt>
                <c:pt idx="9">
                  <c:v>1.1538901879501899</c:v>
                </c:pt>
                <c:pt idx="10">
                  <c:v>1.1713390322491299</c:v>
                </c:pt>
                <c:pt idx="11">
                  <c:v>1.18869358417571</c:v>
                </c:pt>
                <c:pt idx="12">
                  <c:v>1.2059021584601399</c:v>
                </c:pt>
                <c:pt idx="13">
                  <c:v>1.22291097097517</c:v>
                </c:pt>
                <c:pt idx="14">
                  <c:v>1.2396723448702101</c:v>
                </c:pt>
                <c:pt idx="15">
                  <c:v>1.2561698575721101</c:v>
                </c:pt>
                <c:pt idx="16">
                  <c:v>1.2723955823367199</c:v>
                </c:pt>
                <c:pt idx="17">
                  <c:v>1.2883422285646799</c:v>
                </c:pt>
                <c:pt idx="18">
                  <c:v>1.30400315201163</c:v>
                </c:pt>
                <c:pt idx="19">
                  <c:v>1.31937236554645</c:v>
                </c:pt>
                <c:pt idx="20">
                  <c:v>1.3344445498781501</c:v>
                </c:pt>
                <c:pt idx="21">
                  <c:v>1.3492150639248901</c:v>
                </c:pt>
                <c:pt idx="22">
                  <c:v>1.3636799546457199</c:v>
                </c:pt>
                <c:pt idx="23">
                  <c:v>1.37783596624466</c:v>
                </c:pt>
                <c:pt idx="24">
                  <c:v>1.3916805487124899</c:v>
                </c:pt>
                <c:pt idx="25">
                  <c:v>1.4052118657084001</c:v>
                </c:pt>
                <c:pt idx="26">
                  <c:v>1.4184288018081099</c:v>
                </c:pt>
                <c:pt idx="27">
                  <c:v>1.4313309691620599</c:v>
                </c:pt>
                <c:pt idx="28">
                  <c:v>1.4439187136192499</c:v>
                </c:pt>
                <c:pt idx="29">
                  <c:v>1.45619312038007</c:v>
                </c:pt>
                <c:pt idx="30">
                  <c:v>1.4681560192473599</c:v>
                </c:pt>
                <c:pt idx="31">
                  <c:v>1.47980998954701</c:v>
                </c:pt>
                <c:pt idx="32">
                  <c:v>1.4911583647908999</c:v>
                </c:pt>
                <c:pt idx="33">
                  <c:v>1.5022052371526899</c:v>
                </c:pt>
                <c:pt idx="34">
                  <c:v>1.51295546182376</c:v>
                </c:pt>
                <c:pt idx="35">
                  <c:v>1.52341466130987</c:v>
                </c:pt>
                <c:pt idx="36">
                  <c:v>1.5335892297203999</c:v>
                </c:pt>
                <c:pt idx="37">
                  <c:v>1.54348633708979</c:v>
                </c:pt>
                <c:pt idx="38">
                  <c:v>1.5531139337550299</c:v>
                </c:pt>
                <c:pt idx="39">
                  <c:v>1.5624807547939401</c:v>
                </c:pt>
                <c:pt idx="40">
                  <c:v>1.5715963245042801</c:v>
                </c:pt>
                <c:pt idx="41">
                  <c:v>1.58047096087532</c:v>
                </c:pt>
                <c:pt idx="42">
                  <c:v>1.58911577996834</c:v>
                </c:pt>
                <c:pt idx="43">
                  <c:v>1.5975427000819</c:v>
                </c:pt>
                <c:pt idx="44">
                  <c:v>1.6057644455303799</c:v>
                </c:pt>
                <c:pt idx="45">
                  <c:v>1.6137945498093</c:v>
                </c:pt>
                <c:pt idx="46">
                  <c:v>1.6216473578595101</c:v>
                </c:pt>
                <c:pt idx="47">
                  <c:v>1.6293380270724001</c:v>
                </c:pt>
                <c:pt idx="48">
                  <c:v>1.63688252660247</c:v>
                </c:pt>
                <c:pt idx="49">
                  <c:v>1.64429763447022</c:v>
                </c:pt>
                <c:pt idx="50">
                  <c:v>1.6516009318511</c:v>
                </c:pt>
                <c:pt idx="51">
                  <c:v>1.6588107938554</c:v>
                </c:pt>
                <c:pt idx="52">
                  <c:v>1.6659463760137501</c:v>
                </c:pt>
                <c:pt idx="53">
                  <c:v>1.6730275955967699</c:v>
                </c:pt>
                <c:pt idx="54">
                  <c:v>1.6800751068212001</c:v>
                </c:pt>
                <c:pt idx="55">
                  <c:v>1.6871102689342099</c:v>
                </c:pt>
                <c:pt idx="56">
                  <c:v>1.69415510613217</c:v>
                </c:pt>
                <c:pt idx="57">
                  <c:v>1.7012322582660799</c:v>
                </c:pt>
                <c:pt idx="58">
                  <c:v>1.7083649213263401</c:v>
                </c:pt>
                <c:pt idx="59">
                  <c:v>1.7155767767911101</c:v>
                </c:pt>
                <c:pt idx="60">
                  <c:v>1.72289190907736</c:v>
                </c:pt>
                <c:pt idx="61">
                  <c:v>1.7303347105576401</c:v>
                </c:pt>
                <c:pt idx="62">
                  <c:v>1.73792977390514</c:v>
                </c:pt>
                <c:pt idx="63">
                  <c:v>1.74570177190422</c:v>
                </c:pt>
                <c:pt idx="64">
                  <c:v>1.75367532530885</c:v>
                </c:pt>
                <c:pt idx="65">
                  <c:v>1.76187485983554</c:v>
                </c:pt>
                <c:pt idx="66">
                  <c:v>1.77032445392004</c:v>
                </c:pt>
                <c:pt idx="67">
                  <c:v>1.77904767942183</c:v>
                </c:pt>
                <c:pt idx="68">
                  <c:v>1.7880674379920201</c:v>
                </c:pt>
                <c:pt idx="69">
                  <c:v>1.7974057962905701</c:v>
                </c:pt>
                <c:pt idx="70">
                  <c:v>1.8070838236064299</c:v>
                </c:pt>
                <c:pt idx="71">
                  <c:v>1.81712143566038</c:v>
                </c:pt>
                <c:pt idx="72">
                  <c:v>1.82753724842451</c:v>
                </c:pt>
                <c:pt idx="73">
                  <c:v>1.8383484456527299</c:v>
                </c:pt>
                <c:pt idx="74">
                  <c:v>1.84957066347829</c:v>
                </c:pt>
                <c:pt idx="75">
                  <c:v>1.86121789490831</c:v>
                </c:pt>
                <c:pt idx="76">
                  <c:v>1.8733024163597001</c:v>
                </c:pt>
                <c:pt idx="77">
                  <c:v>1.8858347375780999</c:v>
                </c:pt>
                <c:pt idx="78">
                  <c:v>1.8988235754162499</c:v>
                </c:pt>
                <c:pt idx="79">
                  <c:v>1.91227585107772</c:v>
                </c:pt>
                <c:pt idx="80">
                  <c:v>1.92619670961484</c:v>
                </c:pt>
                <c:pt idx="81">
                  <c:v>1.94058955975669</c:v>
                </c:pt>
                <c:pt idx="82">
                  <c:v>1.9554561315715699</c:v>
                </c:pt>
                <c:pt idx="83">
                  <c:v>1.9707965490652499</c:v>
                </c:pt>
                <c:pt idx="84">
                  <c:v>1.9866094145876201</c:v>
                </c:pt>
                <c:pt idx="85">
                  <c:v>2.0028919178039102</c:v>
                </c:pt>
                <c:pt idx="86">
                  <c:v>2.0196403353299699</c:v>
                </c:pt>
                <c:pt idx="87">
                  <c:v>2.0368507578116199</c:v>
                </c:pt>
                <c:pt idx="88">
                  <c:v>2.05451925229355</c:v>
                </c:pt>
                <c:pt idx="89">
                  <c:v>2.0726419167030898</c:v>
                </c:pt>
                <c:pt idx="90">
                  <c:v>2.0912149277210901</c:v>
                </c:pt>
                <c:pt idx="91">
                  <c:v>2.11023458220824</c:v>
                </c:pt>
                <c:pt idx="92">
                  <c:v>2.1296973324641102</c:v>
                </c:pt>
                <c:pt idx="93">
                  <c:v>2.1495998156957898</c:v>
                </c:pt>
                <c:pt idx="94">
                  <c:v>2.16993887814075</c:v>
                </c:pt>
                <c:pt idx="95">
                  <c:v>2.190711594328</c:v>
                </c:pt>
                <c:pt idx="96">
                  <c:v>2.2119152819790102</c:v>
                </c:pt>
                <c:pt idx="97">
                  <c:v>2.23354751304863</c:v>
                </c:pt>
                <c:pt idx="98">
                  <c:v>2.2556061213910499</c:v>
                </c:pt>
                <c:pt idx="99">
                  <c:v>2.2780892075113499</c:v>
                </c:pt>
                <c:pt idx="100">
                  <c:v>2.30099514083112</c:v>
                </c:pt>
              </c:numCache>
            </c:numRef>
          </c:yVal>
          <c:smooth val="1"/>
          <c:extLst>
            <c:ext xmlns:c16="http://schemas.microsoft.com/office/drawing/2014/chart" uri="{C3380CC4-5D6E-409C-BE32-E72D297353CC}">
              <c16:uniqueId val="{00000002-2D1F-4FE0-9969-66AB3F1F1604}"/>
            </c:ext>
          </c:extLst>
        </c:ser>
        <c:dLbls>
          <c:showLegendKey val="0"/>
          <c:showVal val="0"/>
          <c:showCatName val="0"/>
          <c:showSerName val="0"/>
          <c:showPercent val="0"/>
          <c:showBubbleSize val="0"/>
        </c:dLbls>
        <c:axId val="685242664"/>
        <c:axId val="705203312"/>
      </c:scatterChart>
      <c:valAx>
        <c:axId val="685242664"/>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03312"/>
        <c:crosses val="autoZero"/>
        <c:crossBetween val="midCat"/>
        <c:majorUnit val="10"/>
      </c:valAx>
      <c:valAx>
        <c:axId val="7052033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524266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Microsoft_Excel_Worksheet5!$B$2:$B$10002</c:f>
              <c:numCache>
                <c:formatCode>General</c:formatCode>
                <c:ptCount val="10001"/>
                <c:pt idx="0">
                  <c:v>1.1407584912795099</c:v>
                </c:pt>
                <c:pt idx="1">
                  <c:v>1.09631647873303</c:v>
                </c:pt>
                <c:pt idx="2">
                  <c:v>1.05503741626807</c:v>
                </c:pt>
                <c:pt idx="3">
                  <c:v>1.0180973395433399</c:v>
                </c:pt>
                <c:pt idx="4">
                  <c:v>0.98649500653098798</c:v>
                </c:pt>
                <c:pt idx="5">
                  <c:v>0.96048590753062102</c:v>
                </c:pt>
                <c:pt idx="6">
                  <c:v>0.93939993467137095</c:v>
                </c:pt>
                <c:pt idx="7">
                  <c:v>0.92259396860711196</c:v>
                </c:pt>
                <c:pt idx="8">
                  <c:v>0.909511904802354</c:v>
                </c:pt>
                <c:pt idx="9">
                  <c:v>0.89966534283329902</c:v>
                </c:pt>
                <c:pt idx="10">
                  <c:v>0.89261782231154496</c:v>
                </c:pt>
                <c:pt idx="11">
                  <c:v>0.88797187750768602</c:v>
                </c:pt>
                <c:pt idx="12">
                  <c:v>0.88535837266406403</c:v>
                </c:pt>
                <c:pt idx="13">
                  <c:v>0.88442772690074301</c:v>
                </c:pt>
                <c:pt idx="14">
                  <c:v>0.88484275231237297</c:v>
                </c:pt>
                <c:pt idx="15">
                  <c:v>0.88627291886131598</c:v>
                </c:pt>
                <c:pt idx="16">
                  <c:v>0.88838993012992795</c:v>
                </c:pt>
                <c:pt idx="17">
                  <c:v>0.89086454824237504</c:v>
                </c:pt>
                <c:pt idx="18">
                  <c:v>0.89341169712553403</c:v>
                </c:pt>
                <c:pt idx="19">
                  <c:v>0.89596613834828898</c:v>
                </c:pt>
                <c:pt idx="20">
                  <c:v>0.89852788322509503</c:v>
                </c:pt>
              </c:numCache>
            </c:numRef>
          </c:yVal>
          <c:smooth val="0"/>
          <c:extLst>
            <c:ext xmlns:c16="http://schemas.microsoft.com/office/drawing/2014/chart" uri="{C3380CC4-5D6E-409C-BE32-E72D297353CC}">
              <c16:uniqueId val="{00000000-0DFF-4094-99DB-8AB5E4B706A8}"/>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Microsoft_Excel_Worksheet5!$C$2:$C$10002</c:f>
              <c:numCache>
                <c:formatCode>General</c:formatCode>
                <c:ptCount val="10001"/>
                <c:pt idx="0">
                  <c:v>1.0174836620033301</c:v>
                </c:pt>
                <c:pt idx="1">
                  <c:v>1.0130314343625799</c:v>
                </c:pt>
                <c:pt idx="2">
                  <c:v>1.0083207602414199</c:v>
                </c:pt>
                <c:pt idx="3">
                  <c:v>1.0031233217740601</c:v>
                </c:pt>
                <c:pt idx="4">
                  <c:v>0.97580796884837095</c:v>
                </c:pt>
                <c:pt idx="5">
                  <c:v>0.93096170459712402</c:v>
                </c:pt>
                <c:pt idx="6">
                  <c:v>0.89644607769012197</c:v>
                </c:pt>
                <c:pt idx="7">
                  <c:v>0.87020295346754295</c:v>
                </c:pt>
                <c:pt idx="8">
                  <c:v>0.85044748278790405</c:v>
                </c:pt>
                <c:pt idx="9">
                  <c:v>0.83555054685336405</c:v>
                </c:pt>
                <c:pt idx="10">
                  <c:v>0.82397798751178497</c:v>
                </c:pt>
                <c:pt idx="11">
                  <c:v>0.81430843701404898</c:v>
                </c:pt>
                <c:pt idx="12">
                  <c:v>0.80533081205518298</c:v>
                </c:pt>
                <c:pt idx="13">
                  <c:v>0.79616491265209999</c:v>
                </c:pt>
                <c:pt idx="14">
                  <c:v>0.78631330941814204</c:v>
                </c:pt>
                <c:pt idx="15">
                  <c:v>0.77560525561430604</c:v>
                </c:pt>
                <c:pt idx="16">
                  <c:v>0.76407945937991895</c:v>
                </c:pt>
                <c:pt idx="17">
                  <c:v>0.75187380074350396</c:v>
                </c:pt>
                <c:pt idx="18">
                  <c:v>0.73916605282027104</c:v>
                </c:pt>
                <c:pt idx="19">
                  <c:v>0.72616374960344998</c:v>
                </c:pt>
                <c:pt idx="20">
                  <c:v>0.71302369467266402</c:v>
                </c:pt>
              </c:numCache>
            </c:numRef>
          </c:yVal>
          <c:smooth val="0"/>
          <c:extLst>
            <c:ext xmlns:c16="http://schemas.microsoft.com/office/drawing/2014/chart" uri="{C3380CC4-5D6E-409C-BE32-E72D297353CC}">
              <c16:uniqueId val="{00000001-0DFF-4094-99DB-8AB5E4B706A8}"/>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Microsoft_Excel_Worksheet5!$D$2:$D$10002</c:f>
              <c:numCache>
                <c:formatCode>General</c:formatCode>
                <c:ptCount val="10001"/>
                <c:pt idx="0">
                  <c:v>1.27896887588751</c:v>
                </c:pt>
                <c:pt idx="1">
                  <c:v>1.1864486932706599</c:v>
                </c:pt>
                <c:pt idx="2">
                  <c:v>1.10391850849039</c:v>
                </c:pt>
                <c:pt idx="3">
                  <c:v>1.0332948803863</c:v>
                </c:pt>
                <c:pt idx="4">
                  <c:v>0.99729908852772697</c:v>
                </c:pt>
                <c:pt idx="5">
                  <c:v>0.99094643099648205</c:v>
                </c:pt>
                <c:pt idx="6">
                  <c:v>0.98441195652776803</c:v>
                </c:pt>
                <c:pt idx="7">
                  <c:v>0.97813921168444795</c:v>
                </c:pt>
                <c:pt idx="8">
                  <c:v>0.97267840956559903</c:v>
                </c:pt>
                <c:pt idx="9">
                  <c:v>0.96869989750291396</c:v>
                </c:pt>
                <c:pt idx="10">
                  <c:v>0.96697556097857496</c:v>
                </c:pt>
                <c:pt idx="11">
                  <c:v>0.96829901227085202</c:v>
                </c:pt>
                <c:pt idx="12">
                  <c:v>0.97333845459851498</c:v>
                </c:pt>
                <c:pt idx="13">
                  <c:v>0.98247535363646299</c:v>
                </c:pt>
                <c:pt idx="14">
                  <c:v>0.99571848389429196</c:v>
                </c:pt>
                <c:pt idx="15">
                  <c:v>1.0127312586153501</c:v>
                </c:pt>
                <c:pt idx="16">
                  <c:v>1.03292485914587</c:v>
                </c:pt>
                <c:pt idx="17">
                  <c:v>1.0555490064027899</c:v>
                </c:pt>
                <c:pt idx="18">
                  <c:v>1.0798445863622601</c:v>
                </c:pt>
                <c:pt idx="19">
                  <c:v>1.10547424255909</c:v>
                </c:pt>
                <c:pt idx="20">
                  <c:v>1.13229386760227</c:v>
                </c:pt>
              </c:numCache>
            </c:numRef>
          </c:yVal>
          <c:smooth val="1"/>
          <c:extLst>
            <c:ext xmlns:c16="http://schemas.microsoft.com/office/drawing/2014/chart" uri="{C3380CC4-5D6E-409C-BE32-E72D297353CC}">
              <c16:uniqueId val="{00000002-0DFF-4094-99DB-8AB5E4B706A8}"/>
            </c:ext>
          </c:extLst>
        </c:ser>
        <c:dLbls>
          <c:showLegendKey val="0"/>
          <c:showVal val="0"/>
          <c:showCatName val="0"/>
          <c:showSerName val="0"/>
          <c:showPercent val="0"/>
          <c:showBubbleSize val="0"/>
        </c:dLbls>
        <c:axId val="705204096"/>
        <c:axId val="705204488"/>
      </c:scatterChart>
      <c:valAx>
        <c:axId val="705204096"/>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height percentile</a:t>
                </a:r>
                <a:endParaRPr lang="en-US" sz="1700" dirty="0">
                  <a:solidFill>
                    <a:schemeClr val="bg2"/>
                  </a:solidFill>
                </a:endParaRPr>
              </a:p>
            </c:rich>
          </c:tx>
          <c:layout>
            <c:manualLayout>
              <c:xMode val="edge"/>
              <c:yMode val="edge"/>
              <c:x val="0.3923856641813579"/>
              <c:y val="0.8911965540597748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04488"/>
        <c:crosses val="autoZero"/>
        <c:crossBetween val="midCat"/>
        <c:majorUnit val="0.1"/>
      </c:valAx>
      <c:valAx>
        <c:axId val="70520448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0409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0.87738747007692197</c:v>
                </c:pt>
                <c:pt idx="1">
                  <c:v>0.89483334520511704</c:v>
                </c:pt>
                <c:pt idx="2">
                  <c:v>0.91273030150245305</c:v>
                </c:pt>
                <c:pt idx="3">
                  <c:v>0.93121453212404104</c:v>
                </c:pt>
                <c:pt idx="4">
                  <c:v>0.95043276615596906</c:v>
                </c:pt>
                <c:pt idx="5">
                  <c:v>0.97054314843265199</c:v>
                </c:pt>
                <c:pt idx="6">
                  <c:v>0.99171641374851005</c:v>
                </c:pt>
                <c:pt idx="7">
                  <c:v>1.0141284381112701</c:v>
                </c:pt>
                <c:pt idx="8">
                  <c:v>1.0378457161736001</c:v>
                </c:pt>
                <c:pt idx="9">
                  <c:v>1.0628474465047799</c:v>
                </c:pt>
                <c:pt idx="10">
                  <c:v>1.0891067681931199</c:v>
                </c:pt>
                <c:pt idx="11">
                  <c:v>1.1165918505157999</c:v>
                </c:pt>
                <c:pt idx="12">
                  <c:v>1.14526505750339</c:v>
                </c:pt>
                <c:pt idx="13">
                  <c:v>1.17508210651602</c:v>
                </c:pt>
                <c:pt idx="14">
                  <c:v>1.2059912262933199</c:v>
                </c:pt>
                <c:pt idx="15">
                  <c:v>1.2379323215973499</c:v>
                </c:pt>
                <c:pt idx="16">
                  <c:v>1.2708361532819601</c:v>
                </c:pt>
                <c:pt idx="17">
                  <c:v>1.30463788698853</c:v>
                </c:pt>
                <c:pt idx="18">
                  <c:v>1.3393386902028801</c:v>
                </c:pt>
                <c:pt idx="19">
                  <c:v>1.37496246656995</c:v>
                </c:pt>
                <c:pt idx="20">
                  <c:v>1.41153376536129</c:v>
                </c:pt>
                <c:pt idx="21">
                  <c:v>1.44907778881079</c:v>
                </c:pt>
                <c:pt idx="22">
                  <c:v>1.4876204094822501</c:v>
                </c:pt>
                <c:pt idx="23">
                  <c:v>1.5271881880987701</c:v>
                </c:pt>
                <c:pt idx="24">
                  <c:v>1.56780839184651</c:v>
                </c:pt>
                <c:pt idx="25">
                  <c:v>1.6095090131651499</c:v>
                </c:pt>
                <c:pt idx="26">
                  <c:v>1.65231878903828</c:v>
                </c:pt>
                <c:pt idx="27">
                  <c:v>1.69626722079671</c:v>
                </c:pt>
                <c:pt idx="28">
                  <c:v>1.7413845944487101</c:v>
                </c:pt>
                <c:pt idx="29">
                  <c:v>1.7877020015508001</c:v>
                </c:pt>
                <c:pt idx="30">
                  <c:v>1.8352513606338099</c:v>
                </c:pt>
                <c:pt idx="31">
                  <c:v>1.8840654391987199</c:v>
                </c:pt>
                <c:pt idx="32">
                  <c:v>1.93417787629764</c:v>
                </c:pt>
                <c:pt idx="33">
                  <c:v>1.98562320571535</c:v>
                </c:pt>
                <c:pt idx="34">
                  <c:v>2.0384368797674099</c:v>
                </c:pt>
                <c:pt idx="35">
                  <c:v>2.0926552937312701</c:v>
                </c:pt>
                <c:pt idx="36">
                  <c:v>2.14831581092723</c:v>
                </c:pt>
                <c:pt idx="37">
                  <c:v>2.2054567884664702</c:v>
                </c:pt>
                <c:pt idx="38">
                  <c:v>2.2641176036839199</c:v>
                </c:pt>
                <c:pt idx="39">
                  <c:v>2.3243386812742202</c:v>
                </c:pt>
                <c:pt idx="40">
                  <c:v>2.3861615211494098</c:v>
                </c:pt>
                <c:pt idx="41">
                  <c:v>2.4496287270376098</c:v>
                </c:pt>
                <c:pt idx="42">
                  <c:v>2.5147840358423901</c:v>
                </c:pt>
                <c:pt idx="43">
                  <c:v>2.58167234778294</c:v>
                </c:pt>
                <c:pt idx="44">
                  <c:v>2.6503397573360399</c:v>
                </c:pt>
                <c:pt idx="45">
                  <c:v>2.7208335850009502</c:v>
                </c:pt>
                <c:pt idx="46">
                  <c:v>2.7932024099091701</c:v>
                </c:pt>
                <c:pt idx="47">
                  <c:v>2.8674961033016202</c:v>
                </c:pt>
                <c:pt idx="48">
                  <c:v>2.94376586289619</c:v>
                </c:pt>
                <c:pt idx="49">
                  <c:v>3.02206424816942</c:v>
                </c:pt>
                <c:pt idx="50">
                  <c:v>3.1024452165766001</c:v>
                </c:pt>
                <c:pt idx="51">
                  <c:v>3.1849641607352899</c:v>
                </c:pt>
                <c:pt idx="52">
                  <c:v>3.2696779465977701</c:v>
                </c:pt>
                <c:pt idx="53">
                  <c:v>3.3566449526388702</c:v>
                </c:pt>
                <c:pt idx="54">
                  <c:v>3.4459251100861001</c:v>
                </c:pt>
                <c:pt idx="55">
                  <c:v>3.5375799442198099</c:v>
                </c:pt>
                <c:pt idx="56">
                  <c:v>3.6316726167718398</c:v>
                </c:pt>
                <c:pt idx="57">
                  <c:v>3.7282679694519798</c:v>
                </c:pt>
                <c:pt idx="58">
                  <c:v>3.8274325686320299</c:v>
                </c:pt>
                <c:pt idx="59">
                  <c:v>3.9292347512183898</c:v>
                </c:pt>
                <c:pt idx="60">
                  <c:v>4.0337446717448504</c:v>
                </c:pt>
                <c:pt idx="61">
                  <c:v>4.1410343507179599</c:v>
                </c:pt>
                <c:pt idx="62">
                  <c:v>4.2511777242480697</c:v>
                </c:pt>
                <c:pt idx="63">
                  <c:v>4.3642506950007904</c:v>
                </c:pt>
                <c:pt idx="64">
                  <c:v>4.4803311845034202</c:v>
                </c:pt>
                <c:pt idx="65">
                  <c:v>4.5994991868426798</c:v>
                </c:pt>
                <c:pt idx="66">
                  <c:v>4.7218368237908104</c:v>
                </c:pt>
                <c:pt idx="67">
                  <c:v>4.8474284013977202</c:v>
                </c:pt>
                <c:pt idx="68">
                  <c:v>4.9763604680885303</c:v>
                </c:pt>
                <c:pt idx="69">
                  <c:v>5.1087218743063199</c:v>
                </c:pt>
                <c:pt idx="70">
                  <c:v>5.2446038337413103</c:v>
                </c:pt>
              </c:numCache>
            </c:numRef>
          </c:yVal>
          <c:smooth val="0"/>
          <c:extLst>
            <c:ext xmlns:c16="http://schemas.microsoft.com/office/drawing/2014/chart" uri="{C3380CC4-5D6E-409C-BE32-E72D297353CC}">
              <c16:uniqueId val="{00000000-0EEA-4F58-8F6C-7996BAD1A0D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0.71519595607846398</c:v>
                </c:pt>
                <c:pt idx="1">
                  <c:v>0.75776640045120003</c:v>
                </c:pt>
                <c:pt idx="2">
                  <c:v>0.80222668285538301</c:v>
                </c:pt>
                <c:pt idx="3">
                  <c:v>0.84789600464695203</c:v>
                </c:pt>
                <c:pt idx="4">
                  <c:v>0.89397113861264998</c:v>
                </c:pt>
                <c:pt idx="5">
                  <c:v>0.93956938874179796</c:v>
                </c:pt>
                <c:pt idx="6">
                  <c:v>0.98382893056579301</c:v>
                </c:pt>
                <c:pt idx="7">
                  <c:v>1.0022367850256599</c:v>
                </c:pt>
                <c:pt idx="8">
                  <c:v>1.00946600309329</c:v>
                </c:pt>
                <c:pt idx="9">
                  <c:v>1.01981513491002</c:v>
                </c:pt>
                <c:pt idx="10">
                  <c:v>1.03169886456946</c:v>
                </c:pt>
                <c:pt idx="11">
                  <c:v>1.0436830105881401</c:v>
                </c:pt>
                <c:pt idx="12">
                  <c:v>1.05469802161376</c:v>
                </c:pt>
                <c:pt idx="13">
                  <c:v>1.06415252121758</c:v>
                </c:pt>
                <c:pt idx="14">
                  <c:v>1.0719007991026199</c:v>
                </c:pt>
                <c:pt idx="15">
                  <c:v>1.07812442906058</c:v>
                </c:pt>
                <c:pt idx="16">
                  <c:v>1.0832065528414001</c:v>
                </c:pt>
                <c:pt idx="17">
                  <c:v>1.0875966975219</c:v>
                </c:pt>
                <c:pt idx="18">
                  <c:v>1.09155218845932</c:v>
                </c:pt>
                <c:pt idx="19">
                  <c:v>1.09520352406525</c:v>
                </c:pt>
                <c:pt idx="20">
                  <c:v>1.09863516796549</c:v>
                </c:pt>
                <c:pt idx="21">
                  <c:v>1.1019038757666899</c:v>
                </c:pt>
                <c:pt idx="22">
                  <c:v>1.1050490437018601</c:v>
                </c:pt>
                <c:pt idx="23">
                  <c:v>1.10809880068568</c:v>
                </c:pt>
                <c:pt idx="24">
                  <c:v>1.1110737301856399</c:v>
                </c:pt>
                <c:pt idx="25">
                  <c:v>1.11398922138251</c:v>
                </c:pt>
                <c:pt idx="26">
                  <c:v>1.11685699951472</c:v>
                </c:pt>
                <c:pt idx="27">
                  <c:v>1.11968614890976</c:v>
                </c:pt>
                <c:pt idx="28">
                  <c:v>1.1224838133940001</c:v>
                </c:pt>
                <c:pt idx="29">
                  <c:v>1.12525568619142</c:v>
                </c:pt>
                <c:pt idx="30">
                  <c:v>1.1280063592399401</c:v>
                </c:pt>
                <c:pt idx="31">
                  <c:v>1.1307395766339099</c:v>
                </c:pt>
                <c:pt idx="32">
                  <c:v>1.1334584214263399</c:v>
                </c:pt>
                <c:pt idx="33">
                  <c:v>1.13616545530137</c:v>
                </c:pt>
                <c:pt idx="34">
                  <c:v>1.1388628243836101</c:v>
                </c:pt>
                <c:pt idx="35">
                  <c:v>1.1415523403617001</c:v>
                </c:pt>
                <c:pt idx="36">
                  <c:v>1.14423554337502</c:v>
                </c:pt>
                <c:pt idx="37">
                  <c:v>1.14691375126147</c:v>
                </c:pt>
                <c:pt idx="38">
                  <c:v>1.1495880984886799</c:v>
                </c:pt>
                <c:pt idx="39">
                  <c:v>1.1522595671993201</c:v>
                </c:pt>
                <c:pt idx="40">
                  <c:v>1.1549290121695099</c:v>
                </c:pt>
                <c:pt idx="41">
                  <c:v>1.1575971810257</c:v>
                </c:pt>
                <c:pt idx="42">
                  <c:v>1.16026473073697</c:v>
                </c:pt>
                <c:pt idx="43">
                  <c:v>1.1629322411580001</c:v>
                </c:pt>
                <c:pt idx="44">
                  <c:v>1.16560022621922</c:v>
                </c:pt>
                <c:pt idx="45">
                  <c:v>1.168269143227</c:v>
                </c:pt>
                <c:pt idx="46">
                  <c:v>1.1709394006354401</c:v>
                </c:pt>
                <c:pt idx="47">
                  <c:v>1.17361136457467</c:v>
                </c:pt>
                <c:pt idx="48">
                  <c:v>1.17628536436141</c:v>
                </c:pt>
                <c:pt idx="49">
                  <c:v>1.17896169717204</c:v>
                </c:pt>
                <c:pt idx="50">
                  <c:v>1.1816406320227999</c:v>
                </c:pt>
                <c:pt idx="51">
                  <c:v>1.1843224131739001</c:v>
                </c:pt>
                <c:pt idx="52">
                  <c:v>1.1870072630525601</c:v>
                </c:pt>
                <c:pt idx="53">
                  <c:v>1.1896953847723</c:v>
                </c:pt>
                <c:pt idx="54">
                  <c:v>1.192386964312</c:v>
                </c:pt>
                <c:pt idx="55">
                  <c:v>1.19508217240723</c:v>
                </c:pt>
                <c:pt idx="56">
                  <c:v>1.19778116619696</c:v>
                </c:pt>
                <c:pt idx="57">
                  <c:v>1.20048409066205</c:v>
                </c:pt>
                <c:pt idx="58">
                  <c:v>1.20319107988533</c:v>
                </c:pt>
                <c:pt idx="59">
                  <c:v>1.20590225815866</c:v>
                </c:pt>
                <c:pt idx="60">
                  <c:v>1.20861774095819</c:v>
                </c:pt>
                <c:pt idx="61">
                  <c:v>1.21133763580569</c:v>
                </c:pt>
                <c:pt idx="62">
                  <c:v>1.21406204303136</c:v>
                </c:pt>
                <c:pt idx="63">
                  <c:v>1.21679105645075</c:v>
                </c:pt>
                <c:pt idx="64">
                  <c:v>1.2195247639670601</c:v>
                </c:pt>
                <c:pt idx="65">
                  <c:v>1.2222632481082201</c:v>
                </c:pt>
                <c:pt idx="66">
                  <c:v>1.2250065865066</c:v>
                </c:pt>
                <c:pt idx="67">
                  <c:v>1.22775485232882</c:v>
                </c:pt>
                <c:pt idx="68">
                  <c:v>1.2305081146612</c:v>
                </c:pt>
                <c:pt idx="69">
                  <c:v>1.23326643885627</c:v>
                </c:pt>
                <c:pt idx="70">
                  <c:v>1.2360298868448301</c:v>
                </c:pt>
              </c:numCache>
            </c:numRef>
          </c:yVal>
          <c:smooth val="0"/>
          <c:extLst>
            <c:ext xmlns:c16="http://schemas.microsoft.com/office/drawing/2014/chart" uri="{C3380CC4-5D6E-409C-BE32-E72D297353CC}">
              <c16:uniqueId val="{00000001-0EEA-4F58-8F6C-7996BAD1A0D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1.07636063390091</c:v>
                </c:pt>
                <c:pt idx="1">
                  <c:v>1.0566933493147701</c:v>
                </c:pt>
                <c:pt idx="2">
                  <c:v>1.03845536565247</c:v>
                </c:pt>
                <c:pt idx="3">
                  <c:v>1.0227203573155901</c:v>
                </c:pt>
                <c:pt idx="4">
                  <c:v>1.0104604097004199</c:v>
                </c:pt>
                <c:pt idx="5">
                  <c:v>1.00253798629068</c:v>
                </c:pt>
                <c:pt idx="6">
                  <c:v>0.99966713189924405</c:v>
                </c:pt>
                <c:pt idx="7">
                  <c:v>1.02616118700899</c:v>
                </c:pt>
                <c:pt idx="8">
                  <c:v>1.0670232848647601</c:v>
                </c:pt>
                <c:pt idx="9">
                  <c:v>1.10769555762809</c:v>
                </c:pt>
                <c:pt idx="10">
                  <c:v>1.1497090800997101</c:v>
                </c:pt>
                <c:pt idx="11">
                  <c:v>1.1945939025449099</c:v>
                </c:pt>
                <c:pt idx="12">
                  <c:v>1.24360909479223</c:v>
                </c:pt>
                <c:pt idx="13">
                  <c:v>1.2975752343040401</c:v>
                </c:pt>
                <c:pt idx="14">
                  <c:v>1.3568558201599199</c:v>
                </c:pt>
                <c:pt idx="15">
                  <c:v>1.4214281687232599</c:v>
                </c:pt>
                <c:pt idx="16">
                  <c:v>1.49096635748006</c:v>
                </c:pt>
                <c:pt idx="17">
                  <c:v>1.5649918945543899</c:v>
                </c:pt>
                <c:pt idx="18">
                  <c:v>1.6433736710347</c:v>
                </c:pt>
                <c:pt idx="19">
                  <c:v>1.7261830727669201</c:v>
                </c:pt>
                <c:pt idx="20">
                  <c:v>1.813547962828</c:v>
                </c:pt>
                <c:pt idx="21">
                  <c:v>1.90563485999516</c:v>
                </c:pt>
                <c:pt idx="22">
                  <c:v>2.0026391546339299</c:v>
                </c:pt>
                <c:pt idx="23">
                  <c:v>2.1047796102885301</c:v>
                </c:pt>
                <c:pt idx="24">
                  <c:v>2.2122952660699098</c:v>
                </c:pt>
                <c:pt idx="25">
                  <c:v>2.3254437419465601</c:v>
                </c:pt>
                <c:pt idx="26">
                  <c:v>2.4445003987038598</c:v>
                </c:pt>
                <c:pt idx="27">
                  <c:v>2.5697580408144298</c:v>
                </c:pt>
                <c:pt idx="28">
                  <c:v>2.7015269793640102</c:v>
                </c:pt>
                <c:pt idx="29">
                  <c:v>2.84013534485271</c:v>
                </c:pt>
                <c:pt idx="30">
                  <c:v>2.9859295819730298</c:v>
                </c:pt>
                <c:pt idx="31">
                  <c:v>3.1392750837908698</c:v>
                </c:pt>
                <c:pt idx="32">
                  <c:v>3.30055693834057</c:v>
                </c:pt>
                <c:pt idx="33">
                  <c:v>3.47018077048426</c:v>
                </c:pt>
                <c:pt idx="34">
                  <c:v>3.64857366825089</c:v>
                </c:pt>
                <c:pt idx="35">
                  <c:v>3.83618518708826</c:v>
                </c:pt>
                <c:pt idx="36">
                  <c:v>4.0334884283237704</c:v>
                </c:pt>
                <c:pt idx="37">
                  <c:v>4.2409811901225902</c:v>
                </c:pt>
                <c:pt idx="38">
                  <c:v>4.45918719065613</c:v>
                </c:pt>
                <c:pt idx="39">
                  <c:v>4.6886573642421796</c:v>
                </c:pt>
                <c:pt idx="40">
                  <c:v>4.9299712320140401</c:v>
                </c:pt>
                <c:pt idx="41">
                  <c:v>5.1837383493029696</c:v>
                </c:pt>
                <c:pt idx="42">
                  <c:v>5.45059983242857</c:v>
                </c:pt>
                <c:pt idx="43">
                  <c:v>5.7312299680248904</c:v>
                </c:pt>
                <c:pt idx="44">
                  <c:v>6.0263379084099498</c:v>
                </c:pt>
                <c:pt idx="45">
                  <c:v>6.3366694568519399</c:v>
                </c:pt>
                <c:pt idx="46">
                  <c:v>6.6630089469091898</c:v>
                </c:pt>
                <c:pt idx="47">
                  <c:v>7.0061812203309302</c:v>
                </c:pt>
                <c:pt idx="48">
                  <c:v>7.36705370831291</c:v>
                </c:pt>
                <c:pt idx="49">
                  <c:v>7.7465386212042802</c:v>
                </c:pt>
                <c:pt idx="50">
                  <c:v>8.14559525207099</c:v>
                </c:pt>
                <c:pt idx="51">
                  <c:v>8.5652323998353399</c:v>
                </c:pt>
                <c:pt idx="52">
                  <c:v>9.0065109180333707</c:v>
                </c:pt>
                <c:pt idx="53">
                  <c:v>9.4705463955653606</c:v>
                </c:pt>
                <c:pt idx="54">
                  <c:v>9.9585119761631997</c:v>
                </c:pt>
                <c:pt idx="55">
                  <c:v>10.471641323657799</c:v>
                </c:pt>
                <c:pt idx="56">
                  <c:v>11.011231740507901</c:v>
                </c:pt>
                <c:pt idx="57">
                  <c:v>11.5786474474443</c:v>
                </c:pt>
                <c:pt idx="58">
                  <c:v>12.175323032499</c:v>
                </c:pt>
                <c:pt idx="59">
                  <c:v>12.802767078118301</c:v>
                </c:pt>
                <c:pt idx="60">
                  <c:v>13.462565975517</c:v>
                </c:pt>
                <c:pt idx="61">
                  <c:v>14.156387935904</c:v>
                </c:pt>
                <c:pt idx="62">
                  <c:v>14.885987208708199</c:v>
                </c:pt>
                <c:pt idx="63">
                  <c:v>15.653208517469</c:v>
                </c:pt>
                <c:pt idx="64">
                  <c:v>16.4599917245928</c:v>
                </c:pt>
                <c:pt idx="65">
                  <c:v>17.308376736770999</c:v>
                </c:pt>
                <c:pt idx="66">
                  <c:v>18.2005086634584</c:v>
                </c:pt>
                <c:pt idx="67">
                  <c:v>19.1386432414475</c:v>
                </c:pt>
                <c:pt idx="68">
                  <c:v>20.125152539260299</c:v>
                </c:pt>
                <c:pt idx="69">
                  <c:v>21.162530955776301</c:v>
                </c:pt>
                <c:pt idx="70">
                  <c:v>22.253401528265002</c:v>
                </c:pt>
              </c:numCache>
            </c:numRef>
          </c:yVal>
          <c:smooth val="1"/>
          <c:extLst>
            <c:ext xmlns:c16="http://schemas.microsoft.com/office/drawing/2014/chart" uri="{C3380CC4-5D6E-409C-BE32-E72D297353CC}">
              <c16:uniqueId val="{00000002-0EEA-4F58-8F6C-7996BAD1A0DB}"/>
            </c:ext>
          </c:extLst>
        </c:ser>
        <c:dLbls>
          <c:showLegendKey val="0"/>
          <c:showVal val="0"/>
          <c:showCatName val="0"/>
          <c:showSerName val="0"/>
          <c:showPercent val="0"/>
          <c:showBubbleSize val="0"/>
        </c:dLbls>
        <c:axId val="705204880"/>
        <c:axId val="705205272"/>
      </c:scatterChart>
      <c:valAx>
        <c:axId val="705204880"/>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05272"/>
        <c:crosses val="autoZero"/>
        <c:crossBetween val="midCat"/>
        <c:majorUnit val="1"/>
      </c:valAx>
      <c:valAx>
        <c:axId val="7052052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0488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Microsoft_Excel_Worksheet2!$B$2:$B$10002</c:f>
              <c:numCache>
                <c:formatCode>General</c:formatCode>
                <c:ptCount val="10001"/>
                <c:pt idx="0">
                  <c:v>2.3296869598080598</c:v>
                </c:pt>
                <c:pt idx="1">
                  <c:v>2.2910880659611301</c:v>
                </c:pt>
                <c:pt idx="2">
                  <c:v>2.2531286891960698</c:v>
                </c:pt>
                <c:pt idx="3">
                  <c:v>2.2157982338181101</c:v>
                </c:pt>
                <c:pt idx="4">
                  <c:v>2.17908627968484</c:v>
                </c:pt>
                <c:pt idx="5">
                  <c:v>2.1429825792976498</c:v>
                </c:pt>
                <c:pt idx="6">
                  <c:v>2.1074770549413002</c:v>
                </c:pt>
                <c:pt idx="7">
                  <c:v>2.0725597958709199</c:v>
                </c:pt>
                <c:pt idx="8">
                  <c:v>2.0382210555455602</c:v>
                </c:pt>
                <c:pt idx="9">
                  <c:v>2.00445124890765</c:v>
                </c:pt>
                <c:pt idx="10">
                  <c:v>1.9712409497074901</c:v>
                </c:pt>
                <c:pt idx="11">
                  <c:v>1.93858088787208</c:v>
                </c:pt>
                <c:pt idx="12">
                  <c:v>1.9064619469175399</c:v>
                </c:pt>
                <c:pt idx="13">
                  <c:v>1.8748751614043699</c:v>
                </c:pt>
                <c:pt idx="14">
                  <c:v>1.8438117144349799</c:v>
                </c:pt>
                <c:pt idx="15">
                  <c:v>1.81326293519252</c:v>
                </c:pt>
                <c:pt idx="16">
                  <c:v>1.7832202965206601</c:v>
                </c:pt>
                <c:pt idx="17">
                  <c:v>1.7536754125433101</c:v>
                </c:pt>
                <c:pt idx="18">
                  <c:v>1.72462003632387</c:v>
                </c:pt>
                <c:pt idx="19">
                  <c:v>1.6960460575633001</c:v>
                </c:pt>
                <c:pt idx="20">
                  <c:v>1.6679455003361701</c:v>
                </c:pt>
                <c:pt idx="21">
                  <c:v>1.6403105208644</c:v>
                </c:pt>
                <c:pt idx="22">
                  <c:v>1.6131334053277899</c:v>
                </c:pt>
                <c:pt idx="23">
                  <c:v>1.5864065677108099</c:v>
                </c:pt>
                <c:pt idx="24">
                  <c:v>1.5601225476851399</c:v>
                </c:pt>
                <c:pt idx="25">
                  <c:v>1.53427400852722</c:v>
                </c:pt>
                <c:pt idx="26">
                  <c:v>1.5088537350703399</c:v>
                </c:pt>
                <c:pt idx="27">
                  <c:v>1.48385463169067</c:v>
                </c:pt>
                <c:pt idx="28">
                  <c:v>1.4592697203266001</c:v>
                </c:pt>
                <c:pt idx="29">
                  <c:v>1.435092138531</c:v>
                </c:pt>
                <c:pt idx="30">
                  <c:v>1.4113151375555999</c:v>
                </c:pt>
                <c:pt idx="31">
                  <c:v>1.3879320804673001</c:v>
                </c:pt>
                <c:pt idx="32">
                  <c:v>1.36493644029549</c:v>
                </c:pt>
                <c:pt idx="33">
                  <c:v>1.34232179821022</c:v>
                </c:pt>
                <c:pt idx="34">
                  <c:v>1.32008184173049</c:v>
                </c:pt>
                <c:pt idx="35">
                  <c:v>1.2982103629621999</c:v>
                </c:pt>
                <c:pt idx="36">
                  <c:v>1.27670125686535</c:v>
                </c:pt>
                <c:pt idx="37">
                  <c:v>1.2555485195499301</c:v>
                </c:pt>
                <c:pt idx="38">
                  <c:v>1.2347462466000201</c:v>
                </c:pt>
                <c:pt idx="39">
                  <c:v>1.21428863142569</c:v>
                </c:pt>
                <c:pt idx="40">
                  <c:v>1.1941699636421901</c:v>
                </c:pt>
                <c:pt idx="41">
                  <c:v>1.1743846274759899</c:v>
                </c:pt>
                <c:pt idx="42">
                  <c:v>1.1549271001972401</c:v>
                </c:pt>
                <c:pt idx="43">
                  <c:v>1.1357919505781999</c:v>
                </c:pt>
                <c:pt idx="44">
                  <c:v>1.1169738373772</c:v>
                </c:pt>
                <c:pt idx="45">
                  <c:v>1.09846750784773</c:v>
                </c:pt>
                <c:pt idx="46">
                  <c:v>1.08026779627223</c:v>
                </c:pt>
                <c:pt idx="47">
                  <c:v>1.06236962252016</c:v>
                </c:pt>
                <c:pt idx="48">
                  <c:v>1.0447685801850499</c:v>
                </c:pt>
                <c:pt idx="49">
                  <c:v>1.02773604217298</c:v>
                </c:pt>
                <c:pt idx="50">
                  <c:v>1.0122306936171399</c:v>
                </c:pt>
                <c:pt idx="51">
                  <c:v>0.99926741996879898</c:v>
                </c:pt>
                <c:pt idx="52">
                  <c:v>0.98956724651896399</c:v>
                </c:pt>
                <c:pt idx="53">
                  <c:v>0.98299589448679303</c:v>
                </c:pt>
                <c:pt idx="54">
                  <c:v>0.97927093349348604</c:v>
                </c:pt>
                <c:pt idx="55">
                  <c:v>0.97813940095782903</c:v>
                </c:pt>
                <c:pt idx="56">
                  <c:v>0.97937120867058303</c:v>
                </c:pt>
                <c:pt idx="57">
                  <c:v>0.98275341749057099</c:v>
                </c:pt>
                <c:pt idx="58">
                  <c:v>0.98808522356870498</c:v>
                </c:pt>
                <c:pt idx="59">
                  <c:v>0.99517353724463697</c:v>
                </c:pt>
                <c:pt idx="60">
                  <c:v>1.00382906716207</c:v>
                </c:pt>
                <c:pt idx="61">
                  <c:v>1.0138628486716701</c:v>
                </c:pt>
                <c:pt idx="62">
                  <c:v>1.02508317829843</c:v>
                </c:pt>
                <c:pt idx="63">
                  <c:v>1.0372929356874101</c:v>
                </c:pt>
                <c:pt idx="64">
                  <c:v>1.05028729149069</c:v>
                </c:pt>
                <c:pt idx="65">
                  <c:v>1.0638518143792499</c:v>
                </c:pt>
                <c:pt idx="66">
                  <c:v>1.0777621348017801</c:v>
                </c:pt>
                <c:pt idx="67">
                  <c:v>1.0918682275599001</c:v>
                </c:pt>
                <c:pt idx="68">
                  <c:v>1.1061589453354199</c:v>
                </c:pt>
                <c:pt idx="69">
                  <c:v>1.1206367045591601</c:v>
                </c:pt>
                <c:pt idx="70">
                  <c:v>1.13530395328893</c:v>
                </c:pt>
                <c:pt idx="71">
                  <c:v>1.1501631716234999</c:v>
                </c:pt>
                <c:pt idx="72">
                  <c:v>1.16521687212196</c:v>
                </c:pt>
                <c:pt idx="73">
                  <c:v>1.1804676002285801</c:v>
                </c:pt>
                <c:pt idx="74">
                  <c:v>1.1959179347032101</c:v>
                </c:pt>
                <c:pt idx="75">
                  <c:v>1.2115704880573099</c:v>
                </c:pt>
                <c:pt idx="76">
                  <c:v>1.2274279069957399</c:v>
                </c:pt>
                <c:pt idx="77">
                  <c:v>1.24349287286427</c:v>
                </c:pt>
                <c:pt idx="78">
                  <c:v>1.2597681021029601</c:v>
                </c:pt>
                <c:pt idx="79">
                  <c:v>1.2762563467055199</c:v>
                </c:pt>
                <c:pt idx="80">
                  <c:v>1.2929603946846</c:v>
                </c:pt>
              </c:numCache>
            </c:numRef>
          </c:yVal>
          <c:smooth val="0"/>
          <c:extLst>
            <c:ext xmlns:c16="http://schemas.microsoft.com/office/drawing/2014/chart" uri="{C3380CC4-5D6E-409C-BE32-E72D297353CC}">
              <c16:uniqueId val="{00000000-99CD-4F9B-B7F0-D4C1AC40FB26}"/>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Microsoft_Excel_Worksheet2!$C$2:$C$10002</c:f>
              <c:numCache>
                <c:formatCode>General</c:formatCode>
                <c:ptCount val="10001"/>
                <c:pt idx="0">
                  <c:v>0.754361237222125</c:v>
                </c:pt>
                <c:pt idx="1">
                  <c:v>0.75854122157026105</c:v>
                </c:pt>
                <c:pt idx="2">
                  <c:v>0.762744367165341</c:v>
                </c:pt>
                <c:pt idx="3">
                  <c:v>0.766970802314203</c:v>
                </c:pt>
                <c:pt idx="4">
                  <c:v>0.77122065603183598</c:v>
                </c:pt>
                <c:pt idx="5">
                  <c:v>0.77549405804498395</c:v>
                </c:pt>
                <c:pt idx="6">
                  <c:v>0.77979113879573903</c:v>
                </c:pt>
                <c:pt idx="7">
                  <c:v>0.78411202944509895</c:v>
                </c:pt>
                <c:pt idx="8">
                  <c:v>0.788456861876494</c:v>
                </c:pt>
                <c:pt idx="9">
                  <c:v>0.79282576869925603</c:v>
                </c:pt>
                <c:pt idx="10">
                  <c:v>0.79721888325203705</c:v>
                </c:pt>
                <c:pt idx="11">
                  <c:v>0.80163633960614999</c:v>
                </c:pt>
                <c:pt idx="12">
                  <c:v>0.80607827256882103</c:v>
                </c:pt>
                <c:pt idx="13">
                  <c:v>0.81054481768633102</c:v>
                </c:pt>
                <c:pt idx="14">
                  <c:v>0.81503611124701203</c:v>
                </c:pt>
                <c:pt idx="15">
                  <c:v>0.81955229028408605</c:v>
                </c:pt>
                <c:pt idx="16">
                  <c:v>0.82409349257829201</c:v>
                </c:pt>
                <c:pt idx="17">
                  <c:v>0.82865985666025599</c:v>
                </c:pt>
                <c:pt idx="18">
                  <c:v>0.83325152181255202</c:v>
                </c:pt>
                <c:pt idx="19">
                  <c:v>0.83786862807137097</c:v>
                </c:pt>
                <c:pt idx="20">
                  <c:v>0.84251131622771203</c:v>
                </c:pt>
                <c:pt idx="21">
                  <c:v>0.84717972782797102</c:v>
                </c:pt>
                <c:pt idx="22">
                  <c:v>0.85187400517377398</c:v>
                </c:pt>
                <c:pt idx="23">
                  <c:v>0.85659429132086995</c:v>
                </c:pt>
                <c:pt idx="24">
                  <c:v>0.86134073007681</c:v>
                </c:pt>
                <c:pt idx="25">
                  <c:v>0.86611346599709704</c:v>
                </c:pt>
                <c:pt idx="26">
                  <c:v>0.870912644379356</c:v>
                </c:pt>
                <c:pt idx="27">
                  <c:v>0.87573841125493002</c:v>
                </c:pt>
                <c:pt idx="28">
                  <c:v>0.88059091337711004</c:v>
                </c:pt>
                <c:pt idx="29">
                  <c:v>0.88547029820490297</c:v>
                </c:pt>
                <c:pt idx="30">
                  <c:v>0.89037671388081396</c:v>
                </c:pt>
                <c:pt idx="31">
                  <c:v>0.89531030920052401</c:v>
                </c:pt>
                <c:pt idx="32">
                  <c:v>0.90027123357141503</c:v>
                </c:pt>
                <c:pt idx="33">
                  <c:v>0.90525963695551903</c:v>
                </c:pt>
                <c:pt idx="34">
                  <c:v>0.91027566979037899</c:v>
                </c:pt>
                <c:pt idx="35">
                  <c:v>0.91531948287794895</c:v>
                </c:pt>
                <c:pt idx="36">
                  <c:v>0.92039122722634703</c:v>
                </c:pt>
                <c:pt idx="37">
                  <c:v>0.925491053820371</c:v>
                </c:pt>
                <c:pt idx="38">
                  <c:v>0.93061911328156599</c:v>
                </c:pt>
                <c:pt idx="39">
                  <c:v>0.93577555535185097</c:v>
                </c:pt>
                <c:pt idx="40">
                  <c:v>0.94096052808547404</c:v>
                </c:pt>
                <c:pt idx="41">
                  <c:v>0.94617417653918201</c:v>
                </c:pt>
                <c:pt idx="42">
                  <c:v>0.951416640557743</c:v>
                </c:pt>
                <c:pt idx="43">
                  <c:v>0.95668805083442499</c:v>
                </c:pt>
                <c:pt idx="44">
                  <c:v>0.96198852144923297</c:v>
                </c:pt>
                <c:pt idx="45">
                  <c:v>0.96731813457383198</c:v>
                </c:pt>
                <c:pt idx="46">
                  <c:v>0.97267690572419196</c:v>
                </c:pt>
                <c:pt idx="47">
                  <c:v>0.97806469295162102</c:v>
                </c:pt>
                <c:pt idx="48">
                  <c:v>0.98348095273198599</c:v>
                </c:pt>
                <c:pt idx="49">
                  <c:v>0.988946646260916</c:v>
                </c:pt>
                <c:pt idx="50">
                  <c:v>0.99454478096374899</c:v>
                </c:pt>
                <c:pt idx="51">
                  <c:v>0.998153948777459</c:v>
                </c:pt>
                <c:pt idx="52">
                  <c:v>0.97285398082336305</c:v>
                </c:pt>
                <c:pt idx="53">
                  <c:v>0.95374044795435697</c:v>
                </c:pt>
                <c:pt idx="54">
                  <c:v>0.94001507796000705</c:v>
                </c:pt>
                <c:pt idx="55">
                  <c:v>0.93099327642957697</c:v>
                </c:pt>
                <c:pt idx="56">
                  <c:v>0.92607210981535304</c:v>
                </c:pt>
                <c:pt idx="57">
                  <c:v>0.92470352563479097</c:v>
                </c:pt>
                <c:pt idx="58">
                  <c:v>0.92637209626298</c:v>
                </c:pt>
                <c:pt idx="59">
                  <c:v>0.93057748459244605</c:v>
                </c:pt>
                <c:pt idx="60">
                  <c:v>0.93682283699539703</c:v>
                </c:pt>
                <c:pt idx="61">
                  <c:v>0.94461114526658696</c:v>
                </c:pt>
                <c:pt idx="62">
                  <c:v>0.953451601759715</c:v>
                </c:pt>
                <c:pt idx="63">
                  <c:v>0.96287617229411304</c:v>
                </c:pt>
                <c:pt idx="64">
                  <c:v>0.97246278072177095</c:v>
                </c:pt>
                <c:pt idx="65">
                  <c:v>0.98185736451107497</c:v>
                </c:pt>
                <c:pt idx="66">
                  <c:v>0.99078723583277795</c:v>
                </c:pt>
                <c:pt idx="67">
                  <c:v>0.99914255346790604</c:v>
                </c:pt>
                <c:pt idx="68">
                  <c:v>1.0069909620033499</c:v>
                </c:pt>
                <c:pt idx="69">
                  <c:v>1.0144101170058699</c:v>
                </c:pt>
                <c:pt idx="70">
                  <c:v>1.02146907984433</c:v>
                </c:pt>
                <c:pt idx="71">
                  <c:v>1.02822739967942</c:v>
                </c:pt>
                <c:pt idx="72">
                  <c:v>1.0347354345372699</c:v>
                </c:pt>
                <c:pt idx="73">
                  <c:v>1.0410352805929599</c:v>
                </c:pt>
                <c:pt idx="74">
                  <c:v>1.0471619140209101</c:v>
                </c:pt>
                <c:pt idx="75">
                  <c:v>1.0531443282712301</c:v>
                </c:pt>
                <c:pt idx="76">
                  <c:v>1.05900656441546</c:v>
                </c:pt>
                <c:pt idx="77">
                  <c:v>1.06476859811297</c:v>
                </c:pt>
                <c:pt idx="78">
                  <c:v>1.0704470809076301</c:v>
                </c:pt>
                <c:pt idx="79">
                  <c:v>1.0760559491078301</c:v>
                </c:pt>
                <c:pt idx="80">
                  <c:v>1.0816069189729201</c:v>
                </c:pt>
              </c:numCache>
            </c:numRef>
          </c:yVal>
          <c:smooth val="0"/>
          <c:extLst>
            <c:ext xmlns:c16="http://schemas.microsoft.com/office/drawing/2014/chart" uri="{C3380CC4-5D6E-409C-BE32-E72D297353CC}">
              <c16:uniqueId val="{00000001-99CD-4F9B-B7F0-D4C1AC40FB26}"/>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Microsoft_Excel_Worksheet2!$D$2:$D$10002</c:f>
              <c:numCache>
                <c:formatCode>General</c:formatCode>
                <c:ptCount val="10001"/>
                <c:pt idx="0">
                  <c:v>7.1947510859463497</c:v>
                </c:pt>
                <c:pt idx="1">
                  <c:v>6.9199726748183199</c:v>
                </c:pt>
                <c:pt idx="2">
                  <c:v>6.6556884699719596</c:v>
                </c:pt>
                <c:pt idx="3">
                  <c:v>6.4014976817592997</c:v>
                </c:pt>
                <c:pt idx="4">
                  <c:v>6.1570148273034402</c:v>
                </c:pt>
                <c:pt idx="5">
                  <c:v>5.9218691459100903</c:v>
                </c:pt>
                <c:pt idx="6">
                  <c:v>5.6957040368055303</c:v>
                </c:pt>
                <c:pt idx="7">
                  <c:v>5.4781765183482101</c:v>
                </c:pt>
                <c:pt idx="8">
                  <c:v>5.2689567078940502</c:v>
                </c:pt>
                <c:pt idx="9">
                  <c:v>5.0677273215264496</c:v>
                </c:pt>
                <c:pt idx="10">
                  <c:v>4.8741831928926196</c:v>
                </c:pt>
                <c:pt idx="11">
                  <c:v>4.6880308104162296</c:v>
                </c:pt>
                <c:pt idx="12">
                  <c:v>4.5089878721849397</c:v>
                </c:pt>
                <c:pt idx="13">
                  <c:v>4.3367828578374503</c:v>
                </c:pt>
                <c:pt idx="14">
                  <c:v>4.1711546168011697</c:v>
                </c:pt>
                <c:pt idx="15">
                  <c:v>4.0118519722558403</c:v>
                </c:pt>
                <c:pt idx="16">
                  <c:v>3.8586333402227799</c:v>
                </c:pt>
                <c:pt idx="17">
                  <c:v>3.7112663632019198</c:v>
                </c:pt>
                <c:pt idx="18">
                  <c:v>3.5695275578012899</c:v>
                </c:pt>
                <c:pt idx="19">
                  <c:v>3.43320197582451</c:v>
                </c:pt>
                <c:pt idx="20">
                  <c:v>3.30208287830254</c:v>
                </c:pt>
                <c:pt idx="21">
                  <c:v>3.1759714219753001</c:v>
                </c:pt>
                <c:pt idx="22">
                  <c:v>3.0546763577480101</c:v>
                </c:pt>
                <c:pt idx="23">
                  <c:v>2.9380137406651001</c:v>
                </c:pt>
                <c:pt idx="24">
                  <c:v>2.8258066509620798</c:v>
                </c:pt>
                <c:pt idx="25">
                  <c:v>2.7178849257726201</c:v>
                </c:pt>
                <c:pt idx="26">
                  <c:v>2.6140849010845901</c:v>
                </c:pt>
                <c:pt idx="27">
                  <c:v>2.51424916355404</c:v>
                </c:pt>
                <c:pt idx="28">
                  <c:v>2.4182263118017802</c:v>
                </c:pt>
                <c:pt idx="29">
                  <c:v>2.32587072683142</c:v>
                </c:pt>
                <c:pt idx="30">
                  <c:v>2.2370423512223798</c:v>
                </c:pt>
                <c:pt idx="31">
                  <c:v>2.1516064767649601</c:v>
                </c:pt>
                <c:pt idx="32">
                  <c:v>2.0694335402184501</c:v>
                </c:pt>
                <c:pt idx="33">
                  <c:v>1.99039892688695</c:v>
                </c:pt>
                <c:pt idx="34">
                  <c:v>1.9143827817213499</c:v>
                </c:pt>
                <c:pt idx="35">
                  <c:v>1.8412698276708399</c:v>
                </c:pt>
                <c:pt idx="36">
                  <c:v>1.7709491910234301</c:v>
                </c:pt>
                <c:pt idx="37">
                  <c:v>1.70331423349445</c:v>
                </c:pt>
                <c:pt idx="38">
                  <c:v>1.63826239084728</c:v>
                </c:pt>
                <c:pt idx="39">
                  <c:v>1.5756950178670299</c:v>
                </c:pt>
                <c:pt idx="40">
                  <c:v>1.5155172395665499</c:v>
                </c:pt>
                <c:pt idx="41">
                  <c:v>1.4576378086078601</c:v>
                </c:pt>
                <c:pt idx="42">
                  <c:v>1.4019689691238399</c:v>
                </c:pt>
                <c:pt idx="43">
                  <c:v>1.3484263275506301</c:v>
                </c:pt>
                <c:pt idx="44">
                  <c:v>1.2969287320659499</c:v>
                </c:pt>
                <c:pt idx="45">
                  <c:v>1.24739816475042</c:v>
                </c:pt>
                <c:pt idx="46">
                  <c:v>1.1997596579040799</c:v>
                </c:pt>
                <c:pt idx="47">
                  <c:v>1.15394127094767</c:v>
                </c:pt>
                <c:pt idx="48">
                  <c:v>1.1098754715175001</c:v>
                </c:pt>
                <c:pt idx="49">
                  <c:v>1.0680468722705201</c:v>
                </c:pt>
                <c:pt idx="50">
                  <c:v>1.0302311134826401</c:v>
                </c:pt>
                <c:pt idx="51">
                  <c:v>1.0003821332712299</c:v>
                </c:pt>
                <c:pt idx="52">
                  <c:v>1.00656763983671</c:v>
                </c:pt>
                <c:pt idx="53">
                  <c:v>1.0131487352250099</c:v>
                </c:pt>
                <c:pt idx="54">
                  <c:v>1.0201661480434301</c:v>
                </c:pt>
                <c:pt idx="55">
                  <c:v>1.02767303688311</c:v>
                </c:pt>
                <c:pt idx="56">
                  <c:v>1.03573788067554</c:v>
                </c:pt>
                <c:pt idx="57">
                  <c:v>1.0444474935103001</c:v>
                </c:pt>
                <c:pt idx="58">
                  <c:v>1.0539095607189599</c:v>
                </c:pt>
                <c:pt idx="59">
                  <c:v>1.0642535260411401</c:v>
                </c:pt>
                <c:pt idx="60">
                  <c:v>1.0756279162784901</c:v>
                </c:pt>
                <c:pt idx="61">
                  <c:v>1.0881915601647201</c:v>
                </c:pt>
                <c:pt idx="62">
                  <c:v>1.10209634185</c:v>
                </c:pt>
                <c:pt idx="63">
                  <c:v>1.11746106652886</c:v>
                </c:pt>
                <c:pt idx="64">
                  <c:v>1.13433996296301</c:v>
                </c:pt>
                <c:pt idx="65">
                  <c:v>1.15269358245492</c:v>
                </c:pt>
                <c:pt idx="66">
                  <c:v>1.1723720060202201</c:v>
                </c:pt>
                <c:pt idx="67">
                  <c:v>1.19319933098324</c:v>
                </c:pt>
                <c:pt idx="68">
                  <c:v>1.21509294374532</c:v>
                </c:pt>
                <c:pt idx="69">
                  <c:v>1.23798708486062</c:v>
                </c:pt>
                <c:pt idx="70">
                  <c:v>1.26182484794341</c:v>
                </c:pt>
                <c:pt idx="71">
                  <c:v>1.28655910333791</c:v>
                </c:pt>
                <c:pt idx="72">
                  <c:v>1.31215218282812</c:v>
                </c:pt>
                <c:pt idx="73">
                  <c:v>1.33857495626441</c:v>
                </c:pt>
                <c:pt idx="74">
                  <c:v>1.36580569575243</c:v>
                </c:pt>
                <c:pt idx="75">
                  <c:v>1.39382894454841</c:v>
                </c:pt>
                <c:pt idx="76">
                  <c:v>1.42263449301992</c:v>
                </c:pt>
                <c:pt idx="77">
                  <c:v>1.45221649812422</c:v>
                </c:pt>
                <c:pt idx="78">
                  <c:v>1.48257274869719</c:v>
                </c:pt>
                <c:pt idx="79">
                  <c:v>1.5137040633032199</c:v>
                </c:pt>
                <c:pt idx="80">
                  <c:v>1.5456138019257699</c:v>
                </c:pt>
              </c:numCache>
            </c:numRef>
          </c:yVal>
          <c:smooth val="1"/>
          <c:extLst>
            <c:ext xmlns:c16="http://schemas.microsoft.com/office/drawing/2014/chart" uri="{C3380CC4-5D6E-409C-BE32-E72D297353CC}">
              <c16:uniqueId val="{00000002-99CD-4F9B-B7F0-D4C1AC40FB26}"/>
            </c:ext>
          </c:extLst>
        </c:ser>
        <c:dLbls>
          <c:showLegendKey val="0"/>
          <c:showVal val="0"/>
          <c:showCatName val="0"/>
          <c:showSerName val="0"/>
          <c:showPercent val="0"/>
          <c:showBubbleSize val="0"/>
        </c:dLbls>
        <c:axId val="705206056"/>
        <c:axId val="705206448"/>
      </c:scatterChart>
      <c:valAx>
        <c:axId val="705206056"/>
        <c:scaling>
          <c:orientation val="minMax"/>
          <c:max val="25"/>
          <c:min val="-5"/>
        </c:scaling>
        <c:delete val="0"/>
        <c:axPos val="b"/>
        <c:title>
          <c:tx>
            <c:rich>
              <a:bodyPr/>
              <a:lstStyle/>
              <a:p>
                <a:pPr>
                  <a:defRPr sz="1700">
                    <a:solidFill>
                      <a:schemeClr val="bg2"/>
                    </a:solidFill>
                  </a:defRPr>
                </a:pPr>
                <a:r>
                  <a:rPr lang="en-US" sz="1700" dirty="0" smtClean="0">
                    <a:solidFill>
                      <a:schemeClr val="bg2"/>
                    </a:solidFill>
                  </a:rPr>
                  <a:t>Donor-recipient age difference (years)</a:t>
                </a:r>
                <a:endParaRPr lang="en-US" sz="1700" dirty="0">
                  <a:solidFill>
                    <a:schemeClr val="bg2"/>
                  </a:solidFill>
                </a:endParaRPr>
              </a:p>
            </c:rich>
          </c:tx>
          <c:layout>
            <c:manualLayout>
              <c:xMode val="edge"/>
              <c:yMode val="edge"/>
              <c:x val="0.29786878963138458"/>
              <c:y val="0.8911965540597748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06448"/>
        <c:crosses val="autoZero"/>
        <c:crossBetween val="midCat"/>
        <c:majorUnit val="5"/>
      </c:valAx>
      <c:valAx>
        <c:axId val="70520644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06056"/>
        <c:crossesAt val="-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9FC4-41BE-9203-FF6CEF1EF71A}"/>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9FC4-41BE-9203-FF6CEF1EF71A}"/>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9FC4-41BE-9203-FF6CEF1EF71A}"/>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9FC4-41BE-9203-FF6CEF1EF71A}"/>
              </c:ext>
            </c:extLst>
          </c:dPt>
          <c:dLbls>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FC4-41BE-9203-FF6CEF1EF71A}"/>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FC4-41BE-9203-FF6CEF1EF71A}"/>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0.72757000000000005</c:v>
                </c:pt>
                <c:pt idx="1">
                  <c:v>0.21110000000000001</c:v>
                </c:pt>
                <c:pt idx="2">
                  <c:v>1.4203E-2</c:v>
                </c:pt>
                <c:pt idx="3">
                  <c:v>4.7127000000000002E-2</c:v>
                </c:pt>
              </c:numCache>
            </c:numRef>
          </c:val>
          <c:extLst>
            <c:ext xmlns:c16="http://schemas.microsoft.com/office/drawing/2014/chart" uri="{C3380CC4-5D6E-409C-BE32-E72D297353CC}">
              <c16:uniqueId val="{00000008-9FC4-41BE-9203-FF6CEF1EF71A}"/>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Microsoft_Excel_Worksheet3!$B$2:$B$10002</c:f>
              <c:numCache>
                <c:formatCode>General</c:formatCode>
                <c:ptCount val="10001"/>
                <c:pt idx="0">
                  <c:v>1</c:v>
                </c:pt>
                <c:pt idx="1">
                  <c:v>1.00927912764522</c:v>
                </c:pt>
                <c:pt idx="2">
                  <c:v>1.0186392995892399</c:v>
                </c:pt>
                <c:pt idx="3">
                  <c:v>1.02805565047592</c:v>
                </c:pt>
                <c:pt idx="4">
                  <c:v>1.0374972263073601</c:v>
                </c:pt>
                <c:pt idx="5">
                  <c:v>1.0469319377250901</c:v>
                </c:pt>
                <c:pt idx="6">
                  <c:v>1.0563265575932601</c:v>
                </c:pt>
                <c:pt idx="7">
                  <c:v>1.06564672884309</c:v>
                </c:pt>
                <c:pt idx="8">
                  <c:v>1.0748569831746599</c:v>
                </c:pt>
                <c:pt idx="9">
                  <c:v>1.0839207712001</c:v>
                </c:pt>
                <c:pt idx="10">
                  <c:v>1.0928067391049801</c:v>
                </c:pt>
                <c:pt idx="11">
                  <c:v>1.10150788299197</c:v>
                </c:pt>
                <c:pt idx="12">
                  <c:v>1.1100235717681399</c:v>
                </c:pt>
                <c:pt idx="13">
                  <c:v>1.11835341259044</c:v>
                </c:pt>
                <c:pt idx="14">
                  <c:v>1.1264972481056901</c:v>
                </c:pt>
                <c:pt idx="15">
                  <c:v>1.1344551533913201</c:v>
                </c:pt>
                <c:pt idx="16">
                  <c:v>1.1422274326144499</c:v>
                </c:pt>
                <c:pt idx="17">
                  <c:v>1.1498146154269</c:v>
                </c:pt>
                <c:pt idx="18">
                  <c:v>1.1572174531142201</c:v>
                </c:pt>
                <c:pt idx="19">
                  <c:v>1.1644369145167399</c:v>
                </c:pt>
                <c:pt idx="20">
                  <c:v>1.17147418174093</c:v>
                </c:pt>
                <c:pt idx="21">
                  <c:v>1.17833064567913</c:v>
                </c:pt>
                <c:pt idx="22">
                  <c:v>1.18500790135599</c:v>
                </c:pt>
                <c:pt idx="23">
                  <c:v>1.19150774311959</c:v>
                </c:pt>
                <c:pt idx="24">
                  <c:v>1.1978321596953301</c:v>
                </c:pt>
                <c:pt idx="25">
                  <c:v>1.20398332912024</c:v>
                </c:pt>
                <c:pt idx="26">
                  <c:v>1.2099636135755001</c:v>
                </c:pt>
                <c:pt idx="27">
                  <c:v>1.2157755541342601</c:v>
                </c:pt>
                <c:pt idx="28">
                  <c:v>1.2214218654420601</c:v>
                </c:pt>
                <c:pt idx="29">
                  <c:v>1.2269054303462299</c:v>
                </c:pt>
                <c:pt idx="30">
                  <c:v>1.232229294491</c:v>
                </c:pt>
                <c:pt idx="31">
                  <c:v>1.23739666089387</c:v>
                </c:pt>
                <c:pt idx="32">
                  <c:v>1.2424108845192099</c:v>
                </c:pt>
                <c:pt idx="33">
                  <c:v>1.24727546686376</c:v>
                </c:pt>
                <c:pt idx="34">
                  <c:v>1.2519940505690801</c:v>
                </c:pt>
                <c:pt idx="35">
                  <c:v>1.2565704140749301</c:v>
                </c:pt>
                <c:pt idx="36">
                  <c:v>1.2610084663272401</c:v>
                </c:pt>
                <c:pt idx="37">
                  <c:v>1.2653122415540801</c:v>
                </c:pt>
                <c:pt idx="38">
                  <c:v>1.2694858941221501</c:v>
                </c:pt>
                <c:pt idx="39">
                  <c:v>1.2735336934860999</c:v>
                </c:pt>
                <c:pt idx="40">
                  <c:v>1.27746001924229</c:v>
                </c:pt>
                <c:pt idx="41">
                  <c:v>1.28126935629827</c:v>
                </c:pt>
                <c:pt idx="42">
                  <c:v>1.2849662901685599</c:v>
                </c:pt>
                <c:pt idx="43">
                  <c:v>1.2885555024069</c:v>
                </c:pt>
                <c:pt idx="44">
                  <c:v>1.2920417661847401</c:v>
                </c:pt>
                <c:pt idx="45">
                  <c:v>1.2954299420250499</c:v>
                </c:pt>
                <c:pt idx="46">
                  <c:v>1.2987249737001201</c:v>
                </c:pt>
                <c:pt idx="47">
                  <c:v>1.30193188430173</c:v>
                </c:pt>
                <c:pt idx="48">
                  <c:v>1.3050557724913101</c:v>
                </c:pt>
                <c:pt idx="49">
                  <c:v>1.30810180893756</c:v>
                </c:pt>
                <c:pt idx="50">
                  <c:v>1.3110752329483399</c:v>
                </c:pt>
                <c:pt idx="51">
                  <c:v>1.31398134930344</c:v>
                </c:pt>
                <c:pt idx="52">
                  <c:v>1.3168255252943299</c:v>
                </c:pt>
                <c:pt idx="53">
                  <c:v>1.3196131879766599</c:v>
                </c:pt>
                <c:pt idx="54">
                  <c:v>1.3223498216410401</c:v>
                </c:pt>
                <c:pt idx="55">
                  <c:v>1.3250409655070301</c:v>
                </c:pt>
                <c:pt idx="56">
                  <c:v>1.3276922116454499</c:v>
                </c:pt>
                <c:pt idx="57">
                  <c:v>1.3303092031333601</c:v>
                </c:pt>
                <c:pt idx="58">
                  <c:v>1.3328976324461601</c:v>
                </c:pt>
                <c:pt idx="59">
                  <c:v>1.3354632400909801</c:v>
                </c:pt>
                <c:pt idx="60">
                  <c:v>1.33801181348515</c:v>
                </c:pt>
                <c:pt idx="61">
                  <c:v>1.34054918608373</c:v>
                </c:pt>
                <c:pt idx="62">
                  <c:v>1.3430812367597</c:v>
                </c:pt>
                <c:pt idx="63">
                  <c:v>1.34561386256531</c:v>
                </c:pt>
                <c:pt idx="64">
                  <c:v>1.3481509220443399</c:v>
                </c:pt>
                <c:pt idx="65">
                  <c:v>1.3506927649690199</c:v>
                </c:pt>
                <c:pt idx="66">
                  <c:v>1.35323940035823</c:v>
                </c:pt>
                <c:pt idx="67">
                  <c:v>1.3557908372478</c:v>
                </c:pt>
                <c:pt idx="68">
                  <c:v>1.35834708469062</c:v>
                </c:pt>
                <c:pt idx="69">
                  <c:v>1.3609081517566599</c:v>
                </c:pt>
                <c:pt idx="70">
                  <c:v>1.3634740475329601</c:v>
                </c:pt>
                <c:pt idx="71">
                  <c:v>1.36604478112373</c:v>
                </c:pt>
                <c:pt idx="72">
                  <c:v>1.3686203616503101</c:v>
                </c:pt>
                <c:pt idx="73">
                  <c:v>1.37120079825126</c:v>
                </c:pt>
                <c:pt idx="74">
                  <c:v>1.3737861000823599</c:v>
                </c:pt>
                <c:pt idx="75">
                  <c:v>1.37637627631666</c:v>
                </c:pt>
                <c:pt idx="76">
                  <c:v>1.3789713361445</c:v>
                </c:pt>
                <c:pt idx="77">
                  <c:v>1.3815712887735501</c:v>
                </c:pt>
                <c:pt idx="78">
                  <c:v>1.38417614342885</c:v>
                </c:pt>
                <c:pt idx="79">
                  <c:v>1.3867859093528001</c:v>
                </c:pt>
                <c:pt idx="80">
                  <c:v>1.38940059580526</c:v>
                </c:pt>
                <c:pt idx="81">
                  <c:v>1.3920202120635501</c:v>
                </c:pt>
                <c:pt idx="82">
                  <c:v>1.39464476742245</c:v>
                </c:pt>
                <c:pt idx="83">
                  <c:v>1.39727427119429</c:v>
                </c:pt>
                <c:pt idx="84">
                  <c:v>1.3999087327089601</c:v>
                </c:pt>
                <c:pt idx="85">
                  <c:v>1.4025481613139199</c:v>
                </c:pt>
                <c:pt idx="86">
                  <c:v>1.4051925663742699</c:v>
                </c:pt>
                <c:pt idx="87">
                  <c:v>1.4078419572727701</c:v>
                </c:pt>
                <c:pt idx="88">
                  <c:v>1.4104963434098501</c:v>
                </c:pt>
                <c:pt idx="89">
                  <c:v>1.41315573420369</c:v>
                </c:pt>
                <c:pt idx="90">
                  <c:v>1.4158201390902201</c:v>
                </c:pt>
                <c:pt idx="91">
                  <c:v>1.4184895675231499</c:v>
                </c:pt>
                <c:pt idx="92">
                  <c:v>1.42116402897401</c:v>
                </c:pt>
                <c:pt idx="93">
                  <c:v>1.4238435329322101</c:v>
                </c:pt>
                <c:pt idx="94">
                  <c:v>1.42652808890504</c:v>
                </c:pt>
                <c:pt idx="95">
                  <c:v>1.4292177064177101</c:v>
                </c:pt>
                <c:pt idx="96">
                  <c:v>1.4319123950134001</c:v>
                </c:pt>
                <c:pt idx="97">
                  <c:v>1.4346121642532701</c:v>
                </c:pt>
                <c:pt idx="98">
                  <c:v>1.43731702371652</c:v>
                </c:pt>
                <c:pt idx="99">
                  <c:v>1.4400269830004</c:v>
                </c:pt>
                <c:pt idx="100">
                  <c:v>1.44274205172027</c:v>
                </c:pt>
              </c:numCache>
            </c:numRef>
          </c:yVal>
          <c:smooth val="0"/>
          <c:extLst>
            <c:ext xmlns:c16="http://schemas.microsoft.com/office/drawing/2014/chart" uri="{C3380CC4-5D6E-409C-BE32-E72D297353CC}">
              <c16:uniqueId val="{00000000-68A1-481C-9ACD-FE5C619369F3}"/>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Microsoft_Excel_Worksheet3!$C$2:$C$10002</c:f>
              <c:numCache>
                <c:formatCode>General</c:formatCode>
                <c:ptCount val="10001"/>
                <c:pt idx="0">
                  <c:v>1</c:v>
                </c:pt>
                <c:pt idx="1">
                  <c:v>0.996600023081474</c:v>
                </c:pt>
                <c:pt idx="2">
                  <c:v>0.99321862924316096</c:v>
                </c:pt>
                <c:pt idx="3">
                  <c:v>0.98989069769156002</c:v>
                </c:pt>
                <c:pt idx="4">
                  <c:v>0.98665757351916195</c:v>
                </c:pt>
                <c:pt idx="5">
                  <c:v>0.98355997265422102</c:v>
                </c:pt>
                <c:pt idx="6">
                  <c:v>0.98063797061180802</c:v>
                </c:pt>
                <c:pt idx="7">
                  <c:v>0.97793100202240102</c:v>
                </c:pt>
                <c:pt idx="8">
                  <c:v>0.97547786730557096</c:v>
                </c:pt>
                <c:pt idx="9">
                  <c:v>0.97331674206473595</c:v>
                </c:pt>
                <c:pt idx="10">
                  <c:v>0.97147737504452003</c:v>
                </c:pt>
                <c:pt idx="11">
                  <c:v>0.96995794198821195</c:v>
                </c:pt>
                <c:pt idx="12">
                  <c:v>0.96874895885603896</c:v>
                </c:pt>
                <c:pt idx="13">
                  <c:v>0.96784114959224599</c:v>
                </c:pt>
                <c:pt idx="14">
                  <c:v>0.96722542548028601</c:v>
                </c:pt>
                <c:pt idx="15">
                  <c:v>0.96689285921030299</c:v>
                </c:pt>
                <c:pt idx="16">
                  <c:v>0.96683465611118602</c:v>
                </c:pt>
                <c:pt idx="17">
                  <c:v>0.96704212374692899</c:v>
                </c:pt>
                <c:pt idx="18">
                  <c:v>0.967506640478354</c:v>
                </c:pt>
                <c:pt idx="19">
                  <c:v>0.96821962329109901</c:v>
                </c:pt>
                <c:pt idx="20">
                  <c:v>0.96917249503589797</c:v>
                </c:pt>
                <c:pt idx="21">
                  <c:v>0.97035665114758696</c:v>
                </c:pt>
                <c:pt idx="22">
                  <c:v>0.97176342587118403</c:v>
                </c:pt>
                <c:pt idx="23">
                  <c:v>0.97338405801023098</c:v>
                </c:pt>
                <c:pt idx="24">
                  <c:v>0.975209656215826</c:v>
                </c:pt>
                <c:pt idx="25">
                  <c:v>0.97723116385035202</c:v>
                </c:pt>
                <c:pt idx="26">
                  <c:v>0.97943932348598195</c:v>
                </c:pt>
                <c:pt idx="27">
                  <c:v>0.98182464113407597</c:v>
                </c:pt>
                <c:pt idx="28">
                  <c:v>0.98437735034789797</c:v>
                </c:pt>
                <c:pt idx="29">
                  <c:v>0.98708737639834998</c:v>
                </c:pt>
                <c:pt idx="30">
                  <c:v>0.98994430079172502</c:v>
                </c:pt>
                <c:pt idx="31">
                  <c:v>0.99293732648091404</c:v>
                </c:pt>
                <c:pt idx="32">
                  <c:v>0.99605524421811997</c:v>
                </c:pt>
                <c:pt idx="33">
                  <c:v>0.99928640060888296</c:v>
                </c:pt>
                <c:pt idx="34">
                  <c:v>1.0026186685544101</c:v>
                </c:pt>
                <c:pt idx="35">
                  <c:v>1.0060394209115999</c:v>
                </c:pt>
                <c:pt idx="36">
                  <c:v>1.0095355083565201</c:v>
                </c:pt>
                <c:pt idx="37">
                  <c:v>1.0130932426040899</c:v>
                </c:pt>
                <c:pt idx="38">
                  <c:v>1.01669838631069</c:v>
                </c:pt>
                <c:pt idx="39">
                  <c:v>1.0203361511583999</c:v>
                </c:pt>
                <c:pt idx="40">
                  <c:v>1.0239912057816201</c:v>
                </c:pt>
                <c:pt idx="41">
                  <c:v>1.02764769533273</c:v>
                </c:pt>
                <c:pt idx="42">
                  <c:v>1.03128927457861</c:v>
                </c:pt>
                <c:pt idx="43">
                  <c:v>1.03489915645065</c:v>
                </c:pt>
                <c:pt idx="44">
                  <c:v>1.0384601779154501</c:v>
                </c:pt>
                <c:pt idx="45">
                  <c:v>1.0419548848637701</c:v>
                </c:pt>
                <c:pt idx="46">
                  <c:v>1.0453656374065601</c:v>
                </c:pt>
                <c:pt idx="47">
                  <c:v>1.0486747364951301</c:v>
                </c:pt>
                <c:pt idx="48">
                  <c:v>1.0518645721319699</c:v>
                </c:pt>
                <c:pt idx="49">
                  <c:v>1.0549177926048201</c:v>
                </c:pt>
                <c:pt idx="50">
                  <c:v>1.0578174931708899</c:v>
                </c:pt>
                <c:pt idx="51">
                  <c:v>1.06054742147492</c:v>
                </c:pt>
                <c:pt idx="52">
                  <c:v>1.0630921957603701</c:v>
                </c:pt>
                <c:pt idx="53">
                  <c:v>1.0654375307102699</c:v>
                </c:pt>
                <c:pt idx="54">
                  <c:v>1.06757046463496</c:v>
                </c:pt>
                <c:pt idx="55">
                  <c:v>1.0694795808247299</c:v>
                </c:pt>
                <c:pt idx="56">
                  <c:v>1.07115521532073</c:v>
                </c:pt>
                <c:pt idx="57">
                  <c:v>1.0725896432289901</c:v>
                </c:pt>
                <c:pt idx="58">
                  <c:v>1.07377723607773</c:v>
                </c:pt>
                <c:pt idx="59">
                  <c:v>1.07471458361898</c:v>
                </c:pt>
                <c:pt idx="60">
                  <c:v>1.0754005748677</c:v>
                </c:pt>
                <c:pt idx="61">
                  <c:v>1.0758364349643199</c:v>
                </c:pt>
                <c:pt idx="62">
                  <c:v>1.0760257165</c:v>
                </c:pt>
                <c:pt idx="63">
                  <c:v>1.0759742360575899</c:v>
                </c:pt>
                <c:pt idx="64">
                  <c:v>1.0756890798613701</c:v>
                </c:pt>
                <c:pt idx="65">
                  <c:v>1.0751771358059301</c:v>
                </c:pt>
                <c:pt idx="66">
                  <c:v>1.07444568362975</c:v>
                </c:pt>
                <c:pt idx="67">
                  <c:v>1.0735024054214799</c:v>
                </c:pt>
                <c:pt idx="68">
                  <c:v>1.07235529287019</c:v>
                </c:pt>
                <c:pt idx="69">
                  <c:v>1.07101255933635</c:v>
                </c:pt>
                <c:pt idx="70">
                  <c:v>1.06948255809197</c:v>
                </c:pt>
                <c:pt idx="71">
                  <c:v>1.0677737076879601</c:v>
                </c:pt>
                <c:pt idx="72">
                  <c:v>1.065894425043</c:v>
                </c:pt>
                <c:pt idx="73">
                  <c:v>1.0638530665258099</c:v>
                </c:pt>
                <c:pt idx="74">
                  <c:v>1.0616578770287699</c:v>
                </c:pt>
                <c:pt idx="75">
                  <c:v>1.0593169468099899</c:v>
                </c:pt>
                <c:pt idx="76">
                  <c:v>1.0568381757112699</c:v>
                </c:pt>
                <c:pt idx="77">
                  <c:v>1.05422924423814</c:v>
                </c:pt>
                <c:pt idx="78">
                  <c:v>1.05149759090968</c:v>
                </c:pt>
                <c:pt idx="79">
                  <c:v>1.04865039524328</c:v>
                </c:pt>
                <c:pt idx="80">
                  <c:v>1.04569456572675</c:v>
                </c:pt>
                <c:pt idx="81">
                  <c:v>1.04263673214035</c:v>
                </c:pt>
                <c:pt idx="82">
                  <c:v>1.0394832416183499</c:v>
                </c:pt>
                <c:pt idx="83">
                  <c:v>1.0362401578788101</c:v>
                </c:pt>
                <c:pt idx="84">
                  <c:v>1.0329132630969</c:v>
                </c:pt>
                <c:pt idx="85">
                  <c:v>1.0295080619472401</c:v>
                </c:pt>
                <c:pt idx="86">
                  <c:v>1.0260297873928499</c:v>
                </c:pt>
                <c:pt idx="87">
                  <c:v>1.02248340784895</c:v>
                </c:pt>
                <c:pt idx="88">
                  <c:v>1.0188736353986001</c:v>
                </c:pt>
                <c:pt idx="89">
                  <c:v>1.01520493478282</c:v>
                </c:pt>
                <c:pt idx="90">
                  <c:v>1.0114815329292299</c:v>
                </c:pt>
                <c:pt idx="91">
                  <c:v>1.00770742882123</c:v>
                </c:pt>
                <c:pt idx="92">
                  <c:v>1.00388640354291</c:v>
                </c:pt>
                <c:pt idx="93">
                  <c:v>1.00002203036479</c:v>
                </c:pt>
                <c:pt idx="94">
                  <c:v>0.99611768476081797</c:v>
                </c:pt>
                <c:pt idx="95">
                  <c:v>0.99217655426956897</c:v>
                </c:pt>
                <c:pt idx="96">
                  <c:v>0.98820164813127298</c:v>
                </c:pt>
                <c:pt idx="97">
                  <c:v>0.98419580664863604</c:v>
                </c:pt>
                <c:pt idx="98">
                  <c:v>0.98016171023279797</c:v>
                </c:pt>
                <c:pt idx="99">
                  <c:v>0.976101888107057</c:v>
                </c:pt>
                <c:pt idx="100">
                  <c:v>0.97201872665040601</c:v>
                </c:pt>
              </c:numCache>
            </c:numRef>
          </c:yVal>
          <c:smooth val="0"/>
          <c:extLst>
            <c:ext xmlns:c16="http://schemas.microsoft.com/office/drawing/2014/chart" uri="{C3380CC4-5D6E-409C-BE32-E72D297353CC}">
              <c16:uniqueId val="{00000001-68A1-481C-9ACD-FE5C619369F3}"/>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Microsoft_Excel_Worksheet3!$D$2:$D$10002</c:f>
              <c:numCache>
                <c:formatCode>General</c:formatCode>
                <c:ptCount val="10001"/>
                <c:pt idx="0">
                  <c:v>1</c:v>
                </c:pt>
                <c:pt idx="1">
                  <c:v>1.0221195403454399</c:v>
                </c:pt>
                <c:pt idx="2">
                  <c:v>1.0447105925292</c:v>
                </c:pt>
                <c:pt idx="3">
                  <c:v>1.06769204210138</c:v>
                </c:pt>
                <c:pt idx="4">
                  <c:v>1.0909565015106699</c:v>
                </c:pt>
                <c:pt idx="5">
                  <c:v>1.11438703556732</c:v>
                </c:pt>
                <c:pt idx="6">
                  <c:v>1.13785701728505</c:v>
                </c:pt>
                <c:pt idx="7">
                  <c:v>1.1612301362217701</c:v>
                </c:pt>
                <c:pt idx="8">
                  <c:v>1.1843605816198799</c:v>
                </c:pt>
                <c:pt idx="9">
                  <c:v>1.2070934234077699</c:v>
                </c:pt>
                <c:pt idx="10">
                  <c:v>1.2292891216108299</c:v>
                </c:pt>
                <c:pt idx="11">
                  <c:v>1.2508992027081101</c:v>
                </c:pt>
                <c:pt idx="12">
                  <c:v>1.2719005461806201</c:v>
                </c:pt>
                <c:pt idx="13">
                  <c:v>1.2922723485973</c:v>
                </c:pt>
                <c:pt idx="14">
                  <c:v>1.3119961661052799</c:v>
                </c:pt>
                <c:pt idx="15">
                  <c:v>1.33105595185308</c:v>
                </c:pt>
                <c:pt idx="16">
                  <c:v>1.34943808599571</c:v>
                </c:pt>
                <c:pt idx="17">
                  <c:v>1.3671313972619601</c:v>
                </c:pt>
                <c:pt idx="18">
                  <c:v>1.3841271757370599</c:v>
                </c:pt>
                <c:pt idx="19">
                  <c:v>1.40041917688092</c:v>
                </c:pt>
                <c:pt idx="20">
                  <c:v>1.4160036170184001</c:v>
                </c:pt>
                <c:pt idx="21">
                  <c:v>1.4308791606720399</c:v>
                </c:pt>
                <c:pt idx="22">
                  <c:v>1.4450469001930299</c:v>
                </c:pt>
                <c:pt idx="23">
                  <c:v>1.4585103282008101</c:v>
                </c:pt>
                <c:pt idx="24">
                  <c:v>1.47127530337213</c:v>
                </c:pt>
                <c:pt idx="25">
                  <c:v>1.4833500101327499</c:v>
                </c:pt>
                <c:pt idx="26">
                  <c:v>1.4947449127997201</c:v>
                </c:pt>
                <c:pt idx="27">
                  <c:v>1.5054727047012799</c:v>
                </c:pt>
                <c:pt idx="28">
                  <c:v>1.5155482527637401</c:v>
                </c:pt>
                <c:pt idx="29">
                  <c:v>1.5249885380011201</c:v>
                </c:pt>
                <c:pt idx="30">
                  <c:v>1.53381259227152</c:v>
                </c:pt>
                <c:pt idx="31">
                  <c:v>1.5420414315754301</c:v>
                </c:pt>
                <c:pt idx="32">
                  <c:v>1.54969798606249</c:v>
                </c:pt>
                <c:pt idx="33">
                  <c:v>1.5568070267866001</c:v>
                </c:pt>
                <c:pt idx="34">
                  <c:v>1.56339508910243</c:v>
                </c:pt>
                <c:pt idx="35">
                  <c:v>1.56949039243183</c:v>
                </c:pt>
                <c:pt idx="36">
                  <c:v>1.5751227559470999</c:v>
                </c:pt>
                <c:pt idx="37">
                  <c:v>1.58032350952346</c:v>
                </c:pt>
                <c:pt idx="38">
                  <c:v>1.5851253991098899</c:v>
                </c:pt>
                <c:pt idx="39">
                  <c:v>1.5895624854642101</c:v>
                </c:pt>
                <c:pt idx="40">
                  <c:v>1.5936700350047099</c:v>
                </c:pt>
                <c:pt idx="41">
                  <c:v>1.5974844013613501</c:v>
                </c:pt>
                <c:pt idx="42">
                  <c:v>1.6010428960819001</c:v>
                </c:pt>
                <c:pt idx="43">
                  <c:v>1.6043836468836301</c:v>
                </c:pt>
                <c:pt idx="44">
                  <c:v>1.6075454418645101</c:v>
                </c:pt>
                <c:pt idx="45">
                  <c:v>1.6105675582243999</c:v>
                </c:pt>
                <c:pt idx="46">
                  <c:v>1.6134895743243201</c:v>
                </c:pt>
                <c:pt idx="47">
                  <c:v>1.61635116435297</c:v>
                </c:pt>
                <c:pt idx="48">
                  <c:v>1.61919187549099</c:v>
                </c:pt>
                <c:pt idx="49">
                  <c:v>1.6220508882692799</c:v>
                </c:pt>
                <c:pt idx="50">
                  <c:v>1.6249667617974</c:v>
                </c:pt>
                <c:pt idx="51">
                  <c:v>1.62797716665621</c:v>
                </c:pt>
                <c:pt idx="52">
                  <c:v>1.6311186094508101</c:v>
                </c:pt>
                <c:pt idx="53">
                  <c:v>1.6344261542214</c:v>
                </c:pt>
                <c:pt idx="54">
                  <c:v>1.6379331470096501</c:v>
                </c:pt>
                <c:pt idx="55">
                  <c:v>1.6416709507608001</c:v>
                </c:pt>
                <c:pt idx="56">
                  <c:v>1.64566869829053</c:v>
                </c:pt>
                <c:pt idx="57">
                  <c:v>1.6499530711611401</c:v>
                </c:pt>
                <c:pt idx="58">
                  <c:v>1.65454811192512</c:v>
                </c:pt>
                <c:pt idx="59">
                  <c:v>1.6594750762836801</c:v>
                </c:pt>
                <c:pt idx="60">
                  <c:v>1.6647523303082301</c:v>
                </c:pt>
                <c:pt idx="61">
                  <c:v>1.6703952960743</c:v>
                </c:pt>
                <c:pt idx="62">
                  <c:v>1.67641644700038</c:v>
                </c:pt>
                <c:pt idx="63">
                  <c:v>1.6828253005037801</c:v>
                </c:pt>
                <c:pt idx="64">
                  <c:v>1.6896247648467699</c:v>
                </c:pt>
                <c:pt idx="65">
                  <c:v>1.69680965543613</c:v>
                </c:pt>
                <c:pt idx="66">
                  <c:v>1.70437361570056</c:v>
                </c:pt>
                <c:pt idx="67">
                  <c:v>1.7123098980326701</c:v>
                </c:pt>
                <c:pt idx="68">
                  <c:v>1.72061145662743</c:v>
                </c:pt>
                <c:pt idx="69">
                  <c:v>1.72927103550061</c:v>
                </c:pt>
                <c:pt idx="70">
                  <c:v>1.7382812503390599</c:v>
                </c:pt>
                <c:pt idx="71">
                  <c:v>1.74763466322464</c:v>
                </c:pt>
                <c:pt idx="72">
                  <c:v>1.7573238496376</c:v>
                </c:pt>
                <c:pt idx="73">
                  <c:v>1.7673414574674</c:v>
                </c:pt>
                <c:pt idx="74">
                  <c:v>1.7776802580332101</c:v>
                </c:pt>
                <c:pt idx="75">
                  <c:v>1.7883331893368699</c:v>
                </c:pt>
                <c:pt idx="76">
                  <c:v>1.79929339194089</c:v>
                </c:pt>
                <c:pt idx="77">
                  <c:v>1.8105542379853099</c:v>
                </c:pt>
                <c:pt idx="78">
                  <c:v>1.8221093539358599</c:v>
                </c:pt>
                <c:pt idx="79">
                  <c:v>1.83395263769802</c:v>
                </c:pt>
                <c:pt idx="80">
                  <c:v>1.8460782707447601</c:v>
                </c:pt>
                <c:pt idx="81">
                  <c:v>1.8584807258954299</c:v>
                </c:pt>
                <c:pt idx="82">
                  <c:v>1.8711547713560399</c:v>
                </c:pt>
                <c:pt idx="83">
                  <c:v>1.88409547159227</c:v>
                </c:pt>
                <c:pt idx="84">
                  <c:v>1.89729818556018</c:v>
                </c:pt>
                <c:pt idx="85">
                  <c:v>1.9107585627686501</c:v>
                </c:pt>
                <c:pt idx="86">
                  <c:v>1.92447253759648</c:v>
                </c:pt>
                <c:pt idx="87">
                  <c:v>1.93843632223558</c:v>
                </c:pt>
                <c:pt idx="88">
                  <c:v>1.95264639858332</c:v>
                </c:pt>
                <c:pt idx="89">
                  <c:v>1.9670995093616299</c:v>
                </c:pt>
                <c:pt idx="90">
                  <c:v>1.98179264869851</c:v>
                </c:pt>
                <c:pt idx="91">
                  <c:v>1.99672305237015</c:v>
                </c:pt>
                <c:pt idx="92">
                  <c:v>2.0118881878683701</c:v>
                </c:pt>
                <c:pt idx="93">
                  <c:v>2.0272857444283998</c:v>
                </c:pt>
                <c:pt idx="94">
                  <c:v>2.0429136231264602</c:v>
                </c:pt>
                <c:pt idx="95">
                  <c:v>2.0587699271342701</c:v>
                </c:pt>
                <c:pt idx="96">
                  <c:v>2.0748529521989099</c:v>
                </c:pt>
                <c:pt idx="97">
                  <c:v>2.0911611773999401</c:v>
                </c:pt>
                <c:pt idx="98">
                  <c:v>2.1076932562226398</c:v>
                </c:pt>
                <c:pt idx="99">
                  <c:v>2.1244480079745598</c:v>
                </c:pt>
                <c:pt idx="100">
                  <c:v>2.1414244095635002</c:v>
                </c:pt>
              </c:numCache>
            </c:numRef>
          </c:yVal>
          <c:smooth val="1"/>
          <c:extLst>
            <c:ext xmlns:c16="http://schemas.microsoft.com/office/drawing/2014/chart" uri="{C3380CC4-5D6E-409C-BE32-E72D297353CC}">
              <c16:uniqueId val="{00000002-68A1-481C-9ACD-FE5C619369F3}"/>
            </c:ext>
          </c:extLst>
        </c:ser>
        <c:dLbls>
          <c:showLegendKey val="0"/>
          <c:showVal val="0"/>
          <c:showCatName val="0"/>
          <c:showSerName val="0"/>
          <c:showPercent val="0"/>
          <c:showBubbleSize val="0"/>
        </c:dLbls>
        <c:axId val="705207232"/>
        <c:axId val="705207624"/>
      </c:scatterChart>
      <c:valAx>
        <c:axId val="705207232"/>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07624"/>
        <c:crosses val="autoZero"/>
        <c:crossBetween val="midCat"/>
        <c:majorUnit val="10"/>
      </c:valAx>
      <c:valAx>
        <c:axId val="7052076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072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Microsoft_Excel_Worksheet4!$B$2:$B$10002</c:f>
              <c:numCache>
                <c:formatCode>General</c:formatCode>
                <c:ptCount val="10001"/>
                <c:pt idx="0">
                  <c:v>1.13559182989067</c:v>
                </c:pt>
                <c:pt idx="1">
                  <c:v>1.0912381302872201</c:v>
                </c:pt>
                <c:pt idx="2">
                  <c:v>1.0501029856619699</c:v>
                </c:pt>
                <c:pt idx="3">
                  <c:v>1.01340735098123</c:v>
                </c:pt>
                <c:pt idx="4">
                  <c:v>0.98215152123893801</c:v>
                </c:pt>
                <c:pt idx="5">
                  <c:v>0.95634804043819999</c:v>
                </c:pt>
                <c:pt idx="6">
                  <c:v>0.93529414104569797</c:v>
                </c:pt>
                <c:pt idx="7">
                  <c:v>0.91836502401740905</c:v>
                </c:pt>
                <c:pt idx="8">
                  <c:v>0.90501849340586504</c:v>
                </c:pt>
                <c:pt idx="9">
                  <c:v>0.89477674140005603</c:v>
                </c:pt>
                <c:pt idx="10">
                  <c:v>0.88721147636270303</c:v>
                </c:pt>
                <c:pt idx="11">
                  <c:v>0.88193172176788703</c:v>
                </c:pt>
                <c:pt idx="12">
                  <c:v>0.878573788818511</c:v>
                </c:pt>
                <c:pt idx="13">
                  <c:v>0.87679306091462805</c:v>
                </c:pt>
                <c:pt idx="14">
                  <c:v>0.87625733374889203</c:v>
                </c:pt>
                <c:pt idx="15">
                  <c:v>0.87664153740821005</c:v>
                </c:pt>
                <c:pt idx="16">
                  <c:v>0.87762373108595504</c:v>
                </c:pt>
                <c:pt idx="17">
                  <c:v>0.87888248844956296</c:v>
                </c:pt>
                <c:pt idx="18">
                  <c:v>0.88017632737071905</c:v>
                </c:pt>
                <c:pt idx="19">
                  <c:v>0.88147207100516201</c:v>
                </c:pt>
                <c:pt idx="20">
                  <c:v>0.88276972215689997</c:v>
                </c:pt>
              </c:numCache>
            </c:numRef>
          </c:yVal>
          <c:smooth val="0"/>
          <c:extLst>
            <c:ext xmlns:c16="http://schemas.microsoft.com/office/drawing/2014/chart" uri="{C3380CC4-5D6E-409C-BE32-E72D297353CC}">
              <c16:uniqueId val="{00000000-8E68-4BDC-9FE0-09D25BC70825}"/>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Microsoft_Excel_Worksheet4!$C$2:$C$10002</c:f>
              <c:numCache>
                <c:formatCode>General</c:formatCode>
                <c:ptCount val="10001"/>
                <c:pt idx="0">
                  <c:v>1.02855042360973</c:v>
                </c:pt>
                <c:pt idx="1">
                  <c:v>1.02034181086582</c:v>
                </c:pt>
                <c:pt idx="2">
                  <c:v>1.01203650908399</c:v>
                </c:pt>
                <c:pt idx="3">
                  <c:v>1.0035269338152899</c:v>
                </c:pt>
                <c:pt idx="4">
                  <c:v>0.969661173365583</c:v>
                </c:pt>
                <c:pt idx="5">
                  <c:v>0.92754680203876405</c:v>
                </c:pt>
                <c:pt idx="6">
                  <c:v>0.89485465685071097</c:v>
                </c:pt>
                <c:pt idx="7">
                  <c:v>0.86970531672339102</c:v>
                </c:pt>
                <c:pt idx="8">
                  <c:v>0.850447955692747</c:v>
                </c:pt>
                <c:pt idx="9">
                  <c:v>0.835566757932376</c:v>
                </c:pt>
                <c:pt idx="10">
                  <c:v>0.82364326800227206</c:v>
                </c:pt>
                <c:pt idx="11">
                  <c:v>0.81339085525614996</c:v>
                </c:pt>
                <c:pt idx="12">
                  <c:v>0.80374938663225304</c:v>
                </c:pt>
                <c:pt idx="13">
                  <c:v>0.79397811343081504</c:v>
                </c:pt>
                <c:pt idx="14">
                  <c:v>0.78367379806925996</c:v>
                </c:pt>
                <c:pt idx="15">
                  <c:v>0.77270172956818695</c:v>
                </c:pt>
                <c:pt idx="16">
                  <c:v>0.76109042949339201</c:v>
                </c:pt>
                <c:pt idx="17">
                  <c:v>0.74894228718431799</c:v>
                </c:pt>
                <c:pt idx="18">
                  <c:v>0.73640299112583996</c:v>
                </c:pt>
                <c:pt idx="19">
                  <c:v>0.72364894279080905</c:v>
                </c:pt>
                <c:pt idx="20">
                  <c:v>0.71080802696074696</c:v>
                </c:pt>
              </c:numCache>
            </c:numRef>
          </c:yVal>
          <c:smooth val="0"/>
          <c:extLst>
            <c:ext xmlns:c16="http://schemas.microsoft.com/office/drawing/2014/chart" uri="{C3380CC4-5D6E-409C-BE32-E72D297353CC}">
              <c16:uniqueId val="{00000001-8E68-4BDC-9FE0-09D25BC70825}"/>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Microsoft_Excel_Worksheet4!$D$2:$D$10002</c:f>
              <c:numCache>
                <c:formatCode>General</c:formatCode>
                <c:ptCount val="10001"/>
                <c:pt idx="0">
                  <c:v>1.2537730523591299</c:v>
                </c:pt>
                <c:pt idx="1">
                  <c:v>1.16706053237423</c:v>
                </c:pt>
                <c:pt idx="2">
                  <c:v>1.08960128473454</c:v>
                </c:pt>
                <c:pt idx="3">
                  <c:v>1.0233850476920201</c:v>
                </c:pt>
                <c:pt idx="4">
                  <c:v>0.99480275911622795</c:v>
                </c:pt>
                <c:pt idx="5">
                  <c:v>0.986043585552422</c:v>
                </c:pt>
                <c:pt idx="6">
                  <c:v>0.97756113082434304</c:v>
                </c:pt>
                <c:pt idx="7">
                  <c:v>0.96974722486000098</c:v>
                </c:pt>
                <c:pt idx="8">
                  <c:v>0.96309064878572603</c:v>
                </c:pt>
                <c:pt idx="9">
                  <c:v>0.95818246639163096</c:v>
                </c:pt>
                <c:pt idx="10">
                  <c:v>0.95568583435263998</c:v>
                </c:pt>
                <c:pt idx="11">
                  <c:v>0.956248225357202</c:v>
                </c:pt>
                <c:pt idx="12">
                  <c:v>0.96036390849786701</c:v>
                </c:pt>
                <c:pt idx="13">
                  <c:v>0.96824592348795302</c:v>
                </c:pt>
                <c:pt idx="14">
                  <c:v>0.97977872533242105</c:v>
                </c:pt>
                <c:pt idx="15">
                  <c:v>0.99456278626281402</c:v>
                </c:pt>
                <c:pt idx="16">
                  <c:v>1.0119998669250401</c:v>
                </c:pt>
                <c:pt idx="17">
                  <c:v>1.03136709159166</c:v>
                </c:pt>
                <c:pt idx="18">
                  <c:v>1.0520195824834999</c:v>
                </c:pt>
                <c:pt idx="19">
                  <c:v>1.07371539708964</c:v>
                </c:pt>
                <c:pt idx="20">
                  <c:v>1.0963331206162701</c:v>
                </c:pt>
              </c:numCache>
            </c:numRef>
          </c:yVal>
          <c:smooth val="1"/>
          <c:extLst>
            <c:ext xmlns:c16="http://schemas.microsoft.com/office/drawing/2014/chart" uri="{C3380CC4-5D6E-409C-BE32-E72D297353CC}">
              <c16:uniqueId val="{00000002-8E68-4BDC-9FE0-09D25BC70825}"/>
            </c:ext>
          </c:extLst>
        </c:ser>
        <c:dLbls>
          <c:showLegendKey val="0"/>
          <c:showVal val="0"/>
          <c:showCatName val="0"/>
          <c:showSerName val="0"/>
          <c:showPercent val="0"/>
          <c:showBubbleSize val="0"/>
        </c:dLbls>
        <c:axId val="705208408"/>
        <c:axId val="705208800"/>
      </c:scatterChart>
      <c:valAx>
        <c:axId val="705208408"/>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a:t>
                </a:r>
                <a:r>
                  <a:rPr lang="en-US" sz="1700" baseline="0" dirty="0" smtClean="0">
                    <a:solidFill>
                      <a:schemeClr val="bg2"/>
                    </a:solidFill>
                  </a:rPr>
                  <a:t> h</a:t>
                </a:r>
                <a:r>
                  <a:rPr lang="en-US" sz="1700" dirty="0" smtClean="0">
                    <a:solidFill>
                      <a:schemeClr val="bg2"/>
                    </a:solidFill>
                  </a:rPr>
                  <a:t>eight percentile</a:t>
                </a:r>
                <a:endParaRPr lang="en-US" sz="1700" dirty="0">
                  <a:solidFill>
                    <a:schemeClr val="bg2"/>
                  </a:solidFill>
                </a:endParaRPr>
              </a:p>
            </c:rich>
          </c:tx>
          <c:layout>
            <c:manualLayout>
              <c:xMode val="edge"/>
              <c:yMode val="edge"/>
              <c:x val="0.4307338048451907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08800"/>
        <c:crosses val="autoZero"/>
        <c:crossBetween val="midCat"/>
        <c:majorUnit val="0.1"/>
      </c:valAx>
      <c:valAx>
        <c:axId val="7052088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084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Microsoft_Excel_Worksheet5!$B$2:$B$10002</c:f>
              <c:numCache>
                <c:formatCode>General</c:formatCode>
                <c:ptCount val="10001"/>
                <c:pt idx="0">
                  <c:v>1.0046655587719899</c:v>
                </c:pt>
                <c:pt idx="1">
                  <c:v>1.00398078693022</c:v>
                </c:pt>
                <c:pt idx="2">
                  <c:v>1.0033091192613599</c:v>
                </c:pt>
                <c:pt idx="3">
                  <c:v>1.0026635585252801</c:v>
                </c:pt>
                <c:pt idx="4">
                  <c:v>1.00205707551809</c:v>
                </c:pt>
                <c:pt idx="5">
                  <c:v>1.0015026132340501</c:v>
                </c:pt>
                <c:pt idx="6">
                  <c:v>1.00101309276539</c:v>
                </c:pt>
                <c:pt idx="7">
                  <c:v>1.00060142087335</c:v>
                </c:pt>
                <c:pt idx="8">
                  <c:v>1.0002804992284799</c:v>
                </c:pt>
                <c:pt idx="9">
                  <c:v>1.0000632353218299</c:v>
                </c:pt>
                <c:pt idx="10">
                  <c:v>0.99996255505168596</c:v>
                </c:pt>
                <c:pt idx="11">
                  <c:v>0.99999063325313597</c:v>
                </c:pt>
                <c:pt idx="12">
                  <c:v>1.00015104079335</c:v>
                </c:pt>
                <c:pt idx="13">
                  <c:v>1.00044203000739</c:v>
                </c:pt>
                <c:pt idx="14">
                  <c:v>1.0008618222010499</c:v>
                </c:pt>
                <c:pt idx="15">
                  <c:v>1.0014086857456901</c:v>
                </c:pt>
                <c:pt idx="16">
                  <c:v>1.00208093376126</c:v>
                </c:pt>
                <c:pt idx="17">
                  <c:v>1.0028769218588001</c:v>
                </c:pt>
                <c:pt idx="18">
                  <c:v>1.00379504593974</c:v>
                </c:pt>
                <c:pt idx="19">
                  <c:v>1.0048337400490199</c:v>
                </c:pt>
                <c:pt idx="20">
                  <c:v>1.00599147427951</c:v>
                </c:pt>
                <c:pt idx="21">
                  <c:v>1.00726675272516</c:v>
                </c:pt>
                <c:pt idx="22">
                  <c:v>1.00865811148053</c:v>
                </c:pt>
                <c:pt idx="23">
                  <c:v>1.01016411668434</c:v>
                </c:pt>
                <c:pt idx="24">
                  <c:v>1.0117833626049699</c:v>
                </c:pt>
                <c:pt idx="25">
                  <c:v>1.0135144697657501</c:v>
                </c:pt>
                <c:pt idx="26">
                  <c:v>1.01535608310818</c:v>
                </c:pt>
                <c:pt idx="27">
                  <c:v>1.0173068701911001</c:v>
                </c:pt>
                <c:pt idx="28">
                  <c:v>1.0193655194242099</c:v>
                </c:pt>
                <c:pt idx="29">
                  <c:v>1.0215307383340899</c:v>
                </c:pt>
                <c:pt idx="30">
                  <c:v>1.02380125186128</c:v>
                </c:pt>
                <c:pt idx="31">
                  <c:v>1.0261758006869</c:v>
                </c:pt>
                <c:pt idx="32">
                  <c:v>1.02865313958727</c:v>
                </c:pt>
                <c:pt idx="33">
                  <c:v>1.0312320358154901</c:v>
                </c:pt>
                <c:pt idx="34">
                  <c:v>1.0339112675084201</c:v>
                </c:pt>
                <c:pt idx="35">
                  <c:v>1.0366896221180799</c:v>
                </c:pt>
                <c:pt idx="36">
                  <c:v>1.03956589486639</c:v>
                </c:pt>
                <c:pt idx="37">
                  <c:v>1.0425388872221</c:v>
                </c:pt>
                <c:pt idx="38">
                  <c:v>1.04560740539913</c:v>
                </c:pt>
                <c:pt idx="39">
                  <c:v>1.0487702588752399</c:v>
                </c:pt>
                <c:pt idx="40">
                  <c:v>1.0520262589304901</c:v>
                </c:pt>
                <c:pt idx="41">
                  <c:v>1.0553742172045399</c:v>
                </c:pt>
                <c:pt idx="42">
                  <c:v>1.0588129442721499</c:v>
                </c:pt>
                <c:pt idx="43">
                  <c:v>1.0623412482364101</c:v>
                </c:pt>
                <c:pt idx="44">
                  <c:v>1.0659579333389799</c:v>
                </c:pt>
                <c:pt idx="45">
                  <c:v>1.0696617985869801</c:v>
                </c:pt>
                <c:pt idx="46">
                  <c:v>1.0734516363961</c:v>
                </c:pt>
                <c:pt idx="47">
                  <c:v>1.0773262312495</c:v>
                </c:pt>
                <c:pt idx="48">
                  <c:v>1.08128435837229</c:v>
                </c:pt>
                <c:pt idx="49">
                  <c:v>1.0853247824213199</c:v>
                </c:pt>
                <c:pt idx="50">
                  <c:v>1.0894462561900899</c:v>
                </c:pt>
                <c:pt idx="51">
                  <c:v>1.0936475193287201</c:v>
                </c:pt>
                <c:pt idx="52">
                  <c:v>1.0979272970787599</c:v>
                </c:pt>
                <c:pt idx="53">
                  <c:v>1.1022842990231101</c:v>
                </c:pt>
                <c:pt idx="54">
                  <c:v>1.10671721785079</c:v>
                </c:pt>
                <c:pt idx="55">
                  <c:v>1.1112247281369201</c:v>
                </c:pt>
                <c:pt idx="56">
                  <c:v>1.1158054851379</c:v>
                </c:pt>
                <c:pt idx="57">
                  <c:v>1.12045812360212</c:v>
                </c:pt>
                <c:pt idx="58">
                  <c:v>1.1251812565963799</c:v>
                </c:pt>
                <c:pt idx="59">
                  <c:v>1.12997347434845</c:v>
                </c:pt>
                <c:pt idx="60">
                  <c:v>1.13483334310601</c:v>
                </c:pt>
                <c:pt idx="61">
                  <c:v>1.1397594040125301</c:v>
                </c:pt>
                <c:pt idx="62">
                  <c:v>1.14475017200052</c:v>
                </c:pt>
                <c:pt idx="63">
                  <c:v>1.14980413470262</c:v>
                </c:pt>
                <c:pt idx="64">
                  <c:v>1.1549197513812499</c:v>
                </c:pt>
                <c:pt idx="65">
                  <c:v>1.1600954518773401</c:v>
                </c:pt>
                <c:pt idx="66">
                  <c:v>1.1653296355788201</c:v>
                </c:pt>
                <c:pt idx="67">
                  <c:v>1.1706206704097499</c:v>
                </c:pt>
                <c:pt idx="68">
                  <c:v>1.1759668918407</c:v>
                </c:pt>
                <c:pt idx="69">
                  <c:v>1.1813666019212601</c:v>
                </c:pt>
                <c:pt idx="70">
                  <c:v>1.18681806833562</c:v>
                </c:pt>
                <c:pt idx="71">
                  <c:v>1.19231952348212</c:v>
                </c:pt>
                <c:pt idx="72">
                  <c:v>1.19786916357763</c:v>
                </c:pt>
                <c:pt idx="73">
                  <c:v>1.2034651477879399</c:v>
                </c:pt>
                <c:pt idx="74">
                  <c:v>1.2091055973851199</c:v>
                </c:pt>
                <c:pt idx="75">
                  <c:v>1.21478859493298</c:v>
                </c:pt>
                <c:pt idx="76">
                  <c:v>1.2205121835016799</c:v>
                </c:pt>
                <c:pt idx="77">
                  <c:v>1.2262743659128801</c:v>
                </c:pt>
                <c:pt idx="78">
                  <c:v>1.2320731040164401</c:v>
                </c:pt>
                <c:pt idx="79">
                  <c:v>1.2379063179999801</c:v>
                </c:pt>
                <c:pt idx="80">
                  <c:v>1.24377188573273</c:v>
                </c:pt>
                <c:pt idx="81">
                  <c:v>1.2496676421448101</c:v>
                </c:pt>
                <c:pt idx="82">
                  <c:v>1.25559175815303</c:v>
                </c:pt>
                <c:pt idx="83">
                  <c:v>1.26154395774973</c:v>
                </c:pt>
                <c:pt idx="84">
                  <c:v>1.2675243740656099</c:v>
                </c:pt>
                <c:pt idx="85">
                  <c:v>1.27353314086353</c:v>
                </c:pt>
                <c:pt idx="86">
                  <c:v>1.27957039254045</c:v>
                </c:pt>
                <c:pt idx="87">
                  <c:v>1.2856362641304599</c:v>
                </c:pt>
                <c:pt idx="88">
                  <c:v>1.2917308913077801</c:v>
                </c:pt>
                <c:pt idx="89">
                  <c:v>1.29785441038981</c:v>
                </c:pt>
                <c:pt idx="90">
                  <c:v>1.3040069583401599</c:v>
                </c:pt>
                <c:pt idx="91">
                  <c:v>1.31018867277173</c:v>
                </c:pt>
                <c:pt idx="92">
                  <c:v>1.31639969194977</c:v>
                </c:pt>
                <c:pt idx="93">
                  <c:v>1.32264015479499</c:v>
                </c:pt>
                <c:pt idx="94">
                  <c:v>1.32891020088667</c:v>
                </c:pt>
                <c:pt idx="95">
                  <c:v>1.3352099704657701</c:v>
                </c:pt>
                <c:pt idx="96">
                  <c:v>1.3415396044380501</c:v>
                </c:pt>
                <c:pt idx="97">
                  <c:v>1.3478992443772599</c:v>
                </c:pt>
                <c:pt idx="98">
                  <c:v>1.3542890325282899</c:v>
                </c:pt>
                <c:pt idx="99">
                  <c:v>1.36070911181034</c:v>
                </c:pt>
                <c:pt idx="100">
                  <c:v>1.3671596258201399</c:v>
                </c:pt>
              </c:numCache>
            </c:numRef>
          </c:yVal>
          <c:smooth val="0"/>
          <c:extLst>
            <c:ext xmlns:c16="http://schemas.microsoft.com/office/drawing/2014/chart" uri="{C3380CC4-5D6E-409C-BE32-E72D297353CC}">
              <c16:uniqueId val="{00000000-32C8-4C08-82B3-51EE045F73BF}"/>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Microsoft_Excel_Worksheet5!$C$2:$C$10002</c:f>
              <c:numCache>
                <c:formatCode>General</c:formatCode>
                <c:ptCount val="10001"/>
                <c:pt idx="0">
                  <c:v>0.94081022958307503</c:v>
                </c:pt>
                <c:pt idx="1">
                  <c:v>0.94703482877955103</c:v>
                </c:pt>
                <c:pt idx="2">
                  <c:v>0.95329050559408102</c:v>
                </c:pt>
                <c:pt idx="3">
                  <c:v>0.95956713470946498</c:v>
                </c:pt>
                <c:pt idx="4">
                  <c:v>0.96585438926359901</c:v>
                </c:pt>
                <c:pt idx="5">
                  <c:v>0.97214176326008495</c:v>
                </c:pt>
                <c:pt idx="6">
                  <c:v>0.97841859873448001</c:v>
                </c:pt>
                <c:pt idx="7">
                  <c:v>0.98467411868027399</c:v>
                </c:pt>
                <c:pt idx="8">
                  <c:v>0.99089746690090297</c:v>
                </c:pt>
                <c:pt idx="9">
                  <c:v>0.99707775623013595</c:v>
                </c:pt>
                <c:pt idx="10">
                  <c:v>0.99673145740432201</c:v>
                </c:pt>
                <c:pt idx="11">
                  <c:v>0.990800083916754</c:v>
                </c:pt>
                <c:pt idx="12">
                  <c:v>0.98526549324942803</c:v>
                </c:pt>
                <c:pt idx="13">
                  <c:v>0.98011518178270296</c:v>
                </c:pt>
                <c:pt idx="14">
                  <c:v>0.97533695688303002</c:v>
                </c:pt>
                <c:pt idx="15">
                  <c:v>0.97091912326614105</c:v>
                </c:pt>
                <c:pt idx="16">
                  <c:v>0.96685044754712801</c:v>
                </c:pt>
                <c:pt idx="17">
                  <c:v>0.96312012425037796</c:v>
                </c:pt>
                <c:pt idx="18">
                  <c:v>0.95971774316621705</c:v>
                </c:pt>
                <c:pt idx="19">
                  <c:v>0.95663325794842002</c:v>
                </c:pt>
                <c:pt idx="20">
                  <c:v>0.95385695585642505</c:v>
                </c:pt>
                <c:pt idx="21">
                  <c:v>0.95137942855632496</c:v>
                </c:pt>
                <c:pt idx="22">
                  <c:v>0.94919154390511995</c:v>
                </c:pt>
                <c:pt idx="23">
                  <c:v>0.94728441865357804</c:v>
                </c:pt>
                <c:pt idx="24">
                  <c:v>0.94564939201436604</c:v>
                </c:pt>
                <c:pt idx="25">
                  <c:v>0.944278000054115</c:v>
                </c:pt>
                <c:pt idx="26">
                  <c:v>0.94316195088076304</c:v>
                </c:pt>
                <c:pt idx="27">
                  <c:v>0.94229310061115001</c:v>
                </c:pt>
                <c:pt idx="28">
                  <c:v>0.94166343011838705</c:v>
                </c:pt>
                <c:pt idx="29">
                  <c:v>0.94126502257417999</c:v>
                </c:pt>
                <c:pt idx="30">
                  <c:v>0.94109004181801104</c:v>
                </c:pt>
                <c:pt idx="31">
                  <c:v>0.94113071160295902</c:v>
                </c:pt>
                <c:pt idx="32">
                  <c:v>0.94137929578683599</c:v>
                </c:pt>
                <c:pt idx="33">
                  <c:v>0.94182807955718395</c:v>
                </c:pt>
                <c:pt idx="34">
                  <c:v>0.94246935179924096</c:v>
                </c:pt>
                <c:pt idx="35">
                  <c:v>0.94329538873691499</c:v>
                </c:pt>
                <c:pt idx="36">
                  <c:v>0.94429843899767296</c:v>
                </c:pt>
                <c:pt idx="37">
                  <c:v>0.94547071027241403</c:v>
                </c:pt>
                <c:pt idx="38">
                  <c:v>0.94680435776010097</c:v>
                </c:pt>
                <c:pt idx="39">
                  <c:v>0.94829147460317598</c:v>
                </c:pt>
                <c:pt idx="40">
                  <c:v>0.94992408453254396</c:v>
                </c:pt>
                <c:pt idx="41">
                  <c:v>0.951694136948807</c:v>
                </c:pt>
                <c:pt idx="42">
                  <c:v>0.95359350466815995</c:v>
                </c:pt>
                <c:pt idx="43">
                  <c:v>0.955613984555303</c:v>
                </c:pt>
                <c:pt idx="44">
                  <c:v>0.95774730125061303</c:v>
                </c:pt>
                <c:pt idx="45">
                  <c:v>0.95998511417301302</c:v>
                </c:pt>
                <c:pt idx="46">
                  <c:v>0.96231902794255497</c:v>
                </c:pt>
                <c:pt idx="47">
                  <c:v>0.96474060631681702</c:v>
                </c:pt>
                <c:pt idx="48">
                  <c:v>0.96724138967249396</c:v>
                </c:pt>
                <c:pt idx="49">
                  <c:v>0.96981291598866903</c:v>
                </c:pt>
                <c:pt idx="50">
                  <c:v>0.97244674520224605</c:v>
                </c:pt>
                <c:pt idx="51">
                  <c:v>0.97513448671127101</c:v>
                </c:pt>
                <c:pt idx="52">
                  <c:v>0.97786782970150199</c:v>
                </c:pt>
                <c:pt idx="53">
                  <c:v>0.98063857586963399</c:v>
                </c:pt>
                <c:pt idx="54">
                  <c:v>0.98343867401815199</c:v>
                </c:pt>
                <c:pt idx="55">
                  <c:v>0.98626025590699595</c:v>
                </c:pt>
                <c:pt idx="56">
                  <c:v>0.989095672672063</c:v>
                </c:pt>
                <c:pt idx="57">
                  <c:v>0.99193753106513505</c:v>
                </c:pt>
                <c:pt idx="58">
                  <c:v>0.994778728738964</c:v>
                </c:pt>
                <c:pt idx="59">
                  <c:v>0.99761248779846801</c:v>
                </c:pt>
                <c:pt idx="60">
                  <c:v>1.0004323858661399</c:v>
                </c:pt>
                <c:pt idx="61">
                  <c:v>1.00323238396706</c:v>
                </c:pt>
                <c:pt idx="62">
                  <c:v>1.0060068506242801</c:v>
                </c:pt>
                <c:pt idx="63">
                  <c:v>1.00875058166526</c:v>
                </c:pt>
                <c:pt idx="64">
                  <c:v>1.0114588153684201</c:v>
                </c:pt>
                <c:pt idx="65">
                  <c:v>1.0141272427199299</c:v>
                </c:pt>
                <c:pt idx="66">
                  <c:v>1.01675201269642</c:v>
                </c:pt>
                <c:pt idx="67">
                  <c:v>1.0193297326317099</c:v>
                </c:pt>
                <c:pt idx="68">
                  <c:v>1.0218574638596301</c:v>
                </c:pt>
                <c:pt idx="69">
                  <c:v>1.02433271294161</c:v>
                </c:pt>
                <c:pt idx="70">
                  <c:v>1.02675341888612</c:v>
                </c:pt>
                <c:pt idx="71">
                  <c:v>1.0291179368404899</c:v>
                </c:pt>
                <c:pt idx="72">
                  <c:v>1.03142501878642</c:v>
                </c:pt>
                <c:pt idx="73">
                  <c:v>1.0336737917963099</c:v>
                </c:pt>
                <c:pt idx="74">
                  <c:v>1.03586373441127</c:v>
                </c:pt>
                <c:pt idx="75">
                  <c:v>1.03799465168614</c:v>
                </c:pt>
                <c:pt idx="76">
                  <c:v>1.04006664941489</c:v>
                </c:pt>
                <c:pt idx="77">
                  <c:v>1.04208010800522</c:v>
                </c:pt>
                <c:pt idx="78">
                  <c:v>1.04403565641824</c:v>
                </c:pt>
                <c:pt idx="79">
                  <c:v>1.04593414653115</c:v>
                </c:pt>
                <c:pt idx="80">
                  <c:v>1.0477766282204299</c:v>
                </c:pt>
                <c:pt idx="81">
                  <c:v>1.04956432540412</c:v>
                </c:pt>
                <c:pt idx="82">
                  <c:v>1.0512988000627901</c:v>
                </c:pt>
                <c:pt idx="83">
                  <c:v>1.0529824436867401</c:v>
                </c:pt>
                <c:pt idx="84">
                  <c:v>1.05461774843542</c:v>
                </c:pt>
                <c:pt idx="85">
                  <c:v>1.0562070847417</c:v>
                </c:pt>
                <c:pt idx="86">
                  <c:v>1.05775270477689</c:v>
                </c:pt>
                <c:pt idx="87">
                  <c:v>1.0592567463578</c:v>
                </c:pt>
                <c:pt idx="88">
                  <c:v>1.0607212371694399</c:v>
                </c:pt>
                <c:pt idx="89">
                  <c:v>1.0621480991977399</c:v>
                </c:pt>
                <c:pt idx="90">
                  <c:v>1.0635391532845</c:v>
                </c:pt>
                <c:pt idx="91">
                  <c:v>1.0648961237329899</c:v>
                </c:pt>
                <c:pt idx="92">
                  <c:v>1.0662206429058301</c:v>
                </c:pt>
                <c:pt idx="93">
                  <c:v>1.0675142557688999</c:v>
                </c:pt>
                <c:pt idx="94">
                  <c:v>1.0687784243448699</c:v>
                </c:pt>
                <c:pt idx="95">
                  <c:v>1.07001453204843</c:v>
                </c:pt>
                <c:pt idx="96">
                  <c:v>1.07122388788253</c:v>
                </c:pt>
                <c:pt idx="97">
                  <c:v>1.07240773048044</c:v>
                </c:pt>
                <c:pt idx="98">
                  <c:v>1.0735672319839</c:v>
                </c:pt>
                <c:pt idx="99">
                  <c:v>1.0747035017509501</c:v>
                </c:pt>
                <c:pt idx="100">
                  <c:v>1.0758175898907201</c:v>
                </c:pt>
              </c:numCache>
            </c:numRef>
          </c:yVal>
          <c:smooth val="0"/>
          <c:extLst>
            <c:ext xmlns:c16="http://schemas.microsoft.com/office/drawing/2014/chart" uri="{C3380CC4-5D6E-409C-BE32-E72D297353CC}">
              <c16:uniqueId val="{00000001-32C8-4C08-82B3-51EE045F73BF}"/>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Microsoft_Excel_Worksheet5!$D$2:$D$10002</c:f>
              <c:numCache>
                <c:formatCode>General</c:formatCode>
                <c:ptCount val="10001"/>
                <c:pt idx="0">
                  <c:v>1.0728549214754299</c:v>
                </c:pt>
                <c:pt idx="1">
                  <c:v>1.06435095087686</c:v>
                </c:pt>
                <c:pt idx="2">
                  <c:v>1.0559521812982799</c:v>
                </c:pt>
                <c:pt idx="3">
                  <c:v>1.0476955444070899</c:v>
                </c:pt>
                <c:pt idx="4">
                  <c:v>1.0396167308008499</c:v>
                </c:pt>
                <c:pt idx="5">
                  <c:v>1.03175022637751</c:v>
                </c:pt>
                <c:pt idx="6">
                  <c:v>1.0241293585217901</c:v>
                </c:pt>
                <c:pt idx="7">
                  <c:v>1.01678635038731</c:v>
                </c:pt>
                <c:pt idx="8">
                  <c:v>1.0097523816123</c:v>
                </c:pt>
                <c:pt idx="9">
                  <c:v>1.0030576536214799</c:v>
                </c:pt>
                <c:pt idx="10">
                  <c:v>1.0032041269265199</c:v>
                </c:pt>
                <c:pt idx="11">
                  <c:v>1.00926643308402</c:v>
                </c:pt>
                <c:pt idx="12">
                  <c:v>1.0152614815535701</c:v>
                </c:pt>
                <c:pt idx="13">
                  <c:v>1.02119044170383</c:v>
                </c:pt>
                <c:pt idx="14">
                  <c:v>1.0270546810211101</c:v>
                </c:pt>
                <c:pt idx="15">
                  <c:v>1.0328557053377101</c:v>
                </c:pt>
                <c:pt idx="16">
                  <c:v>1.03859516262869</c:v>
                </c:pt>
                <c:pt idx="17">
                  <c:v>1.0442748470029</c:v>
                </c:pt>
                <c:pt idx="18">
                  <c:v>1.0498967028878301</c:v>
                </c:pt>
                <c:pt idx="19">
                  <c:v>1.0554628294089099</c:v>
                </c:pt>
                <c:pt idx="20">
                  <c:v>1.0609754849608599</c:v>
                </c:pt>
                <c:pt idx="21">
                  <c:v>1.0664370919655899</c:v>
                </c:pt>
                <c:pt idx="22">
                  <c:v>1.0718502418065901</c:v>
                </c:pt>
                <c:pt idx="23">
                  <c:v>1.0772176999248599</c:v>
                </c:pt>
                <c:pt idx="24">
                  <c:v>1.0825424110553199</c:v>
                </c:pt>
                <c:pt idx="25">
                  <c:v>1.08782750457565</c:v>
                </c:pt>
                <c:pt idx="26">
                  <c:v>1.0930762999313499</c:v>
                </c:pt>
                <c:pt idx="27">
                  <c:v>1.0982923120914101</c:v>
                </c:pt>
                <c:pt idx="28">
                  <c:v>1.10347925697862</c:v>
                </c:pt>
                <c:pt idx="29">
                  <c:v>1.1086410568062299</c:v>
                </c:pt>
                <c:pt idx="30">
                  <c:v>1.11378184523966</c:v>
                </c:pt>
                <c:pt idx="31">
                  <c:v>1.1189059722871399</c:v>
                </c:pt>
                <c:pt idx="32">
                  <c:v>1.1240180088073199</c:v>
                </c:pt>
                <c:pt idx="33">
                  <c:v>1.1291227505046999</c:v>
                </c:pt>
                <c:pt idx="34">
                  <c:v>1.1342252212659401</c:v>
                </c:pt>
                <c:pt idx="35">
                  <c:v>1.1393306756713699</c:v>
                </c:pt>
                <c:pt idx="36">
                  <c:v>1.14444460049776</c:v>
                </c:pt>
                <c:pt idx="37">
                  <c:v>1.1495727150100099</c:v>
                </c:pt>
                <c:pt idx="38">
                  <c:v>1.15472096982311</c:v>
                </c:pt>
                <c:pt idx="39">
                  <c:v>1.1598955441010399</c:v>
                </c:pt>
                <c:pt idx="40">
                  <c:v>1.16510284084851</c:v>
                </c:pt>
                <c:pt idx="41">
                  <c:v>1.1703494800451899</c:v>
                </c:pt>
                <c:pt idx="42">
                  <c:v>1.1756422893719201</c:v>
                </c:pt>
                <c:pt idx="43">
                  <c:v>1.1809882922859101</c:v>
                </c:pt>
                <c:pt idx="44">
                  <c:v>1.1863946932187499</c:v>
                </c:pt>
                <c:pt idx="45">
                  <c:v>1.1918688596978899</c:v>
                </c:pt>
                <c:pt idx="46">
                  <c:v>1.1974183012312301</c:v>
                </c:pt>
                <c:pt idx="47">
                  <c:v>1.2030506448456699</c:v>
                </c:pt>
                <c:pt idx="48">
                  <c:v>1.20877360723413</c:v>
                </c:pt>
                <c:pt idx="49">
                  <c:v>1.2145949635420601</c:v>
                </c:pt>
                <c:pt idx="50">
                  <c:v>1.22052251291125</c:v>
                </c:pt>
                <c:pt idx="51">
                  <c:v>1.2265640409946801</c:v>
                </c:pt>
                <c:pt idx="52">
                  <c:v>1.2327272797578701</c:v>
                </c:pt>
                <c:pt idx="53">
                  <c:v>1.2390198649847799</c:v>
                </c:pt>
                <c:pt idx="54">
                  <c:v>1.2454492920061699</c:v>
                </c:pt>
                <c:pt idx="55">
                  <c:v>1.25202287025892</c:v>
                </c:pt>
                <c:pt idx="56">
                  <c:v>1.25874767736105</c:v>
                </c:pt>
                <c:pt idx="57">
                  <c:v>1.2656305134436401</c:v>
                </c:pt>
                <c:pt idx="58">
                  <c:v>1.27267785651258</c:v>
                </c:pt>
                <c:pt idx="59">
                  <c:v>1.2798958196171299</c:v>
                </c:pt>
                <c:pt idx="60">
                  <c:v>1.28729011057572</c:v>
                </c:pt>
                <c:pt idx="61">
                  <c:v>1.29486599495342</c:v>
                </c:pt>
                <c:pt idx="62">
                  <c:v>1.30262826290099</c:v>
                </c:pt>
                <c:pt idx="63">
                  <c:v>1.31058120035656</c:v>
                </c:pt>
                <c:pt idx="64">
                  <c:v>1.31872856498334</c:v>
                </c:pt>
                <c:pt idx="65">
                  <c:v>1.3270735670771701</c:v>
                </c:pt>
                <c:pt idx="66">
                  <c:v>1.3356188555327999</c:v>
                </c:pt>
                <c:pt idx="67">
                  <c:v>1.3443665088161301</c:v>
                </c:pt>
                <c:pt idx="68">
                  <c:v>1.35331803075761</c:v>
                </c:pt>
                <c:pt idx="69">
                  <c:v>1.3624743508650701</c:v>
                </c:pt>
                <c:pt idx="70">
                  <c:v>1.37183582875814</c:v>
                </c:pt>
                <c:pt idx="71">
                  <c:v>1.38140226225304</c:v>
                </c:pt>
                <c:pt idx="72">
                  <c:v>1.39117289857722</c:v>
                </c:pt>
                <c:pt idx="73">
                  <c:v>1.4011464481684699</c:v>
                </c:pt>
                <c:pt idx="74">
                  <c:v>1.4113211005103199</c:v>
                </c:pt>
                <c:pt idx="75">
                  <c:v>1.42169454147193</c:v>
                </c:pt>
                <c:pt idx="76">
                  <c:v>1.4322639716541801</c:v>
                </c:pt>
                <c:pt idx="77">
                  <c:v>1.4430261252885499</c:v>
                </c:pt>
                <c:pt idx="78">
                  <c:v>1.4539772892896199</c:v>
                </c:pt>
                <c:pt idx="79">
                  <c:v>1.46511332212121</c:v>
                </c:pt>
                <c:pt idx="80">
                  <c:v>1.4764296721969901</c:v>
                </c:pt>
                <c:pt idx="81">
                  <c:v>1.4879213955966599</c:v>
                </c:pt>
                <c:pt idx="82">
                  <c:v>1.4995838129442001</c:v>
                </c:pt>
                <c:pt idx="83">
                  <c:v>1.51141471244541</c:v>
                </c:pt>
                <c:pt idx="84">
                  <c:v>1.5234126689351899</c:v>
                </c:pt>
                <c:pt idx="85">
                  <c:v>1.53557638867226</c:v>
                </c:pt>
                <c:pt idx="86">
                  <c:v>1.5479047059600399</c:v>
                </c:pt>
                <c:pt idx="87">
                  <c:v>1.56039657932847</c:v>
                </c:pt>
                <c:pt idx="88">
                  <c:v>1.5730510874010699</c:v>
                </c:pt>
                <c:pt idx="89">
                  <c:v>1.58586742455272</c:v>
                </c:pt>
                <c:pt idx="90">
                  <c:v>1.5988448964461299</c:v>
                </c:pt>
                <c:pt idx="91">
                  <c:v>1.61198291551839</c:v>
                </c:pt>
                <c:pt idx="92">
                  <c:v>1.6252809964761601</c:v>
                </c:pt>
                <c:pt idx="93">
                  <c:v>1.63873875184561</c:v>
                </c:pt>
                <c:pt idx="94">
                  <c:v>1.6523558876136299</c:v>
                </c:pt>
                <c:pt idx="95">
                  <c:v>1.6661321989882001</c:v>
                </c:pt>
                <c:pt idx="96">
                  <c:v>1.6800675662986599</c:v>
                </c:pt>
                <c:pt idx="97">
                  <c:v>1.6941619510508801</c:v>
                </c:pt>
                <c:pt idx="98">
                  <c:v>1.7084153921474401</c:v>
                </c:pt>
                <c:pt idx="99">
                  <c:v>1.72282800227887</c:v>
                </c:pt>
                <c:pt idx="100">
                  <c:v>1.73739996448888</c:v>
                </c:pt>
              </c:numCache>
            </c:numRef>
          </c:yVal>
          <c:smooth val="1"/>
          <c:extLst>
            <c:ext xmlns:c16="http://schemas.microsoft.com/office/drawing/2014/chart" uri="{C3380CC4-5D6E-409C-BE32-E72D297353CC}">
              <c16:uniqueId val="{00000002-32C8-4C08-82B3-51EE045F73BF}"/>
            </c:ext>
          </c:extLst>
        </c:ser>
        <c:dLbls>
          <c:showLegendKey val="0"/>
          <c:showVal val="0"/>
          <c:showCatName val="0"/>
          <c:showSerName val="0"/>
          <c:showPercent val="0"/>
          <c:showBubbleSize val="0"/>
        </c:dLbls>
        <c:axId val="705209584"/>
        <c:axId val="705209976"/>
      </c:scatterChart>
      <c:valAx>
        <c:axId val="705209584"/>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weight percentile</a:t>
                </a:r>
                <a:endParaRPr lang="en-US" sz="1700" dirty="0">
                  <a:solidFill>
                    <a:schemeClr val="bg2"/>
                  </a:solidFill>
                </a:endParaRPr>
              </a:p>
            </c:rich>
          </c:tx>
          <c:layout>
            <c:manualLayout>
              <c:xMode val="edge"/>
              <c:yMode val="edge"/>
              <c:x val="0.4281784660766961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09976"/>
        <c:crosses val="autoZero"/>
        <c:crossBetween val="midCat"/>
        <c:majorUnit val="0.1"/>
      </c:valAx>
      <c:valAx>
        <c:axId val="7052099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095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0.63823109213222595</c:v>
                </c:pt>
                <c:pt idx="1">
                  <c:v>0.68211809383267197</c:v>
                </c:pt>
                <c:pt idx="2">
                  <c:v>0.72880843118397798</c:v>
                </c:pt>
                <c:pt idx="3">
                  <c:v>0.77810322061545301</c:v>
                </c:pt>
                <c:pt idx="4">
                  <c:v>0.82971115445893595</c:v>
                </c:pt>
                <c:pt idx="5">
                  <c:v>0.88323937163946198</c:v>
                </c:pt>
                <c:pt idx="6">
                  <c:v>0.93818302701789402</c:v>
                </c:pt>
                <c:pt idx="7">
                  <c:v>0.99391734158506895</c:v>
                </c:pt>
                <c:pt idx="8">
                  <c:v>1.04977627143562</c:v>
                </c:pt>
                <c:pt idx="9">
                  <c:v>1.1054731149764201</c:v>
                </c:pt>
                <c:pt idx="10">
                  <c:v>1.16089157894124</c:v>
                </c:pt>
                <c:pt idx="11">
                  <c:v>1.21594613221614</c:v>
                </c:pt>
                <c:pt idx="12">
                  <c:v>1.27058395148678</c:v>
                </c:pt>
                <c:pt idx="13">
                  <c:v>1.3247865393696701</c:v>
                </c:pt>
                <c:pt idx="14">
                  <c:v>1.3785709275681199</c:v>
                </c:pt>
                <c:pt idx="15">
                  <c:v>1.4319905365531</c:v>
                </c:pt>
                <c:pt idx="16">
                  <c:v>1.4851357762492099</c:v>
                </c:pt>
                <c:pt idx="17">
                  <c:v>1.53813448259765</c:v>
                </c:pt>
                <c:pt idx="18">
                  <c:v>1.59115229303078</c:v>
                </c:pt>
                <c:pt idx="19">
                  <c:v>1.6443930703293299</c:v>
                </c:pt>
                <c:pt idx="20">
                  <c:v>1.6980994896621</c:v>
                </c:pt>
                <c:pt idx="21">
                  <c:v>1.7525539085447901</c:v>
                </c:pt>
                <c:pt idx="22">
                  <c:v>1.8080796447915</c:v>
                </c:pt>
                <c:pt idx="23">
                  <c:v>1.8650426218045499</c:v>
                </c:pt>
                <c:pt idx="24">
                  <c:v>1.9237593169939899</c:v>
                </c:pt>
                <c:pt idx="25">
                  <c:v>1.9843245759929999</c:v>
                </c:pt>
                <c:pt idx="26">
                  <c:v>2.04679659669823</c:v>
                </c:pt>
                <c:pt idx="27">
                  <c:v>2.1112354092369201</c:v>
                </c:pt>
                <c:pt idx="28">
                  <c:v>2.17770293365058</c:v>
                </c:pt>
                <c:pt idx="29">
                  <c:v>2.2462630393947598</c:v>
                </c:pt>
                <c:pt idx="30">
                  <c:v>2.31698160671192</c:v>
                </c:pt>
                <c:pt idx="31">
                  <c:v>2.3899265899366098</c:v>
                </c:pt>
                <c:pt idx="32">
                  <c:v>2.4651680827935798</c:v>
                </c:pt>
                <c:pt idx="33">
                  <c:v>2.5427783857517401</c:v>
                </c:pt>
                <c:pt idx="34">
                  <c:v>2.6228320754985299</c:v>
                </c:pt>
                <c:pt idx="35">
                  <c:v>2.7054060766016002</c:v>
                </c:pt>
                <c:pt idx="36">
                  <c:v>2.7905797354265101</c:v>
                </c:pt>
                <c:pt idx="37">
                  <c:v>2.8784348963816599</c:v>
                </c:pt>
                <c:pt idx="38">
                  <c:v>2.9690559805636298</c:v>
                </c:pt>
                <c:pt idx="39">
                  <c:v>3.0625300668783302</c:v>
                </c:pt>
                <c:pt idx="40">
                  <c:v>3.1589469757162698</c:v>
                </c:pt>
                <c:pt idx="41">
                  <c:v>3.2583993552620401</c:v>
                </c:pt>
                <c:pt idx="42">
                  <c:v>3.3609827705211002</c:v>
                </c:pt>
                <c:pt idx="43">
                  <c:v>3.4667957951493</c:v>
                </c:pt>
                <c:pt idx="44">
                  <c:v>3.57594010617361</c:v>
                </c:pt>
                <c:pt idx="45">
                  <c:v>3.6885205816947302</c:v>
                </c:pt>
                <c:pt idx="46">
                  <c:v>3.80464540166576</c:v>
                </c:pt>
                <c:pt idx="47">
                  <c:v>3.9244261518436701</c:v>
                </c:pt>
                <c:pt idx="48">
                  <c:v>4.0479779310133797</c:v>
                </c:pt>
                <c:pt idx="49">
                  <c:v>4.1754194615875999</c:v>
                </c:pt>
                <c:pt idx="50">
                  <c:v>4.3068732036886201</c:v>
                </c:pt>
                <c:pt idx="51">
                  <c:v>4.4424654728217998</c:v>
                </c:pt>
                <c:pt idx="52">
                  <c:v>4.5823265612536002</c:v>
                </c:pt>
                <c:pt idx="53">
                  <c:v>4.7265908632111104</c:v>
                </c:pt>
                <c:pt idx="54">
                  <c:v>4.8753970040229797</c:v>
                </c:pt>
                <c:pt idx="55">
                  <c:v>5.0288879733262801</c:v>
                </c:pt>
                <c:pt idx="56">
                  <c:v>5.1872112624669597</c:v>
                </c:pt>
                <c:pt idx="57">
                  <c:v>5.3505190062260999</c:v>
                </c:pt>
                <c:pt idx="58">
                  <c:v>5.5189681290080301</c:v>
                </c:pt>
                <c:pt idx="59">
                  <c:v>5.69272049563099</c:v>
                </c:pt>
                <c:pt idx="60">
                  <c:v>5.8719430668649197</c:v>
                </c:pt>
                <c:pt idx="61">
                  <c:v>6.0568080598661398</c:v>
                </c:pt>
                <c:pt idx="62">
                  <c:v>6.2474931136629399</c:v>
                </c:pt>
                <c:pt idx="63">
                  <c:v>6.4441814598510598</c:v>
                </c:pt>
                <c:pt idx="64">
                  <c:v>6.6470620986631896</c:v>
                </c:pt>
                <c:pt idx="65">
                  <c:v>6.8563299805815996</c:v>
                </c:pt>
                <c:pt idx="66">
                  <c:v>7.0721861936682204</c:v>
                </c:pt>
                <c:pt idx="67">
                  <c:v>7.2948381567932197</c:v>
                </c:pt>
                <c:pt idx="68">
                  <c:v>7.5244998189457197</c:v>
                </c:pt>
                <c:pt idx="69">
                  <c:v>7.7613918648200304</c:v>
                </c:pt>
                <c:pt idx="70">
                  <c:v>8.0057419268746894</c:v>
                </c:pt>
              </c:numCache>
            </c:numRef>
          </c:yVal>
          <c:smooth val="0"/>
          <c:extLst>
            <c:ext xmlns:c16="http://schemas.microsoft.com/office/drawing/2014/chart" uri="{C3380CC4-5D6E-409C-BE32-E72D297353CC}">
              <c16:uniqueId val="{00000000-14A8-4BD7-B9D8-638C29F9FA66}"/>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0.33752458950727399</c:v>
                </c:pt>
                <c:pt idx="1">
                  <c:v>0.39843538002482998</c:v>
                </c:pt>
                <c:pt idx="2">
                  <c:v>0.46979062270893601</c:v>
                </c:pt>
                <c:pt idx="3">
                  <c:v>0.55226626110207</c:v>
                </c:pt>
                <c:pt idx="4">
                  <c:v>0.64608255808703396</c:v>
                </c:pt>
                <c:pt idx="5">
                  <c:v>0.75079734058612402</c:v>
                </c:pt>
                <c:pt idx="6">
                  <c:v>0.86507946926705004</c:v>
                </c:pt>
                <c:pt idx="7">
                  <c:v>0.98649902375578002</c:v>
                </c:pt>
                <c:pt idx="8">
                  <c:v>0.99128281095277304</c:v>
                </c:pt>
                <c:pt idx="9">
                  <c:v>0.98682106166280303</c:v>
                </c:pt>
                <c:pt idx="10">
                  <c:v>0.98749729638095396</c:v>
                </c:pt>
                <c:pt idx="11">
                  <c:v>0.99288027242778398</c:v>
                </c:pt>
                <c:pt idx="12">
                  <c:v>1.0025943375925599</c:v>
                </c:pt>
                <c:pt idx="13">
                  <c:v>1.01630006861704</c:v>
                </c:pt>
                <c:pt idx="14">
                  <c:v>1.0336772659999001</c:v>
                </c:pt>
                <c:pt idx="15">
                  <c:v>1.0544100356645401</c:v>
                </c:pt>
                <c:pt idx="16">
                  <c:v>1.0781740513434399</c:v>
                </c:pt>
                <c:pt idx="17">
                  <c:v>1.10462646845561</c:v>
                </c:pt>
                <c:pt idx="18">
                  <c:v>1.13339932358749</c:v>
                </c:pt>
                <c:pt idx="19">
                  <c:v>1.164097528313</c:v>
                </c:pt>
                <c:pt idx="20">
                  <c:v>1.19630261856873</c:v>
                </c:pt>
                <c:pt idx="21">
                  <c:v>1.2295830733315001</c:v>
                </c:pt>
                <c:pt idx="22">
                  <c:v>1.2635111091433899</c:v>
                </c:pt>
                <c:pt idx="23">
                  <c:v>1.2976845133095101</c:v>
                </c:pt>
                <c:pt idx="24">
                  <c:v>1.3318228627789499</c:v>
                </c:pt>
                <c:pt idx="25">
                  <c:v>1.3658790302672099</c:v>
                </c:pt>
                <c:pt idx="26">
                  <c:v>1.39984702072643</c:v>
                </c:pt>
                <c:pt idx="27">
                  <c:v>1.4337265122465299</c:v>
                </c:pt>
                <c:pt idx="28">
                  <c:v>1.4675221615875</c:v>
                </c:pt>
                <c:pt idx="29">
                  <c:v>1.50124287347958</c:v>
                </c:pt>
                <c:pt idx="30">
                  <c:v>1.53490107435136</c:v>
                </c:pt>
                <c:pt idx="31">
                  <c:v>1.5685120215064099</c:v>
                </c:pt>
                <c:pt idx="32">
                  <c:v>1.60209316915775</c:v>
                </c:pt>
                <c:pt idx="33">
                  <c:v>1.63566360409992</c:v>
                </c:pt>
                <c:pt idx="34">
                  <c:v>1.6692435566763899</c:v>
                </c:pt>
                <c:pt idx="35">
                  <c:v>1.7028539872599799</c:v>
                </c:pt>
                <c:pt idx="36">
                  <c:v>1.73651624463556</c:v>
                </c:pt>
                <c:pt idx="37">
                  <c:v>1.77025179024211</c:v>
                </c:pt>
                <c:pt idx="38">
                  <c:v>1.8040819809194399</c:v>
                </c:pt>
                <c:pt idx="39">
                  <c:v>1.8380279023314201</c:v>
                </c:pt>
                <c:pt idx="40">
                  <c:v>1.87211024534863</c:v>
                </c:pt>
                <c:pt idx="41">
                  <c:v>1.90634921815985</c:v>
                </c:pt>
                <c:pt idx="42">
                  <c:v>1.94076448758144</c:v>
                </c:pt>
                <c:pt idx="43">
                  <c:v>1.9753751438288401</c:v>
                </c:pt>
                <c:pt idx="44">
                  <c:v>2.0101996838246001</c:v>
                </c:pt>
                <c:pt idx="45">
                  <c:v>2.0452560088904499</c:v>
                </c:pt>
                <c:pt idx="46">
                  <c:v>2.0805614333783899</c:v>
                </c:pt>
                <c:pt idx="47">
                  <c:v>2.1161327014221798</c:v>
                </c:pt>
                <c:pt idx="48">
                  <c:v>2.1519860095330001</c:v>
                </c:pt>
                <c:pt idx="49">
                  <c:v>2.1881370332236898</c:v>
                </c:pt>
                <c:pt idx="50">
                  <c:v>2.2246009562307001</c:v>
                </c:pt>
                <c:pt idx="51">
                  <c:v>2.2613925012212599</c:v>
                </c:pt>
                <c:pt idx="52">
                  <c:v>2.2985259611322202</c:v>
                </c:pt>
                <c:pt idx="53">
                  <c:v>2.3360152304969999</c:v>
                </c:pt>
                <c:pt idx="54">
                  <c:v>2.3738738362845702</c:v>
                </c:pt>
                <c:pt idx="55">
                  <c:v>2.4121149679077898</c:v>
                </c:pt>
                <c:pt idx="56">
                  <c:v>2.45075150616278</c:v>
                </c:pt>
                <c:pt idx="57">
                  <c:v>2.4897960509424202</c:v>
                </c:pt>
                <c:pt idx="58">
                  <c:v>2.52926094763039</c:v>
                </c:pt>
                <c:pt idx="59">
                  <c:v>2.5691583121289798</c:v>
                </c:pt>
                <c:pt idx="60">
                  <c:v>2.60950005451088</c:v>
                </c:pt>
                <c:pt idx="61">
                  <c:v>2.6502979013107999</c:v>
                </c:pt>
                <c:pt idx="62">
                  <c:v>2.69156341649246</c:v>
                </c:pt>
                <c:pt idx="63">
                  <c:v>2.7333080211392899</c:v>
                </c:pt>
                <c:pt idx="64">
                  <c:v>2.7755430119267399</c:v>
                </c:pt>
                <c:pt idx="65">
                  <c:v>2.8182795784387502</c:v>
                </c:pt>
                <c:pt idx="66">
                  <c:v>2.8615288193944899</c:v>
                </c:pt>
                <c:pt idx="67">
                  <c:v>2.9053017578528002</c:v>
                </c:pt>
                <c:pt idx="68">
                  <c:v>2.94960935545922</c:v>
                </c:pt>
                <c:pt idx="69">
                  <c:v>2.9944625258020099</c:v>
                </c:pt>
                <c:pt idx="70">
                  <c:v>3.0398721469391798</c:v>
                </c:pt>
              </c:numCache>
            </c:numRef>
          </c:yVal>
          <c:smooth val="0"/>
          <c:extLst>
            <c:ext xmlns:c16="http://schemas.microsoft.com/office/drawing/2014/chart" uri="{C3380CC4-5D6E-409C-BE32-E72D297353CC}">
              <c16:uniqueId val="{00000001-14A8-4BD7-B9D8-638C29F9FA66}"/>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1.2068422260995399</c:v>
                </c:pt>
                <c:pt idx="1">
                  <c:v>1.1677805668385199</c:v>
                </c:pt>
                <c:pt idx="2">
                  <c:v>1.1306350184302001</c:v>
                </c:pt>
                <c:pt idx="3">
                  <c:v>1.09629116347602</c:v>
                </c:pt>
                <c:pt idx="4">
                  <c:v>1.06553038960207</c:v>
                </c:pt>
                <c:pt idx="5">
                  <c:v>1.03904442043583</c:v>
                </c:pt>
                <c:pt idx="6">
                  <c:v>1.01746420237</c:v>
                </c:pt>
                <c:pt idx="7">
                  <c:v>1.0013914440001399</c:v>
                </c:pt>
                <c:pt idx="8">
                  <c:v>1.1117213048515</c:v>
                </c:pt>
                <c:pt idx="9">
                  <c:v>1.2383914930600199</c:v>
                </c:pt>
                <c:pt idx="10">
                  <c:v>1.36473209901</c:v>
                </c:pt>
                <c:pt idx="11">
                  <c:v>1.4891271762667899</c:v>
                </c:pt>
                <c:pt idx="12">
                  <c:v>1.61020615940464</c:v>
                </c:pt>
                <c:pt idx="13">
                  <c:v>1.7269106134011201</c:v>
                </c:pt>
                <c:pt idx="14">
                  <c:v>1.8385407755849801</c:v>
                </c:pt>
                <c:pt idx="15">
                  <c:v>1.9447812780777001</c:v>
                </c:pt>
                <c:pt idx="16">
                  <c:v>2.04570706477964</c:v>
                </c:pt>
                <c:pt idx="17">
                  <c:v>2.1417716794924</c:v>
                </c:pt>
                <c:pt idx="18">
                  <c:v>2.2337807751670899</c:v>
                </c:pt>
                <c:pt idx="19">
                  <c:v>2.3228539739842899</c:v>
                </c:pt>
                <c:pt idx="20">
                  <c:v>2.4103783039784501</c:v>
                </c:pt>
                <c:pt idx="21">
                  <c:v>2.4979566399150901</c:v>
                </c:pt>
                <c:pt idx="22">
                  <c:v>2.58735517104058</c:v>
                </c:pt>
                <c:pt idx="23">
                  <c:v>2.6804542594691001</c:v>
                </c:pt>
                <c:pt idx="24">
                  <c:v>2.77878538741937</c:v>
                </c:pt>
                <c:pt idx="25">
                  <c:v>2.8827911810898001</c:v>
                </c:pt>
                <c:pt idx="26">
                  <c:v>2.9927386680306198</c:v>
                </c:pt>
                <c:pt idx="27">
                  <c:v>3.1089018129625798</c:v>
                </c:pt>
                <c:pt idx="28">
                  <c:v>3.2315628283938498</c:v>
                </c:pt>
                <c:pt idx="29">
                  <c:v>3.3610135516953799</c:v>
                </c:pt>
                <c:pt idx="30">
                  <c:v>3.4975568494601501</c:v>
                </c:pt>
                <c:pt idx="31">
                  <c:v>3.6415080196837799</c:v>
                </c:pt>
                <c:pt idx="32">
                  <c:v>3.7931961719922902</c:v>
                </c:pt>
                <c:pt idx="33">
                  <c:v>3.9529655748525299</c:v>
                </c:pt>
                <c:pt idx="34">
                  <c:v>4.1211769659073196</c:v>
                </c:pt>
                <c:pt idx="35">
                  <c:v>4.2982088271056202</c:v>
                </c:pt>
                <c:pt idx="36">
                  <c:v>4.4844586302199403</c:v>
                </c:pt>
                <c:pt idx="37">
                  <c:v>4.6803440608720202</c:v>
                </c:pt>
                <c:pt idx="38">
                  <c:v>4.8863042306026401</c:v>
                </c:pt>
                <c:pt idx="39">
                  <c:v>5.1028008871013499</c:v>
                </c:pt>
                <c:pt idx="40">
                  <c:v>5.3303196327140796</c:v>
                </c:pt>
                <c:pt idx="41">
                  <c:v>5.5693711609778198</c:v>
                </c:pt>
                <c:pt idx="42">
                  <c:v>5.8204925203556801</c:v>
                </c:pt>
                <c:pt idx="43">
                  <c:v>6.0842484136807</c:v>
                </c:pt>
                <c:pt idx="44">
                  <c:v>6.36123254114327</c:v>
                </c:pt>
                <c:pt idx="45">
                  <c:v>6.65206899402604</c:v>
                </c:pt>
                <c:pt idx="46">
                  <c:v>6.9574137058339804</c:v>
                </c:pt>
                <c:pt idx="47">
                  <c:v>7.2779559669977303</c:v>
                </c:pt>
                <c:pt idx="48">
                  <c:v>7.6144200089512797</c:v>
                </c:pt>
                <c:pt idx="49">
                  <c:v>7.9675666630985704</c:v>
                </c:pt>
                <c:pt idx="50">
                  <c:v>8.3381950999788401</c:v>
                </c:pt>
                <c:pt idx="51">
                  <c:v>8.7271446538165005</c:v>
                </c:pt>
                <c:pt idx="52">
                  <c:v>9.1352967375783205</c:v>
                </c:pt>
                <c:pt idx="53">
                  <c:v>9.5635768536653298</c:v>
                </c:pt>
                <c:pt idx="54">
                  <c:v>10.012956705415601</c:v>
                </c:pt>
                <c:pt idx="55">
                  <c:v>10.484456414696201</c:v>
                </c:pt>
                <c:pt idx="56">
                  <c:v>10.979146850997401</c:v>
                </c:pt>
                <c:pt idx="57">
                  <c:v>11.498152077617201</c:v>
                </c:pt>
                <c:pt idx="58">
                  <c:v>12.042651920729099</c:v>
                </c:pt>
                <c:pt idx="59">
                  <c:v>12.613884667357199</c:v>
                </c:pt>
                <c:pt idx="60">
                  <c:v>13.2131498985409</c:v>
                </c:pt>
                <c:pt idx="61">
                  <c:v>13.8418114642568</c:v>
                </c:pt>
                <c:pt idx="62">
                  <c:v>14.5013006069646</c:v>
                </c:pt>
                <c:pt idx="63">
                  <c:v>15.193119240977</c:v>
                </c:pt>
                <c:pt idx="64">
                  <c:v>15.9188433951932</c:v>
                </c:pt>
                <c:pt idx="65">
                  <c:v>16.680126827113401</c:v>
                </c:pt>
                <c:pt idx="66">
                  <c:v>17.4787048164327</c:v>
                </c:pt>
                <c:pt idx="67">
                  <c:v>18.3163981469296</c:v>
                </c:pt>
                <c:pt idx="68">
                  <c:v>19.1951172857937</c:v>
                </c:pt>
                <c:pt idx="69">
                  <c:v>20.116866769992601</c:v>
                </c:pt>
                <c:pt idx="70">
                  <c:v>21.083749809758601</c:v>
                </c:pt>
              </c:numCache>
            </c:numRef>
          </c:yVal>
          <c:smooth val="1"/>
          <c:extLst>
            <c:ext xmlns:c16="http://schemas.microsoft.com/office/drawing/2014/chart" uri="{C3380CC4-5D6E-409C-BE32-E72D297353CC}">
              <c16:uniqueId val="{00000002-14A8-4BD7-B9D8-638C29F9FA66}"/>
            </c:ext>
          </c:extLst>
        </c:ser>
        <c:dLbls>
          <c:showLegendKey val="0"/>
          <c:showVal val="0"/>
          <c:showCatName val="0"/>
          <c:showSerName val="0"/>
          <c:showPercent val="0"/>
          <c:showBubbleSize val="0"/>
        </c:dLbls>
        <c:axId val="705211152"/>
        <c:axId val="705211544"/>
      </c:scatterChart>
      <c:valAx>
        <c:axId val="70521115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11544"/>
        <c:crosses val="autoZero"/>
        <c:crossBetween val="midCat"/>
        <c:majorUnit val="5"/>
      </c:valAx>
      <c:valAx>
        <c:axId val="70521154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1115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Microsoft_Excel_Worksheet2!$B$2:$B$10002</c:f>
              <c:numCache>
                <c:formatCode>General</c:formatCode>
                <c:ptCount val="10001"/>
                <c:pt idx="0">
                  <c:v>1.5484712678791199</c:v>
                </c:pt>
                <c:pt idx="1">
                  <c:v>1.50046538212888</c:v>
                </c:pt>
                <c:pt idx="2">
                  <c:v>1.45394778041366</c:v>
                </c:pt>
                <c:pt idx="3">
                  <c:v>1.4088723227792701</c:v>
                </c:pt>
                <c:pt idx="4">
                  <c:v>1.36519429970775</c:v>
                </c:pt>
                <c:pt idx="5">
                  <c:v>1.3228703877707799</c:v>
                </c:pt>
                <c:pt idx="6">
                  <c:v>1.281858606658</c:v>
                </c:pt>
                <c:pt idx="7">
                  <c:v>1.24211830525057</c:v>
                </c:pt>
                <c:pt idx="8">
                  <c:v>1.20366073499068</c:v>
                </c:pt>
                <c:pt idx="9">
                  <c:v>1.16664317372895</c:v>
                </c:pt>
                <c:pt idx="10">
                  <c:v>1.1312279479335099</c:v>
                </c:pt>
                <c:pt idx="11">
                  <c:v>1.09755337926068</c:v>
                </c:pt>
                <c:pt idx="12">
                  <c:v>1.0657367239187601</c:v>
                </c:pt>
                <c:pt idx="13">
                  <c:v>1.0358772093942701</c:v>
                </c:pt>
                <c:pt idx="14">
                  <c:v>1.00805912160674</c:v>
                </c:pt>
                <c:pt idx="15">
                  <c:v>0.98232786580319498</c:v>
                </c:pt>
                <c:pt idx="16">
                  <c:v>0.958522358908801</c:v>
                </c:pt>
                <c:pt idx="17">
                  <c:v>0.93640624939991701</c:v>
                </c:pt>
                <c:pt idx="18">
                  <c:v>0.91576356488469901</c:v>
                </c:pt>
                <c:pt idx="19">
                  <c:v>0.89639649294023305</c:v>
                </c:pt>
                <c:pt idx="20">
                  <c:v>0.87812309247755604</c:v>
                </c:pt>
                <c:pt idx="21">
                  <c:v>0.86077538371260298</c:v>
                </c:pt>
                <c:pt idx="22">
                  <c:v>0.84419776870486996</c:v>
                </c:pt>
                <c:pt idx="23">
                  <c:v>0.82824574218967295</c:v>
                </c:pt>
                <c:pt idx="24">
                  <c:v>0.81278485862760996</c:v>
                </c:pt>
                <c:pt idx="25">
                  <c:v>0.79769036658501502</c:v>
                </c:pt>
                <c:pt idx="26">
                  <c:v>0.78288258566334501</c:v>
                </c:pt>
                <c:pt idx="27">
                  <c:v>0.76834968630601397</c:v>
                </c:pt>
                <c:pt idx="28">
                  <c:v>0.75408656579879096</c:v>
                </c:pt>
                <c:pt idx="29">
                  <c:v>0.74008821615076004</c:v>
                </c:pt>
                <c:pt idx="30">
                  <c:v>0.72634972233593997</c:v>
                </c:pt>
                <c:pt idx="31">
                  <c:v>0.71286626056754498</c:v>
                </c:pt>
              </c:numCache>
            </c:numRef>
          </c:yVal>
          <c:smooth val="0"/>
          <c:extLst>
            <c:ext xmlns:c16="http://schemas.microsoft.com/office/drawing/2014/chart" uri="{C3380CC4-5D6E-409C-BE32-E72D297353CC}">
              <c16:uniqueId val="{00000000-A343-477B-B56A-9C587684FF4B}"/>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Microsoft_Excel_Worksheet2!$C$2:$C$10002</c:f>
              <c:numCache>
                <c:formatCode>General</c:formatCode>
                <c:ptCount val="10001"/>
                <c:pt idx="0">
                  <c:v>0.94903832429824797</c:v>
                </c:pt>
                <c:pt idx="1">
                  <c:v>0.95495886259026497</c:v>
                </c:pt>
                <c:pt idx="2">
                  <c:v>0.960908431789817</c:v>
                </c:pt>
                <c:pt idx="3">
                  <c:v>0.96688472497011502</c:v>
                </c:pt>
                <c:pt idx="4">
                  <c:v>0.97288430643203705</c:v>
                </c:pt>
                <c:pt idx="5">
                  <c:v>0.978901906177847</c:v>
                </c:pt>
                <c:pt idx="6">
                  <c:v>0.98492911165548502</c:v>
                </c:pt>
                <c:pt idx="7">
                  <c:v>0.99095169926979998</c:v>
                </c:pt>
                <c:pt idx="8">
                  <c:v>0.99683406857868695</c:v>
                </c:pt>
                <c:pt idx="9">
                  <c:v>1.00209147022489</c:v>
                </c:pt>
                <c:pt idx="10">
                  <c:v>1.0061815041179001</c:v>
                </c:pt>
                <c:pt idx="11">
                  <c:v>1.00859126353261</c:v>
                </c:pt>
                <c:pt idx="12">
                  <c:v>1.00887169970144</c:v>
                </c:pt>
                <c:pt idx="13">
                  <c:v>1.0066932009479701</c:v>
                </c:pt>
                <c:pt idx="14">
                  <c:v>1.00193728437926</c:v>
                </c:pt>
                <c:pt idx="15">
                  <c:v>0.96993091637505402</c:v>
                </c:pt>
                <c:pt idx="16">
                  <c:v>0.93135264161340303</c:v>
                </c:pt>
                <c:pt idx="17">
                  <c:v>0.89667281736952398</c:v>
                </c:pt>
                <c:pt idx="18">
                  <c:v>0.86440864101258397</c:v>
                </c:pt>
                <c:pt idx="19">
                  <c:v>0.83346532256713002</c:v>
                </c:pt>
                <c:pt idx="20">
                  <c:v>0.80315584968378195</c:v>
                </c:pt>
                <c:pt idx="21">
                  <c:v>0.77315366577781197</c:v>
                </c:pt>
                <c:pt idx="22">
                  <c:v>0.74339802084363005</c:v>
                </c:pt>
                <c:pt idx="23">
                  <c:v>0.71399176437576095</c:v>
                </c:pt>
                <c:pt idx="24">
                  <c:v>0.685118720633902</c:v>
                </c:pt>
                <c:pt idx="25">
                  <c:v>0.656987397227211</c:v>
                </c:pt>
                <c:pt idx="26">
                  <c:v>0.629758623538345</c:v>
                </c:pt>
                <c:pt idx="27">
                  <c:v>0.60349078157439795</c:v>
                </c:pt>
                <c:pt idx="28">
                  <c:v>0.57820133794289597</c:v>
                </c:pt>
                <c:pt idx="29">
                  <c:v>0.55388731616974995</c:v>
                </c:pt>
                <c:pt idx="30">
                  <c:v>0.53053363042290602</c:v>
                </c:pt>
                <c:pt idx="31">
                  <c:v>0.50811796563499301</c:v>
                </c:pt>
              </c:numCache>
            </c:numRef>
          </c:yVal>
          <c:smooth val="0"/>
          <c:extLst>
            <c:ext xmlns:c16="http://schemas.microsoft.com/office/drawing/2014/chart" uri="{C3380CC4-5D6E-409C-BE32-E72D297353CC}">
              <c16:uniqueId val="{00000001-A343-477B-B56A-9C587684FF4B}"/>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Microsoft_Excel_Worksheet2!$D$2:$D$10002</c:f>
              <c:numCache>
                <c:formatCode>General</c:formatCode>
                <c:ptCount val="10001"/>
                <c:pt idx="0">
                  <c:v>2.5265189045133201</c:v>
                </c:pt>
                <c:pt idx="1">
                  <c:v>2.3575846574798001</c:v>
                </c:pt>
                <c:pt idx="2">
                  <c:v>2.19996419870338</c:v>
                </c:pt>
                <c:pt idx="3">
                  <c:v>2.05290369227296</c:v>
                </c:pt>
                <c:pt idx="4">
                  <c:v>1.91570103827627</c:v>
                </c:pt>
                <c:pt idx="5">
                  <c:v>1.7877031925228299</c:v>
                </c:pt>
                <c:pt idx="6">
                  <c:v>1.66830431552716</c:v>
                </c:pt>
                <c:pt idx="7">
                  <c:v>1.55694559621364</c:v>
                </c:pt>
                <c:pt idx="8">
                  <c:v>1.45340053136832</c:v>
                </c:pt>
                <c:pt idx="9">
                  <c:v>1.3582156272649599</c:v>
                </c:pt>
                <c:pt idx="10">
                  <c:v>1.27181494089154</c:v>
                </c:pt>
                <c:pt idx="11">
                  <c:v>1.1943623387211499</c:v>
                </c:pt>
                <c:pt idx="12">
                  <c:v>1.1258069435838201</c:v>
                </c:pt>
                <c:pt idx="13">
                  <c:v>1.0659072614496701</c:v>
                </c:pt>
                <c:pt idx="14">
                  <c:v>1.0142183632622299</c:v>
                </c:pt>
                <c:pt idx="15">
                  <c:v>0.99488326399560301</c:v>
                </c:pt>
                <c:pt idx="16">
                  <c:v>0.98648467989149002</c:v>
                </c:pt>
                <c:pt idx="17">
                  <c:v>0.97790035220155802</c:v>
                </c:pt>
                <c:pt idx="18">
                  <c:v>0.970169508934981</c:v>
                </c:pt>
                <c:pt idx="19">
                  <c:v>0.96407930935942399</c:v>
                </c:pt>
                <c:pt idx="20">
                  <c:v>0.96008784079197595</c:v>
                </c:pt>
                <c:pt idx="21">
                  <c:v>0.95832729507940695</c:v>
                </c:pt>
                <c:pt idx="22">
                  <c:v>0.95866528118748895</c:v>
                </c:pt>
                <c:pt idx="23">
                  <c:v>0.96078280406368699</c:v>
                </c:pt>
                <c:pt idx="24">
                  <c:v>0.96424051265606903</c:v>
                </c:pt>
                <c:pt idx="25">
                  <c:v>0.968526829628782</c:v>
                </c:pt>
                <c:pt idx="26">
                  <c:v>0.97323819004060996</c:v>
                </c:pt>
                <c:pt idx="27">
                  <c:v>0.97824400715186399</c:v>
                </c:pt>
                <c:pt idx="28">
                  <c:v>0.98347497904678605</c:v>
                </c:pt>
                <c:pt idx="29">
                  <c:v>0.98888447468501295</c:v>
                </c:pt>
                <c:pt idx="30">
                  <c:v>0.99444010498814694</c:v>
                </c:pt>
                <c:pt idx="31">
                  <c:v>1.0001187515983401</c:v>
                </c:pt>
              </c:numCache>
            </c:numRef>
          </c:yVal>
          <c:smooth val="1"/>
          <c:extLst>
            <c:ext xmlns:c16="http://schemas.microsoft.com/office/drawing/2014/chart" uri="{C3380CC4-5D6E-409C-BE32-E72D297353CC}">
              <c16:uniqueId val="{00000002-A343-477B-B56A-9C587684FF4B}"/>
            </c:ext>
          </c:extLst>
        </c:ser>
        <c:dLbls>
          <c:showLegendKey val="0"/>
          <c:showVal val="0"/>
          <c:showCatName val="0"/>
          <c:showSerName val="0"/>
          <c:showPercent val="0"/>
          <c:showBubbleSize val="0"/>
        </c:dLbls>
        <c:axId val="705212328"/>
        <c:axId val="705212720"/>
      </c:scatterChart>
      <c:valAx>
        <c:axId val="705212328"/>
        <c:scaling>
          <c:orientation val="minMax"/>
          <c:max val="160"/>
          <c:min val="40"/>
        </c:scaling>
        <c:delete val="0"/>
        <c:axPos val="b"/>
        <c:title>
          <c:tx>
            <c:rich>
              <a:bodyPr/>
              <a:lstStyle/>
              <a:p>
                <a:pPr>
                  <a:defRPr sz="1700">
                    <a:solidFill>
                      <a:schemeClr val="bg2"/>
                    </a:solidFill>
                  </a:defRPr>
                </a:pPr>
                <a:r>
                  <a:rPr lang="en-US" sz="1700" dirty="0" smtClean="0">
                    <a:solidFill>
                      <a:schemeClr val="bg2"/>
                    </a:solidFill>
                  </a:rPr>
                  <a:t>Recipient eGFR (mL/min)</a:t>
                </a:r>
                <a:endParaRPr lang="en-US" sz="1700" dirty="0">
                  <a:solidFill>
                    <a:schemeClr val="bg2"/>
                  </a:solidFill>
                </a:endParaRPr>
              </a:p>
            </c:rich>
          </c:tx>
          <c:layout>
            <c:manualLayout>
              <c:xMode val="edge"/>
              <c:yMode val="edge"/>
              <c:x val="0.3408812974705595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12720"/>
        <c:crosses val="autoZero"/>
        <c:crossBetween val="midCat"/>
        <c:majorUnit val="10"/>
      </c:valAx>
      <c:valAx>
        <c:axId val="70521272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12328"/>
        <c:crossesAt val="3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Microsoft_Excel_Worksheet3!$B$2:$B$10002</c:f>
              <c:numCache>
                <c:formatCode>General</c:formatCode>
                <c:ptCount val="10001"/>
                <c:pt idx="0">
                  <c:v>1</c:v>
                </c:pt>
                <c:pt idx="1">
                  <c:v>1.00686931378447</c:v>
                </c:pt>
                <c:pt idx="2">
                  <c:v>1.0137856595674699</c:v>
                </c:pt>
                <c:pt idx="3">
                  <c:v>1.02074857558456</c:v>
                </c:pt>
                <c:pt idx="4">
                  <c:v>1.0277574231364499</c:v>
                </c:pt>
                <c:pt idx="5">
                  <c:v>1.03481153953358</c:v>
                </c:pt>
                <c:pt idx="6">
                  <c:v>1.04191023768496</c:v>
                </c:pt>
                <c:pt idx="7">
                  <c:v>1.04905280569071</c:v>
                </c:pt>
                <c:pt idx="8">
                  <c:v>1.05623850643878</c:v>
                </c:pt>
                <c:pt idx="9">
                  <c:v>1.0634665772060501</c:v>
                </c:pt>
                <c:pt idx="10">
                  <c:v>1.0707362292645399</c:v>
                </c:pt>
                <c:pt idx="11">
                  <c:v>1.07804664749268</c:v>
                </c:pt>
                <c:pt idx="12">
                  <c:v>1.08539698999252</c:v>
                </c:pt>
                <c:pt idx="13">
                  <c:v>1.09278638771295</c:v>
                </c:pt>
                <c:pt idx="14">
                  <c:v>1.10021394407955</c:v>
                </c:pt>
                <c:pt idx="15">
                  <c:v>1.10767873463148</c:v>
                </c:pt>
                <c:pt idx="16">
                  <c:v>1.1151798066658101</c:v>
                </c:pt>
                <c:pt idx="17">
                  <c:v>1.1227161788898199</c:v>
                </c:pt>
                <c:pt idx="18">
                  <c:v>1.1302868410817599</c:v>
                </c:pt>
                <c:pt idx="19">
                  <c:v>1.1378907537604299</c:v>
                </c:pt>
                <c:pt idx="20">
                  <c:v>1.1455268478642</c:v>
                </c:pt>
                <c:pt idx="21">
                  <c:v>1.15319424875337</c:v>
                </c:pt>
                <c:pt idx="22">
                  <c:v>1.1608929608285701</c:v>
                </c:pt>
                <c:pt idx="23">
                  <c:v>1.16862321542225</c:v>
                </c:pt>
                <c:pt idx="24">
                  <c:v>1.1763852495302101</c:v>
                </c:pt>
                <c:pt idx="25">
                  <c:v>1.1841793058802901</c:v>
                </c:pt>
                <c:pt idx="26">
                  <c:v>1.1920056330017199</c:v>
                </c:pt>
                <c:pt idx="27">
                  <c:v>1.199864485295</c:v>
                </c:pt>
                <c:pt idx="28">
                  <c:v>1.2077561231024201</c:v>
                </c:pt>
                <c:pt idx="29">
                  <c:v>1.2156808127791401</c:v>
                </c:pt>
                <c:pt idx="30">
                  <c:v>1.22363882676501</c:v>
                </c:pt>
                <c:pt idx="31">
                  <c:v>1.231630443657</c:v>
                </c:pt>
                <c:pt idx="32">
                  <c:v>1.23965594828231</c:v>
                </c:pt>
                <c:pt idx="33">
                  <c:v>1.24771563177223</c:v>
                </c:pt>
                <c:pt idx="34">
                  <c:v>1.25580979163666</c:v>
                </c:pt>
                <c:pt idx="35">
                  <c:v>1.2639387318394499</c:v>
                </c:pt>
                <c:pt idx="36">
                  <c:v>1.2721027628744901</c:v>
                </c:pt>
                <c:pt idx="37">
                  <c:v>1.2803022018425601</c:v>
                </c:pt>
                <c:pt idx="38">
                  <c:v>1.2885373725290299</c:v>
                </c:pt>
                <c:pt idx="39">
                  <c:v>1.2968086054824099</c:v>
                </c:pt>
                <c:pt idx="40">
                  <c:v>1.30511623809377</c:v>
                </c:pt>
                <c:pt idx="41">
                  <c:v>1.3134606146769701</c:v>
                </c:pt>
                <c:pt idx="42">
                  <c:v>1.3218420865499201</c:v>
                </c:pt>
                <c:pt idx="43">
                  <c:v>1.33026101211673</c:v>
                </c:pt>
                <c:pt idx="44">
                  <c:v>1.33871775695078</c:v>
                </c:pt>
                <c:pt idx="45">
                  <c:v>1.34721269387887</c:v>
                </c:pt>
                <c:pt idx="46">
                  <c:v>1.3557462030663401</c:v>
                </c:pt>
                <c:pt idx="47">
                  <c:v>1.3643186721032301</c:v>
                </c:pt>
                <c:pt idx="48">
                  <c:v>1.3729304960915301</c:v>
                </c:pt>
                <c:pt idx="49">
                  <c:v>1.3815820777335801</c:v>
                </c:pt>
                <c:pt idx="50">
                  <c:v>1.3902738274215001</c:v>
                </c:pt>
                <c:pt idx="51">
                  <c:v>1.3990061633278901</c:v>
                </c:pt>
                <c:pt idx="52">
                  <c:v>1.4077795114976599</c:v>
                </c:pt>
                <c:pt idx="53">
                  <c:v>1.4165943059411099</c:v>
                </c:pt>
                <c:pt idx="54">
                  <c:v>1.42545098872827</c:v>
                </c:pt>
                <c:pt idx="55">
                  <c:v>1.4343500100844999</c:v>
                </c:pt>
                <c:pt idx="56">
                  <c:v>1.4432918284874301</c:v>
                </c:pt>
                <c:pt idx="57">
                  <c:v>1.45227691076529</c:v>
                </c:pt>
                <c:pt idx="58">
                  <c:v>1.4613057321965699</c:v>
                </c:pt>
                <c:pt idx="59">
                  <c:v>1.47037877661112</c:v>
                </c:pt>
                <c:pt idx="60">
                  <c:v>1.4794965364927499</c:v>
                </c:pt>
                <c:pt idx="61">
                  <c:v>1.4886595130832601</c:v>
                </c:pt>
                <c:pt idx="62">
                  <c:v>1.4978682164880699</c:v>
                </c:pt>
                <c:pt idx="63">
                  <c:v>1.5071231657833399</c:v>
                </c:pt>
                <c:pt idx="64">
                  <c:v>1.51642488912479</c:v>
                </c:pt>
                <c:pt idx="65">
                  <c:v>1.5257739238580601</c:v>
                </c:pt>
                <c:pt idx="66">
                  <c:v>1.53517081663088</c:v>
                </c:pt>
                <c:pt idx="67">
                  <c:v>1.5446161235068301</c:v>
                </c:pt>
                <c:pt idx="68">
                  <c:v>1.55411041008097</c:v>
                </c:pt>
                <c:pt idx="69">
                  <c:v>1.56365425159724</c:v>
                </c:pt>
                <c:pt idx="70">
                  <c:v>1.5732482330677</c:v>
                </c:pt>
                <c:pt idx="71">
                  <c:v>1.5828929493936601</c:v>
                </c:pt>
                <c:pt idx="72">
                  <c:v>1.5925890054888101</c:v>
                </c:pt>
                <c:pt idx="73">
                  <c:v>1.6023370164042601</c:v>
                </c:pt>
                <c:pt idx="74">
                  <c:v>1.6121376074556</c:v>
                </c:pt>
                <c:pt idx="75">
                  <c:v>1.6219914143521399</c:v>
                </c:pt>
                <c:pt idx="76">
                  <c:v>1.6318990833281499</c:v>
                </c:pt>
                <c:pt idx="77">
                  <c:v>1.6418612712763401</c:v>
                </c:pt>
                <c:pt idx="78">
                  <c:v>1.6518786458835499</c:v>
                </c:pt>
                <c:pt idx="79">
                  <c:v>1.6619518857686999</c:v>
                </c:pt>
                <c:pt idx="80">
                  <c:v>1.67208168062309</c:v>
                </c:pt>
                <c:pt idx="81">
                  <c:v>1.68226873135301</c:v>
                </c:pt>
                <c:pt idx="82">
                  <c:v>1.6925137502248799</c:v>
                </c:pt>
                <c:pt idx="83">
                  <c:v>1.70281746101275</c:v>
                </c:pt>
                <c:pt idx="84">
                  <c:v>1.7131805991484701</c:v>
                </c:pt>
                <c:pt idx="85">
                  <c:v>1.7236039118743101</c:v>
                </c:pt>
                <c:pt idx="86">
                  <c:v>1.7340881583984</c:v>
                </c:pt>
                <c:pt idx="87">
                  <c:v>1.7446341100526901</c:v>
                </c:pt>
                <c:pt idx="88">
                  <c:v>1.75524255045386</c:v>
                </c:pt>
                <c:pt idx="89">
                  <c:v>1.7659142756669199</c:v>
                </c:pt>
                <c:pt idx="90">
                  <c:v>1.7766500943718</c:v>
                </c:pt>
                <c:pt idx="91">
                  <c:v>1.7874508274443299</c:v>
                </c:pt>
                <c:pt idx="92">
                  <c:v>1.79831718318029</c:v>
                </c:pt>
                <c:pt idx="93">
                  <c:v>1.8092495981807399</c:v>
                </c:pt>
                <c:pt idx="94">
                  <c:v>1.8202484740363001</c:v>
                </c:pt>
                <c:pt idx="95">
                  <c:v>1.8313142147789301</c:v>
                </c:pt>
                <c:pt idx="96">
                  <c:v>1.8424472268968399</c:v>
                </c:pt>
                <c:pt idx="97">
                  <c:v>1.85364791934935</c:v>
                </c:pt>
                <c:pt idx="98">
                  <c:v>1.86491670358196</c:v>
                </c:pt>
                <c:pt idx="99">
                  <c:v>1.87625399354144</c:v>
                </c:pt>
                <c:pt idx="100">
                  <c:v>1.8876602056910501</c:v>
                </c:pt>
              </c:numCache>
            </c:numRef>
          </c:yVal>
          <c:smooth val="0"/>
          <c:extLst>
            <c:ext xmlns:c16="http://schemas.microsoft.com/office/drawing/2014/chart" uri="{C3380CC4-5D6E-409C-BE32-E72D297353CC}">
              <c16:uniqueId val="{00000000-8C6B-452B-A8D8-2EAA7EE7EF84}"/>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Microsoft_Excel_Worksheet3!$C$2:$C$10002</c:f>
              <c:numCache>
                <c:formatCode>General</c:formatCode>
                <c:ptCount val="10001"/>
                <c:pt idx="0">
                  <c:v>1</c:v>
                </c:pt>
                <c:pt idx="1">
                  <c:v>0.99203291114938996</c:v>
                </c:pt>
                <c:pt idx="2">
                  <c:v>0.98413399493748199</c:v>
                </c:pt>
                <c:pt idx="3">
                  <c:v>0.97632593640632903</c:v>
                </c:pt>
                <c:pt idx="4">
                  <c:v>0.96863530635891704</c:v>
                </c:pt>
                <c:pt idx="5">
                  <c:v>0.96108780966972496</c:v>
                </c:pt>
                <c:pt idx="6">
                  <c:v>0.95370831441385095</c:v>
                </c:pt>
                <c:pt idx="7">
                  <c:v>0.94652088759520703</c:v>
                </c:pt>
                <c:pt idx="8">
                  <c:v>0.93954883696841596</c:v>
                </c:pt>
                <c:pt idx="9">
                  <c:v>0.93281475846259299</c:v>
                </c:pt>
                <c:pt idx="10">
                  <c:v>0.92634058873575997</c:v>
                </c:pt>
                <c:pt idx="11">
                  <c:v>0.92014766240924295</c:v>
                </c:pt>
                <c:pt idx="12">
                  <c:v>0.91425677355020796</c:v>
                </c:pt>
                <c:pt idx="13">
                  <c:v>0.90868824098609402</c:v>
                </c:pt>
                <c:pt idx="14">
                  <c:v>0.90346197704527598</c:v>
                </c:pt>
                <c:pt idx="15">
                  <c:v>0.89859755932194496</c:v>
                </c:pt>
                <c:pt idx="16">
                  <c:v>0.89411430505725698</c:v>
                </c:pt>
                <c:pt idx="17">
                  <c:v>0.89003134771035697</c:v>
                </c:pt>
                <c:pt idx="18">
                  <c:v>0.88636771525795599</c:v>
                </c:pt>
                <c:pt idx="19">
                  <c:v>0.88314240970477298</c:v>
                </c:pt>
                <c:pt idx="20">
                  <c:v>0.88037448720310096</c:v>
                </c:pt>
                <c:pt idx="21">
                  <c:v>0.87807788881004001</c:v>
                </c:pt>
                <c:pt idx="22">
                  <c:v>0.87624592882546903</c:v>
                </c:pt>
                <c:pt idx="23">
                  <c:v>0.87486733716488596</c:v>
                </c:pt>
                <c:pt idx="24">
                  <c:v>0.87393150303232203</c:v>
                </c:pt>
                <c:pt idx="25">
                  <c:v>0.873428424157904</c:v>
                </c:pt>
                <c:pt idx="26">
                  <c:v>0.87334865670004003</c:v>
                </c:pt>
                <c:pt idx="27">
                  <c:v>0.87368326580167799</c:v>
                </c:pt>
                <c:pt idx="28">
                  <c:v>0.87442377670443605</c:v>
                </c:pt>
                <c:pt idx="29">
                  <c:v>0.87556212626880503</c:v>
                </c:pt>
                <c:pt idx="30">
                  <c:v>0.87709061471199301</c:v>
                </c:pt>
                <c:pt idx="31">
                  <c:v>0.87900185735023095</c:v>
                </c:pt>
                <c:pt idx="32">
                  <c:v>0.88128873611536296</c:v>
                </c:pt>
                <c:pt idx="33">
                  <c:v>0.88394435060368504</c:v>
                </c:pt>
                <c:pt idx="34">
                  <c:v>0.88696196840672703</c:v>
                </c:pt>
                <c:pt idx="35">
                  <c:v>0.89033497446819498</c:v>
                </c:pt>
                <c:pt idx="36">
                  <c:v>0.894056819208215</c:v>
                </c:pt>
                <c:pt idx="37">
                  <c:v>0.89812096515539397</c:v>
                </c:pt>
                <c:pt idx="38">
                  <c:v>0.90252083182940801</c:v>
                </c:pt>
                <c:pt idx="39">
                  <c:v>0.90724973862240499</c:v>
                </c:pt>
                <c:pt idx="40">
                  <c:v>0.91230084543743495</c:v>
                </c:pt>
                <c:pt idx="41">
                  <c:v>0.91766709085752596</c:v>
                </c:pt>
                <c:pt idx="42">
                  <c:v>0.92334112764146703</c:v>
                </c:pt>
                <c:pt idx="43">
                  <c:v>0.92931525537362303</c:v>
                </c:pt>
                <c:pt idx="44">
                  <c:v>0.93558135013746802</c:v>
                </c:pt>
                <c:pt idx="45">
                  <c:v>0.94213079113857801</c:v>
                </c:pt>
                <c:pt idx="46">
                  <c:v>0.94895438427560597</c:v>
                </c:pt>
                <c:pt idx="47">
                  <c:v>0.95604228275077496</c:v>
                </c:pt>
                <c:pt idx="48">
                  <c:v>0.96338390492859305</c:v>
                </c:pt>
                <c:pt idx="49">
                  <c:v>0.97096784979691197</c:v>
                </c:pt>
                <c:pt idx="50">
                  <c:v>0.97878181056269997</c:v>
                </c:pt>
                <c:pt idx="51">
                  <c:v>0.98681248713029401</c:v>
                </c:pt>
                <c:pt idx="52">
                  <c:v>0.99504549846639101</c:v>
                </c:pt>
                <c:pt idx="53">
                  <c:v>1.0034652961569901</c:v>
                </c:pt>
                <c:pt idx="54">
                  <c:v>1.01205508080827</c:v>
                </c:pt>
                <c:pt idx="55">
                  <c:v>1.0207967233352999</c:v>
                </c:pt>
                <c:pt idx="56">
                  <c:v>1.02967069361499</c:v>
                </c:pt>
                <c:pt idx="57">
                  <c:v>1.03865599944332</c:v>
                </c:pt>
                <c:pt idx="58">
                  <c:v>1.04773013921581</c:v>
                </c:pt>
                <c:pt idx="59">
                  <c:v>1.0568690722201299</c:v>
                </c:pt>
                <c:pt idx="60">
                  <c:v>1.06604721085734</c:v>
                </c:pt>
                <c:pt idx="61">
                  <c:v>1.0752374394483699</c:v>
                </c:pt>
                <c:pt idx="62">
                  <c:v>1.0844111644813099</c:v>
                </c:pt>
                <c:pt idx="63">
                  <c:v>1.0935384011462901</c:v>
                </c:pt>
                <c:pt idx="64">
                  <c:v>1.1025879007189101</c:v>
                </c:pt>
                <c:pt idx="65">
                  <c:v>1.1115273227183999</c:v>
                </c:pt>
                <c:pt idx="66">
                  <c:v>1.12032345471923</c:v>
                </c:pt>
                <c:pt idx="67">
                  <c:v>1.12894248119304</c:v>
                </c:pt>
                <c:pt idx="68">
                  <c:v>1.13735030079039</c:v>
                </c:pt>
                <c:pt idx="69">
                  <c:v>1.1455128890783099</c:v>
                </c:pt>
                <c:pt idx="70">
                  <c:v>1.15339670102491</c:v>
                </c:pt>
                <c:pt idx="71">
                  <c:v>1.16096910463132</c:v>
                </c:pt>
                <c:pt idx="72">
                  <c:v>1.1681988342754901</c:v>
                </c:pt>
                <c:pt idx="73">
                  <c:v>1.1750564498263001</c:v>
                </c:pt>
                <c:pt idx="74">
                  <c:v>1.18151478569901</c:v>
                </c:pt>
                <c:pt idx="75">
                  <c:v>1.1875493730281601</c:v>
                </c:pt>
                <c:pt idx="76">
                  <c:v>1.1931388182395199</c:v>
                </c:pt>
                <c:pt idx="77">
                  <c:v>1.1982651226144201</c:v>
                </c:pt>
                <c:pt idx="78">
                  <c:v>1.2029139299281499</c:v>
                </c:pt>
                <c:pt idx="79">
                  <c:v>1.2070746927399001</c:v>
                </c:pt>
                <c:pt idx="80">
                  <c:v>1.21074075211558</c:v>
                </c:pt>
                <c:pt idx="81">
                  <c:v>1.2139093300925901</c:v>
                </c:pt>
                <c:pt idx="82">
                  <c:v>1.2165814386278599</c:v>
                </c:pt>
                <c:pt idx="83">
                  <c:v>1.21876171271434</c:v>
                </c:pt>
                <c:pt idx="84">
                  <c:v>1.2204581784954101</c:v>
                </c:pt>
                <c:pt idx="85">
                  <c:v>1.2216819693513199</c:v>
                </c:pt>
                <c:pt idx="86">
                  <c:v>1.2224470040109701</c:v>
                </c:pt>
                <c:pt idx="87">
                  <c:v>1.22276964080543</c:v>
                </c:pt>
                <c:pt idx="88">
                  <c:v>1.22266832137504</c:v>
                </c:pt>
                <c:pt idx="89">
                  <c:v>1.2221632156770601</c:v>
                </c:pt>
                <c:pt idx="90">
                  <c:v>1.2212758782452899</c:v>
                </c:pt>
                <c:pt idx="91">
                  <c:v>1.22002891936702</c:v>
                </c:pt>
                <c:pt idx="92">
                  <c:v>1.21844475049004</c:v>
                </c:pt>
                <c:pt idx="93">
                  <c:v>1.2165437177835601</c:v>
                </c:pt>
                <c:pt idx="94">
                  <c:v>1.2143452929345999</c:v>
                </c:pt>
                <c:pt idx="95">
                  <c:v>1.2118682371354199</c:v>
                </c:pt>
                <c:pt idx="96">
                  <c:v>1.20913054334077</c:v>
                </c:pt>
                <c:pt idx="97">
                  <c:v>1.20614939874924</c:v>
                </c:pt>
                <c:pt idx="98">
                  <c:v>1.2029411642855701</c:v>
                </c:pt>
                <c:pt idx="99">
                  <c:v>1.19952136810656</c:v>
                </c:pt>
                <c:pt idx="100">
                  <c:v>1.1959047104482801</c:v>
                </c:pt>
              </c:numCache>
            </c:numRef>
          </c:yVal>
          <c:smooth val="0"/>
          <c:extLst>
            <c:ext xmlns:c16="http://schemas.microsoft.com/office/drawing/2014/chart" uri="{C3380CC4-5D6E-409C-BE32-E72D297353CC}">
              <c16:uniqueId val="{00000001-8C6B-452B-A8D8-2EAA7EE7EF84}"/>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Microsoft_Excel_Worksheet3!$D$2:$D$10002</c:f>
              <c:numCache>
                <c:formatCode>General</c:formatCode>
                <c:ptCount val="10001"/>
                <c:pt idx="0">
                  <c:v>1</c:v>
                </c:pt>
                <c:pt idx="1">
                  <c:v>1.02192760305323</c:v>
                </c:pt>
                <c:pt idx="2">
                  <c:v>1.0443307200356799</c:v>
                </c:pt>
                <c:pt idx="3">
                  <c:v>1.0671924361582099</c:v>
                </c:pt>
                <c:pt idx="4">
                  <c:v>1.0904881474769199</c:v>
                </c:pt>
                <c:pt idx="5">
                  <c:v>1.1141905157655101</c:v>
                </c:pt>
                <c:pt idx="6">
                  <c:v>1.13826935026766</c:v>
                </c:pt>
                <c:pt idx="7">
                  <c:v>1.1626914984661301</c:v>
                </c:pt>
                <c:pt idx="8">
                  <c:v>1.1874207476896901</c:v>
                </c:pt>
                <c:pt idx="9">
                  <c:v>1.2124177395074001</c:v>
                </c:pt>
                <c:pt idx="10">
                  <c:v>1.2376398989752899</c:v>
                </c:pt>
                <c:pt idx="11">
                  <c:v>1.2630413809097001</c:v>
                </c:pt>
                <c:pt idx="12">
                  <c:v>1.2885730354614899</c:v>
                </c:pt>
                <c:pt idx="13">
                  <c:v>1.3141823953557601</c:v>
                </c:pt>
                <c:pt idx="14">
                  <c:v>1.33981368724101</c:v>
                </c:pt>
                <c:pt idx="15">
                  <c:v>1.36540786965927</c:v>
                </c:pt>
                <c:pt idx="16">
                  <c:v>1.39090270020403</c:v>
                </c:pt>
                <c:pt idx="17">
                  <c:v>1.4162328344766999</c:v>
                </c:pt>
                <c:pt idx="18">
                  <c:v>1.4413299594861499</c:v>
                </c:pt>
                <c:pt idx="19">
                  <c:v>1.46612296416194</c:v>
                </c:pt>
                <c:pt idx="20">
                  <c:v>1.4905381496760299</c:v>
                </c:pt>
                <c:pt idx="21">
                  <c:v>1.5145091253351699</c:v>
                </c:pt>
                <c:pt idx="22">
                  <c:v>1.53800710755684</c:v>
                </c:pt>
                <c:pt idx="23">
                  <c:v>1.5610140664863501</c:v>
                </c:pt>
                <c:pt idx="24">
                  <c:v>1.5835134109601501</c:v>
                </c:pt>
                <c:pt idx="25">
                  <c:v>1.60549003179864</c:v>
                </c:pt>
                <c:pt idx="26">
                  <c:v>1.62693034243235</c:v>
                </c:pt>
                <c:pt idx="27">
                  <c:v>1.64782231665067</c:v>
                </c:pt>
                <c:pt idx="28">
                  <c:v>1.66815552338809</c:v>
                </c:pt>
                <c:pt idx="29">
                  <c:v>1.6879211585559399</c:v>
                </c:pt>
                <c:pt idx="30">
                  <c:v>1.7071120739999099</c:v>
                </c:pt>
                <c:pt idx="31">
                  <c:v>1.7257228037213701</c:v>
                </c:pt>
                <c:pt idx="32">
                  <c:v>1.7437495875478399</c:v>
                </c:pt>
                <c:pt idx="33">
                  <c:v>1.76119039247841</c:v>
                </c:pt>
                <c:pt idx="34">
                  <c:v>1.77804493196413</c:v>
                </c:pt>
                <c:pt idx="35">
                  <c:v>1.7943146834124499</c:v>
                </c:pt>
                <c:pt idx="36">
                  <c:v>1.81000290422934</c:v>
                </c:pt>
                <c:pt idx="37">
                  <c:v>1.8251146467327899</c:v>
                </c:pt>
                <c:pt idx="38">
                  <c:v>1.8396567722858199</c:v>
                </c:pt>
                <c:pt idx="39">
                  <c:v>1.85363796500708</c:v>
                </c:pt>
                <c:pt idx="40">
                  <c:v>1.8670687454195101</c:v>
                </c:pt>
                <c:pt idx="41">
                  <c:v>1.87996148439351</c:v>
                </c:pt>
                <c:pt idx="42">
                  <c:v>1.8923304177273801</c:v>
                </c:pt>
                <c:pt idx="43">
                  <c:v>1.9041916616836001</c:v>
                </c:pt>
                <c:pt idx="44">
                  <c:v>1.9155632297629701</c:v>
                </c:pt>
                <c:pt idx="45">
                  <c:v>1.9264650509457799</c:v>
                </c:pt>
                <c:pt idx="46">
                  <c:v>1.9369189895591199</c:v>
                </c:pt>
                <c:pt idx="47">
                  <c:v>1.9469488668366199</c:v>
                </c:pt>
                <c:pt idx="48">
                  <c:v>1.95658048411952</c:v>
                </c:pt>
                <c:pt idx="49">
                  <c:v>1.96584164750035</c:v>
                </c:pt>
                <c:pt idx="50">
                  <c:v>1.97476219352914</c:v>
                </c:pt>
                <c:pt idx="51">
                  <c:v>1.98337401538271</c:v>
                </c:pt>
                <c:pt idx="52">
                  <c:v>1.9917110886357401</c:v>
                </c:pt>
                <c:pt idx="53">
                  <c:v>1.99980949546544</c:v>
                </c:pt>
                <c:pt idx="54">
                  <c:v>2.0077074457683199</c:v>
                </c:pt>
                <c:pt idx="55">
                  <c:v>2.0154452932678799</c:v>
                </c:pt>
                <c:pt idx="56">
                  <c:v>2.02306554425205</c:v>
                </c:pt>
                <c:pt idx="57">
                  <c:v>2.0306128561067198</c:v>
                </c:pt>
                <c:pt idx="58">
                  <c:v>2.0381340223245199</c:v>
                </c:pt>
                <c:pt idx="59">
                  <c:v>2.0456779401886802</c:v>
                </c:pt>
                <c:pt idx="60">
                  <c:v>2.0532955568953302</c:v>
                </c:pt>
                <c:pt idx="61">
                  <c:v>2.0610397895279999</c:v>
                </c:pt>
                <c:pt idx="62">
                  <c:v>2.0689654140902198</c:v>
                </c:pt>
                <c:pt idx="63">
                  <c:v>2.0771289188013999</c:v>
                </c:pt>
                <c:pt idx="64">
                  <c:v>2.08558831713805</c:v>
                </c:pt>
                <c:pt idx="65">
                  <c:v>2.09440291672886</c:v>
                </c:pt>
                <c:pt idx="66">
                  <c:v>2.1036330412503599</c:v>
                </c:pt>
                <c:pt idx="67">
                  <c:v>2.1133397039643498</c:v>
                </c:pt>
                <c:pt idx="68">
                  <c:v>2.12358423349745</c:v>
                </c:pt>
                <c:pt idx="69">
                  <c:v>2.13442785484974</c:v>
                </c:pt>
                <c:pt idx="70">
                  <c:v>2.1459312313371801</c:v>
                </c:pt>
                <c:pt idx="71">
                  <c:v>2.15815397605764</c:v>
                </c:pt>
                <c:pt idx="72">
                  <c:v>2.1711541443001598</c:v>
                </c:pt>
                <c:pt idx="73">
                  <c:v>2.1849877208187101</c:v>
                </c:pt>
                <c:pt idx="74">
                  <c:v>2.1997081177744602</c:v>
                </c:pt>
                <c:pt idx="75">
                  <c:v>2.2153657001422999</c:v>
                </c:pt>
                <c:pt idx="76">
                  <c:v>2.2320073552687401</c:v>
                </c:pt>
                <c:pt idx="77">
                  <c:v>2.2496761219550101</c:v>
                </c:pt>
                <c:pt idx="78">
                  <c:v>2.2684108919488901</c:v>
                </c:pt>
                <c:pt idx="79">
                  <c:v>2.2882461932331402</c:v>
                </c:pt>
                <c:pt idx="80">
                  <c:v>2.3092120602945099</c:v>
                </c:pt>
                <c:pt idx="81">
                  <c:v>2.3313339920307001</c:v>
                </c:pt>
                <c:pt idx="82">
                  <c:v>2.3546329935225598</c:v>
                </c:pt>
                <c:pt idx="83">
                  <c:v>2.3791256939571501</c:v>
                </c:pt>
                <c:pt idx="84">
                  <c:v>2.4048245298474402</c:v>
                </c:pt>
                <c:pt idx="85">
                  <c:v>2.4317379805530401</c:v>
                </c:pt>
                <c:pt idx="86">
                  <c:v>2.45987084203328</c:v>
                </c:pt>
                <c:pt idx="87">
                  <c:v>2.4892245247064202</c:v>
                </c:pt>
                <c:pt idx="88">
                  <c:v>2.5197973620997498</c:v>
                </c:pt>
                <c:pt idx="89">
                  <c:v>2.5515849184485901</c:v>
                </c:pt>
                <c:pt idx="90">
                  <c:v>2.5845802853050102</c:v>
                </c:pt>
                <c:pt idx="91">
                  <c:v>2.6187743665855598</c:v>
                </c:pt>
                <c:pt idx="92">
                  <c:v>2.6541578434482598</c:v>
                </c:pt>
                <c:pt idx="93">
                  <c:v>2.6907246000834202</c:v>
                </c:pt>
                <c:pt idx="94">
                  <c:v>2.72846984009341</c:v>
                </c:pt>
                <c:pt idx="95">
                  <c:v>2.76738976275076</c:v>
                </c:pt>
                <c:pt idx="96">
                  <c:v>2.8074816260291402</c:v>
                </c:pt>
                <c:pt idx="97">
                  <c:v>2.84874378951005</c:v>
                </c:pt>
                <c:pt idx="98">
                  <c:v>2.8911757403900502</c:v>
                </c:pt>
                <c:pt idx="99">
                  <c:v>2.9347781055680802</c:v>
                </c:pt>
                <c:pt idx="100">
                  <c:v>2.9795526524968001</c:v>
                </c:pt>
              </c:numCache>
            </c:numRef>
          </c:yVal>
          <c:smooth val="1"/>
          <c:extLst>
            <c:ext xmlns:c16="http://schemas.microsoft.com/office/drawing/2014/chart" uri="{C3380CC4-5D6E-409C-BE32-E72D297353CC}">
              <c16:uniqueId val="{00000002-8C6B-452B-A8D8-2EAA7EE7EF84}"/>
            </c:ext>
          </c:extLst>
        </c:ser>
        <c:dLbls>
          <c:showLegendKey val="0"/>
          <c:showVal val="0"/>
          <c:showCatName val="0"/>
          <c:showSerName val="0"/>
          <c:showPercent val="0"/>
          <c:showBubbleSize val="0"/>
        </c:dLbls>
        <c:axId val="705215464"/>
        <c:axId val="705215856"/>
      </c:scatterChart>
      <c:valAx>
        <c:axId val="705215464"/>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15856"/>
        <c:crosses val="autoZero"/>
        <c:crossBetween val="midCat"/>
        <c:majorUnit val="10"/>
      </c:valAx>
      <c:valAx>
        <c:axId val="70521585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521546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0.79511496857663899</c:v>
                </c:pt>
                <c:pt idx="1">
                  <c:v>0.819676310113713</c:v>
                </c:pt>
                <c:pt idx="2">
                  <c:v>0.84501920334466696</c:v>
                </c:pt>
                <c:pt idx="3">
                  <c:v>0.871206757575817</c:v>
                </c:pt>
                <c:pt idx="4">
                  <c:v>0.89830798481488205</c:v>
                </c:pt>
                <c:pt idx="5">
                  <c:v>0.92639789255294003</c:v>
                </c:pt>
                <c:pt idx="6">
                  <c:v>0.95555796428179496</c:v>
                </c:pt>
                <c:pt idx="7">
                  <c:v>0.98587669481190998</c:v>
                </c:pt>
                <c:pt idx="8">
                  <c:v>1.0174484728657001</c:v>
                </c:pt>
                <c:pt idx="9">
                  <c:v>1.05034286597983</c:v>
                </c:pt>
                <c:pt idx="10">
                  <c:v>1.0846039320760501</c:v>
                </c:pt>
                <c:pt idx="11">
                  <c:v>1.12027550994624</c:v>
                </c:pt>
                <c:pt idx="12">
                  <c:v>1.15740207508223</c:v>
                </c:pt>
                <c:pt idx="13">
                  <c:v>1.1960286486149301</c:v>
                </c:pt>
                <c:pt idx="14">
                  <c:v>1.2362006957188401</c:v>
                </c:pt>
                <c:pt idx="15">
                  <c:v>1.2779640128520999</c:v>
                </c:pt>
                <c:pt idx="16">
                  <c:v>1.32136460320433</c:v>
                </c:pt>
                <c:pt idx="17">
                  <c:v>1.36644853973213</c:v>
                </c:pt>
                <c:pt idx="18">
                  <c:v>1.4132618151748899</c:v>
                </c:pt>
                <c:pt idx="19">
                  <c:v>1.46185017846225</c:v>
                </c:pt>
                <c:pt idx="20">
                  <c:v>1.51225895695028</c:v>
                </c:pt>
                <c:pt idx="21">
                  <c:v>1.5645328639563401</c:v>
                </c:pt>
                <c:pt idx="22">
                  <c:v>1.61871579110339</c:v>
                </c:pt>
                <c:pt idx="23">
                  <c:v>1.6748505850341999</c:v>
                </c:pt>
                <c:pt idx="24">
                  <c:v>1.7329788081147499</c:v>
                </c:pt>
                <c:pt idx="25">
                  <c:v>1.7931411761195599</c:v>
                </c:pt>
                <c:pt idx="26">
                  <c:v>1.85539282831064</c:v>
                </c:pt>
                <c:pt idx="27">
                  <c:v>1.91980564229541</c:v>
                </c:pt>
                <c:pt idx="28">
                  <c:v>1.9864546461274899</c:v>
                </c:pt>
                <c:pt idx="29">
                  <c:v>2.0554174725747001</c:v>
                </c:pt>
                <c:pt idx="30">
                  <c:v>2.1267744495457399</c:v>
                </c:pt>
                <c:pt idx="31">
                  <c:v>2.2006086936561302</c:v>
                </c:pt>
                <c:pt idx="32">
                  <c:v>2.2770062070424499</c:v>
                </c:pt>
                <c:pt idx="33">
                  <c:v>2.3560559775376402</c:v>
                </c:pt>
                <c:pt idx="34">
                  <c:v>2.4378500823240801</c:v>
                </c:pt>
                <c:pt idx="35">
                  <c:v>2.5224837951850199</c:v>
                </c:pt>
                <c:pt idx="36">
                  <c:v>2.6100556974795799</c:v>
                </c:pt>
                <c:pt idx="37">
                  <c:v>2.7006677929702798</c:v>
                </c:pt>
                <c:pt idx="38">
                  <c:v>2.79442562663704</c:v>
                </c:pt>
                <c:pt idx="39">
                  <c:v>2.891438407616</c:v>
                </c:pt>
                <c:pt idx="40">
                  <c:v>2.99181913640634</c:v>
                </c:pt>
                <c:pt idx="41">
                  <c:v>3.0956847364932401</c:v>
                </c:pt>
                <c:pt idx="42">
                  <c:v>3.20315619054041</c:v>
                </c:pt>
                <c:pt idx="43">
                  <c:v>3.3143586813106798</c:v>
                </c:pt>
                <c:pt idx="44">
                  <c:v>3.4294217374789202</c:v>
                </c:pt>
                <c:pt idx="45">
                  <c:v>3.5484793845070599</c:v>
                </c:pt>
                <c:pt idx="46">
                  <c:v>3.67167030075694</c:v>
                </c:pt>
                <c:pt idx="47">
                  <c:v>3.7991379790229001</c:v>
                </c:pt>
                <c:pt idx="48">
                  <c:v>3.9310308936721801</c:v>
                </c:pt>
                <c:pt idx="49">
                  <c:v>4.0675026735879403</c:v>
                </c:pt>
                <c:pt idx="50">
                  <c:v>4.2087122811161404</c:v>
                </c:pt>
                <c:pt idx="51">
                  <c:v>4.35482419722491</c:v>
                </c:pt>
                <c:pt idx="52">
                  <c:v>4.5060086130920496</c:v>
                </c:pt>
                <c:pt idx="53">
                  <c:v>4.6624416283436698</c:v>
                </c:pt>
                <c:pt idx="54">
                  <c:v>4.8243054561751002</c:v>
                </c:pt>
                <c:pt idx="55">
                  <c:v>4.9917886355928296</c:v>
                </c:pt>
                <c:pt idx="56">
                  <c:v>5.1650862510247499</c:v>
                </c:pt>
                <c:pt idx="57">
                  <c:v>5.3444001595545503</c:v>
                </c:pt>
                <c:pt idx="58">
                  <c:v>5.5299392260448501</c:v>
                </c:pt>
                <c:pt idx="59">
                  <c:v>5.72191956642303</c:v>
                </c:pt>
                <c:pt idx="60">
                  <c:v>5.9205647994130697</c:v>
                </c:pt>
                <c:pt idx="61">
                  <c:v>6.1261063070066903</c:v>
                </c:pt>
                <c:pt idx="62">
                  <c:v>6.3387835039771296</c:v>
                </c:pt>
                <c:pt idx="63">
                  <c:v>6.55884411674944</c:v>
                </c:pt>
                <c:pt idx="64">
                  <c:v>6.78654447195236</c:v>
                </c:pt>
                <c:pt idx="65">
                  <c:v>7.0221497949875102</c:v>
                </c:pt>
                <c:pt idx="66">
                  <c:v>7.2659345189640199</c:v>
                </c:pt>
                <c:pt idx="67">
                  <c:v>7.51818260435825</c:v>
                </c:pt>
                <c:pt idx="68">
                  <c:v>7.7791878697709604</c:v>
                </c:pt>
                <c:pt idx="69">
                  <c:v>8.0492543341672604</c:v>
                </c:pt>
                <c:pt idx="70">
                  <c:v>8.3286965709979999</c:v>
                </c:pt>
              </c:numCache>
            </c:numRef>
          </c:yVal>
          <c:smooth val="0"/>
          <c:extLst>
            <c:ext xmlns:c16="http://schemas.microsoft.com/office/drawing/2014/chart" uri="{C3380CC4-5D6E-409C-BE32-E72D297353CC}">
              <c16:uniqueId val="{00000000-0808-4453-9AD3-2861AAFF0E39}"/>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0.485656279296174</c:v>
                </c:pt>
                <c:pt idx="1">
                  <c:v>0.53876116181369504</c:v>
                </c:pt>
                <c:pt idx="2">
                  <c:v>0.59734440558216695</c:v>
                </c:pt>
                <c:pt idx="3">
                  <c:v>0.66136059644130696</c:v>
                </c:pt>
                <c:pt idx="4">
                  <c:v>0.73056371862202796</c:v>
                </c:pt>
                <c:pt idx="5">
                  <c:v>0.80446541703475705</c:v>
                </c:pt>
                <c:pt idx="6">
                  <c:v>0.88229201419775805</c:v>
                </c:pt>
                <c:pt idx="7">
                  <c:v>0.96294992706839</c:v>
                </c:pt>
                <c:pt idx="8">
                  <c:v>0.99058417701101298</c:v>
                </c:pt>
                <c:pt idx="9">
                  <c:v>0.97843539106434896</c:v>
                </c:pt>
                <c:pt idx="10">
                  <c:v>0.97225380358442204</c:v>
                </c:pt>
                <c:pt idx="11">
                  <c:v>0.97149016613925299</c:v>
                </c:pt>
                <c:pt idx="12">
                  <c:v>0.97568676392249598</c:v>
                </c:pt>
                <c:pt idx="13">
                  <c:v>0.98445290865756097</c:v>
                </c:pt>
                <c:pt idx="14">
                  <c:v>0.99744400836533698</c:v>
                </c:pt>
                <c:pt idx="15">
                  <c:v>1.0143434209620901</c:v>
                </c:pt>
                <c:pt idx="16">
                  <c:v>1.0348466701727099</c:v>
                </c:pt>
                <c:pt idx="17">
                  <c:v>1.05864795582655</c:v>
                </c:pt>
                <c:pt idx="18">
                  <c:v>1.08542922861506</c:v>
                </c:pt>
                <c:pt idx="19">
                  <c:v>1.1148523961996</c:v>
                </c:pt>
                <c:pt idx="20">
                  <c:v>1.1465554224533101</c:v>
                </c:pt>
                <c:pt idx="21">
                  <c:v>1.1801530805818701</c:v>
                </c:pt>
                <c:pt idx="22">
                  <c:v>1.21524281900021</c:v>
                </c:pt>
                <c:pt idx="23">
                  <c:v>1.25141553213442</c:v>
                </c:pt>
                <c:pt idx="24">
                  <c:v>1.2882700458916401</c:v>
                </c:pt>
                <c:pt idx="25">
                  <c:v>1.32543631781741</c:v>
                </c:pt>
                <c:pt idx="26">
                  <c:v>1.36274019228114</c:v>
                </c:pt>
                <c:pt idx="27">
                  <c:v>1.4001846121858901</c:v>
                </c:pt>
                <c:pt idx="28">
                  <c:v>1.4377849860548899</c:v>
                </c:pt>
                <c:pt idx="29">
                  <c:v>1.4755610888527799</c:v>
                </c:pt>
                <c:pt idx="30">
                  <c:v>1.51353608880778</c:v>
                </c:pt>
                <c:pt idx="31">
                  <c:v>1.5517356746486399</c:v>
                </c:pt>
                <c:pt idx="32">
                  <c:v>1.5901873024497799</c:v>
                </c:pt>
                <c:pt idx="33">
                  <c:v>1.6289195674405501</c:v>
                </c:pt>
                <c:pt idx="34">
                  <c:v>1.66796169636796</c:v>
                </c:pt>
                <c:pt idx="35">
                  <c:v>1.7073431498860501</c:v>
                </c:pt>
                <c:pt idx="36">
                  <c:v>1.7470933212528299</c:v>
                </c:pt>
                <c:pt idx="37">
                  <c:v>1.7872413165577701</c:v>
                </c:pt>
                <c:pt idx="38">
                  <c:v>1.82781580206354</c:v>
                </c:pt>
                <c:pt idx="39">
                  <c:v>1.8688449054510099</c:v>
                </c:pt>
                <c:pt idx="40">
                  <c:v>1.91035615938137</c:v>
                </c:pt>
                <c:pt idx="41">
                  <c:v>1.9523764775447201</c:v>
                </c:pt>
                <c:pt idx="42">
                  <c:v>1.9949321550702801</c:v>
                </c:pt>
                <c:pt idx="43">
                  <c:v>2.03804888672749</c:v>
                </c:pt>
                <c:pt idx="44">
                  <c:v>2.0817517977034301</c:v>
                </c:pt>
                <c:pt idx="45">
                  <c:v>2.12606548288894</c:v>
                </c:pt>
                <c:pt idx="46">
                  <c:v>2.1710140515523202</c:v>
                </c:pt>
                <c:pt idx="47">
                  <c:v>2.2166211750456299</c:v>
                </c:pt>
                <c:pt idx="48">
                  <c:v>2.2629101357988799</c:v>
                </c:pt>
                <c:pt idx="49">
                  <c:v>2.3099038763368598</c:v>
                </c:pt>
                <c:pt idx="50">
                  <c:v>2.3576250474248002</c:v>
                </c:pt>
                <c:pt idx="51">
                  <c:v>2.4060960547341099</c:v>
                </c:pt>
                <c:pt idx="52">
                  <c:v>2.4553391036346701</c:v>
                </c:pt>
                <c:pt idx="53">
                  <c:v>2.50537624188122</c:v>
                </c:pt>
                <c:pt idx="54">
                  <c:v>2.5562294000800798</c:v>
                </c:pt>
                <c:pt idx="55">
                  <c:v>2.6079204299078902</c:v>
                </c:pt>
                <c:pt idx="56">
                  <c:v>2.6604711401149101</c:v>
                </c:pt>
                <c:pt idx="57">
                  <c:v>2.71390333038724</c:v>
                </c:pt>
                <c:pt idx="58">
                  <c:v>2.7682388231692698</c:v>
                </c:pt>
                <c:pt idx="59">
                  <c:v>2.8234994935653002</c:v>
                </c:pt>
                <c:pt idx="60">
                  <c:v>2.8797072974473701</c:v>
                </c:pt>
                <c:pt idx="61">
                  <c:v>2.9368842979008098</c:v>
                </c:pt>
                <c:pt idx="62">
                  <c:v>2.9950526901375998</c:v>
                </c:pt>
                <c:pt idx="63">
                  <c:v>3.0542348250049698</c:v>
                </c:pt>
                <c:pt idx="64">
                  <c:v>3.1144532312114799</c:v>
                </c:pt>
                <c:pt idx="65">
                  <c:v>3.1757306363861701</c:v>
                </c:pt>
                <c:pt idx="66">
                  <c:v>3.2380899870801998</c:v>
                </c:pt>
                <c:pt idx="67">
                  <c:v>3.3015544678125099</c:v>
                </c:pt>
                <c:pt idx="68">
                  <c:v>3.3661475192543602</c:v>
                </c:pt>
                <c:pt idx="69">
                  <c:v>3.43189285564047</c:v>
                </c:pt>
                <c:pt idx="70">
                  <c:v>3.4988144814872801</c:v>
                </c:pt>
              </c:numCache>
            </c:numRef>
          </c:yVal>
          <c:smooth val="0"/>
          <c:extLst>
            <c:ext xmlns:c16="http://schemas.microsoft.com/office/drawing/2014/chart" uri="{C3380CC4-5D6E-409C-BE32-E72D297353CC}">
              <c16:uniqueId val="{00000001-0808-4453-9AD3-2861AAFF0E39}"/>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1.30175978404077</c:v>
                </c:pt>
                <c:pt idx="1">
                  <c:v>1.2470632647309601</c:v>
                </c:pt>
                <c:pt idx="2">
                  <c:v>1.1953865263462899</c:v>
                </c:pt>
                <c:pt idx="3">
                  <c:v>1.14763597730172</c:v>
                </c:pt>
                <c:pt idx="4">
                  <c:v>1.1045679042263901</c:v>
                </c:pt>
                <c:pt idx="5">
                  <c:v>1.06681162067834</c:v>
                </c:pt>
                <c:pt idx="6">
                  <c:v>1.03490795383954</c:v>
                </c:pt>
                <c:pt idx="7">
                  <c:v>1.00934932341942</c:v>
                </c:pt>
                <c:pt idx="8">
                  <c:v>1.0450413190127601</c:v>
                </c:pt>
                <c:pt idx="9">
                  <c:v>1.1275349871744</c:v>
                </c:pt>
                <c:pt idx="10">
                  <c:v>1.20993683453631</c:v>
                </c:pt>
                <c:pt idx="11">
                  <c:v>1.2918475780077101</c:v>
                </c:pt>
                <c:pt idx="12">
                  <c:v>1.3729606805561501</c:v>
                </c:pt>
                <c:pt idx="13">
                  <c:v>1.4530756278208501</c:v>
                </c:pt>
                <c:pt idx="14">
                  <c:v>1.5321082158789301</c:v>
                </c:pt>
                <c:pt idx="15">
                  <c:v>1.61009770891597</c:v>
                </c:pt>
                <c:pt idx="16">
                  <c:v>1.68721073848548</c:v>
                </c:pt>
                <c:pt idx="17">
                  <c:v>1.7637417627451599</c:v>
                </c:pt>
                <c:pt idx="18">
                  <c:v>1.8401097976510801</c:v>
                </c:pt>
                <c:pt idx="19">
                  <c:v>1.9168510123447</c:v>
                </c:pt>
                <c:pt idx="20">
                  <c:v>1.9946067220919601</c:v>
                </c:pt>
                <c:pt idx="21">
                  <c:v>2.07410642117088</c:v>
                </c:pt>
                <c:pt idx="22">
                  <c:v>2.1561458923272401</c:v>
                </c:pt>
                <c:pt idx="23">
                  <c:v>2.24156118424147</c:v>
                </c:pt>
                <c:pt idx="24">
                  <c:v>2.3312003247706001</c:v>
                </c:pt>
                <c:pt idx="25">
                  <c:v>2.42588439314093</c:v>
                </c:pt>
                <c:pt idx="26">
                  <c:v>2.5261473660537401</c:v>
                </c:pt>
                <c:pt idx="27">
                  <c:v>2.6322626831582401</c:v>
                </c:pt>
                <c:pt idx="28">
                  <c:v>2.7445008115913399</c:v>
                </c:pt>
                <c:pt idx="29">
                  <c:v>2.8631420403271899</c:v>
                </c:pt>
                <c:pt idx="30">
                  <c:v>2.9884781688975299</c:v>
                </c:pt>
                <c:pt idx="31">
                  <c:v>3.12081413201477</c:v>
                </c:pt>
                <c:pt idx="32">
                  <c:v>3.2604695427528601</c:v>
                </c:pt>
                <c:pt idx="33">
                  <c:v>3.4077801508719698</c:v>
                </c:pt>
                <c:pt idx="34">
                  <c:v>3.56309922273923</c:v>
                </c:pt>
                <c:pt idx="35">
                  <c:v>3.72679885551752</c:v>
                </c:pt>
                <c:pt idx="36">
                  <c:v>3.89927124159601</c:v>
                </c:pt>
                <c:pt idx="37">
                  <c:v>4.0809299004090001</c:v>
                </c:pt>
                <c:pt idx="38">
                  <c:v>4.2722108945496302</c:v>
                </c:pt>
                <c:pt idx="39">
                  <c:v>4.4735740460064299</c:v>
                </c:pt>
                <c:pt idx="40">
                  <c:v>4.6855041668595296</c:v>
                </c:pt>
                <c:pt idx="41">
                  <c:v>4.9085123171577099</c:v>
                </c:pt>
                <c:pt idx="42">
                  <c:v>5.1431371011390903</c:v>
                </c:pt>
                <c:pt idx="43">
                  <c:v>5.3899460115591697</c:v>
                </c:pt>
                <c:pt idx="44">
                  <c:v>5.6495368306959097</c:v>
                </c:pt>
                <c:pt idx="45">
                  <c:v>5.9225390956264299</c:v>
                </c:pt>
                <c:pt idx="46">
                  <c:v>6.2096156346023097</c:v>
                </c:pt>
                <c:pt idx="47">
                  <c:v>6.5114641807737197</c:v>
                </c:pt>
                <c:pt idx="48">
                  <c:v>6.8288190691009101</c:v>
                </c:pt>
                <c:pt idx="49">
                  <c:v>7.1624530220201903</c:v>
                </c:pt>
                <c:pt idx="50">
                  <c:v>7.5131790292802298</c:v>
                </c:pt>
                <c:pt idx="51">
                  <c:v>7.8818523273092103</c:v>
                </c:pt>
                <c:pt idx="52">
                  <c:v>8.2693724835006694</c:v>
                </c:pt>
                <c:pt idx="53">
                  <c:v>8.6766855908992095</c:v>
                </c:pt>
                <c:pt idx="54">
                  <c:v>9.1047865789164906</c:v>
                </c:pt>
                <c:pt idx="55">
                  <c:v>9.5547216459030508</c:v>
                </c:pt>
                <c:pt idx="56">
                  <c:v>10.027590819636799</c:v>
                </c:pt>
                <c:pt idx="57">
                  <c:v>10.524550652057</c:v>
                </c:pt>
                <c:pt idx="58">
                  <c:v>11.0468170548736</c:v>
                </c:pt>
                <c:pt idx="59">
                  <c:v>11.595668283004599</c:v>
                </c:pt>
                <c:pt idx="60">
                  <c:v>12.172448073150001</c:v>
                </c:pt>
                <c:pt idx="61">
                  <c:v>12.7785689451817</c:v>
                </c:pt>
                <c:pt idx="62">
                  <c:v>13.4155156744326</c:v>
                </c:pt>
                <c:pt idx="63">
                  <c:v>14.0848489433843</c:v>
                </c:pt>
                <c:pt idx="64">
                  <c:v>14.7882091817033</c:v>
                </c:pt>
                <c:pt idx="65">
                  <c:v>15.527320604041</c:v>
                </c:pt>
                <c:pt idx="66">
                  <c:v>16.303995455505301</c:v>
                </c:pt>
                <c:pt idx="67">
                  <c:v>17.120138475233201</c:v>
                </c:pt>
                <c:pt idx="68">
                  <c:v>17.977751589032099</c:v>
                </c:pt>
                <c:pt idx="69">
                  <c:v>18.878938842634401</c:v>
                </c:pt>
                <c:pt idx="70">
                  <c:v>19.8259115877065</c:v>
                </c:pt>
              </c:numCache>
            </c:numRef>
          </c:yVal>
          <c:smooth val="1"/>
          <c:extLst>
            <c:ext xmlns:c16="http://schemas.microsoft.com/office/drawing/2014/chart" uri="{C3380CC4-5D6E-409C-BE32-E72D297353CC}">
              <c16:uniqueId val="{00000002-0808-4453-9AD3-2861AAFF0E39}"/>
            </c:ext>
          </c:extLst>
        </c:ser>
        <c:dLbls>
          <c:showLegendKey val="0"/>
          <c:showVal val="0"/>
          <c:showCatName val="0"/>
          <c:showSerName val="0"/>
          <c:showPercent val="0"/>
          <c:showBubbleSize val="0"/>
        </c:dLbls>
        <c:axId val="685245016"/>
        <c:axId val="705216640"/>
      </c:scatterChart>
      <c:valAx>
        <c:axId val="68524501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5216640"/>
        <c:crosses val="autoZero"/>
        <c:crossBetween val="midCat"/>
        <c:majorUnit val="5"/>
      </c:valAx>
      <c:valAx>
        <c:axId val="70521664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10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524501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0.46741281801525397</c:v>
                </c:pt>
                <c:pt idx="1">
                  <c:v>0.53423651183471799</c:v>
                </c:pt>
                <c:pt idx="2">
                  <c:v>0.60964035152277296</c:v>
                </c:pt>
                <c:pt idx="3">
                  <c:v>0.69317103564577698</c:v>
                </c:pt>
                <c:pt idx="4">
                  <c:v>0.78370308983553405</c:v>
                </c:pt>
                <c:pt idx="5">
                  <c:v>0.87927564840662698</c:v>
                </c:pt>
                <c:pt idx="6">
                  <c:v>0.97696443080323203</c:v>
                </c:pt>
                <c:pt idx="7">
                  <c:v>1.07308867800713</c:v>
                </c:pt>
                <c:pt idx="8">
                  <c:v>1.16545030071903</c:v>
                </c:pt>
                <c:pt idx="9">
                  <c:v>1.25310048453024</c:v>
                </c:pt>
                <c:pt idx="10">
                  <c:v>1.33551226141827</c:v>
                </c:pt>
                <c:pt idx="11">
                  <c:v>1.41258812663252</c:v>
                </c:pt>
                <c:pt idx="12">
                  <c:v>1.4846523206767099</c:v>
                </c:pt>
                <c:pt idx="13">
                  <c:v>1.5524276080503601</c:v>
                </c:pt>
                <c:pt idx="14">
                  <c:v>1.61700434810142</c:v>
                </c:pt>
                <c:pt idx="15">
                  <c:v>1.67980975904173</c:v>
                </c:pt>
                <c:pt idx="16">
                  <c:v>1.74258488393521</c:v>
                </c:pt>
                <c:pt idx="17">
                  <c:v>1.8071462391261299</c:v>
                </c:pt>
                <c:pt idx="18">
                  <c:v>1.87409829471034</c:v>
                </c:pt>
                <c:pt idx="19">
                  <c:v>1.9435308234570801</c:v>
                </c:pt>
                <c:pt idx="20">
                  <c:v>2.01553572317379</c:v>
                </c:pt>
                <c:pt idx="21">
                  <c:v>2.0902082963436999</c:v>
                </c:pt>
                <c:pt idx="22">
                  <c:v>2.1676473762640001</c:v>
                </c:pt>
                <c:pt idx="23">
                  <c:v>2.2479554578571999</c:v>
                </c:pt>
                <c:pt idx="24">
                  <c:v>2.3312388333288099</c:v>
                </c:pt>
                <c:pt idx="25">
                  <c:v>2.4176077328510499</c:v>
                </c:pt>
                <c:pt idx="26">
                  <c:v>2.50717647045854</c:v>
                </c:pt>
                <c:pt idx="27">
                  <c:v>2.6000635953492801</c:v>
                </c:pt>
                <c:pt idx="28">
                  <c:v>2.6963920487911301</c:v>
                </c:pt>
                <c:pt idx="29">
                  <c:v>2.79628932684138</c:v>
                </c:pt>
                <c:pt idx="30">
                  <c:v>2.8998876490948802</c:v>
                </c:pt>
                <c:pt idx="31">
                  <c:v>3.0073241336839902</c:v>
                </c:pt>
                <c:pt idx="32">
                  <c:v>3.1187409787620699</c:v>
                </c:pt>
                <c:pt idx="33">
                  <c:v>3.23428565071056</c:v>
                </c:pt>
                <c:pt idx="34">
                  <c:v>3.3541110793190798</c:v>
                </c:pt>
                <c:pt idx="35">
                  <c:v>3.4783758601963402</c:v>
                </c:pt>
                <c:pt idx="36">
                  <c:v>3.6072444646802801</c:v>
                </c:pt>
                <c:pt idx="37">
                  <c:v>3.7408874575250999</c:v>
                </c:pt>
                <c:pt idx="38">
                  <c:v>3.87948172265307</c:v>
                </c:pt>
                <c:pt idx="39">
                  <c:v>4.0232106972702901</c:v>
                </c:pt>
                <c:pt idx="40">
                  <c:v>4.17226461465604</c:v>
                </c:pt>
                <c:pt idx="41">
                  <c:v>4.3268407559469297</c:v>
                </c:pt>
                <c:pt idx="42">
                  <c:v>4.4871437112496402</c:v>
                </c:pt>
                <c:pt idx="43">
                  <c:v>4.6533856504272402</c:v>
                </c:pt>
                <c:pt idx="44">
                  <c:v>4.8257866039177397</c:v>
                </c:pt>
                <c:pt idx="45">
                  <c:v>5.0045747539566596</c:v>
                </c:pt>
                <c:pt idx="46">
                  <c:v>5.1899867365885504</c:v>
                </c:pt>
                <c:pt idx="47">
                  <c:v>5.3822679548685599</c:v>
                </c:pt>
                <c:pt idx="48">
                  <c:v>5.5816729036666199</c:v>
                </c:pt>
                <c:pt idx="49">
                  <c:v>5.7884655065052302</c:v>
                </c:pt>
                <c:pt idx="50">
                  <c:v>6.0029194648778601</c:v>
                </c:pt>
                <c:pt idx="51">
                  <c:v>6.2253186205070596</c:v>
                </c:pt>
                <c:pt idx="52">
                  <c:v>6.4559573310249601</c:v>
                </c:pt>
                <c:pt idx="53">
                  <c:v>6.6951408595728497</c:v>
                </c:pt>
                <c:pt idx="54">
                  <c:v>6.9431857788322597</c:v>
                </c:pt>
                <c:pt idx="55">
                  <c:v>7.2004203900282198</c:v>
                </c:pt>
                <c:pt idx="56">
                  <c:v>7.4671851574530299</c:v>
                </c:pt>
                <c:pt idx="57">
                  <c:v>7.7438331590894904</c:v>
                </c:pt>
                <c:pt idx="58">
                  <c:v>8.0307305539305194</c:v>
                </c:pt>
                <c:pt idx="59">
                  <c:v>8.3282570666097495</c:v>
                </c:pt>
                <c:pt idx="60">
                  <c:v>8.6368064899887091</c:v>
                </c:pt>
                <c:pt idx="61">
                  <c:v>8.9567872063620708</c:v>
                </c:pt>
                <c:pt idx="62">
                  <c:v>9.2886227279777795</c:v>
                </c:pt>
                <c:pt idx="63">
                  <c:v>9.6327522575751399</c:v>
                </c:pt>
                <c:pt idx="64">
                  <c:v>9.9896312696963605</c:v>
                </c:pt>
                <c:pt idx="65">
                  <c:v>10.3597321135322</c:v>
                </c:pt>
                <c:pt idx="66">
                  <c:v>10.743544638099699</c:v>
                </c:pt>
                <c:pt idx="67">
                  <c:v>11.1415768405904</c:v>
                </c:pt>
                <c:pt idx="68">
                  <c:v>11.554355538725501</c:v>
                </c:pt>
                <c:pt idx="69">
                  <c:v>11.9824270680346</c:v>
                </c:pt>
                <c:pt idx="70">
                  <c:v>12.4263580049592</c:v>
                </c:pt>
              </c:numCache>
            </c:numRef>
          </c:yVal>
          <c:smooth val="0"/>
          <c:extLst>
            <c:ext xmlns:c16="http://schemas.microsoft.com/office/drawing/2014/chart" uri="{C3380CC4-5D6E-409C-BE32-E72D297353CC}">
              <c16:uniqueId val="{00000000-1E9E-4168-A481-E592FA0BD61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0.27165435053683401</c:v>
                </c:pt>
                <c:pt idx="1">
                  <c:v>0.34535965712531802</c:v>
                </c:pt>
                <c:pt idx="2">
                  <c:v>0.43713522448077502</c:v>
                </c:pt>
                <c:pt idx="3">
                  <c:v>0.54789351553884802</c:v>
                </c:pt>
                <c:pt idx="4">
                  <c:v>0.67638978632450497</c:v>
                </c:pt>
                <c:pt idx="5">
                  <c:v>0.81826054327624997</c:v>
                </c:pt>
                <c:pt idx="6">
                  <c:v>0.96550208726283104</c:v>
                </c:pt>
                <c:pt idx="7">
                  <c:v>1.0394092982741501</c:v>
                </c:pt>
                <c:pt idx="8">
                  <c:v>1.0947793728564601</c:v>
                </c:pt>
                <c:pt idx="9">
                  <c:v>1.1491158585560499</c:v>
                </c:pt>
                <c:pt idx="10">
                  <c:v>1.1945810106905399</c:v>
                </c:pt>
                <c:pt idx="11">
                  <c:v>1.2237505644359199</c:v>
                </c:pt>
                <c:pt idx="12">
                  <c:v>1.23311984221011</c:v>
                </c:pt>
                <c:pt idx="13">
                  <c:v>1.22378366771054</c:v>
                </c:pt>
                <c:pt idx="14">
                  <c:v>1.1996521780470699</c:v>
                </c:pt>
                <c:pt idx="15">
                  <c:v>1.1656363904621601</c:v>
                </c:pt>
                <c:pt idx="16">
                  <c:v>1.1266178849875801</c:v>
                </c:pt>
                <c:pt idx="17">
                  <c:v>1.0866653557253301</c:v>
                </c:pt>
                <c:pt idx="18">
                  <c:v>1.04723338503777</c:v>
                </c:pt>
                <c:pt idx="19">
                  <c:v>1.0086596857110599</c:v>
                </c:pt>
                <c:pt idx="20">
                  <c:v>0.97112292938857103</c:v>
                </c:pt>
                <c:pt idx="21">
                  <c:v>0.93471594779433798</c:v>
                </c:pt>
                <c:pt idx="22">
                  <c:v>0.89948218419158799</c:v>
                </c:pt>
                <c:pt idx="23">
                  <c:v>0.86543549033238698</c:v>
                </c:pt>
                <c:pt idx="24">
                  <c:v>0.83257145618645301</c:v>
                </c:pt>
                <c:pt idx="25">
                  <c:v>0.80087418421065604</c:v>
                </c:pt>
                <c:pt idx="26">
                  <c:v>0.77032049123863899</c:v>
                </c:pt>
                <c:pt idx="27">
                  <c:v>0.74088259611840002</c:v>
                </c:pt>
                <c:pt idx="28">
                  <c:v>0.71252988333011802</c:v>
                </c:pt>
                <c:pt idx="29">
                  <c:v>0.68523008483326597</c:v>
                </c:pt>
                <c:pt idx="30">
                  <c:v>0.658950085472638</c:v>
                </c:pt>
                <c:pt idx="31">
                  <c:v>0.63365647889323196</c:v>
                </c:pt>
                <c:pt idx="32">
                  <c:v>0.60931595458285404</c:v>
                </c:pt>
                <c:pt idx="33">
                  <c:v>0.58589556847749702</c:v>
                </c:pt>
                <c:pt idx="34">
                  <c:v>0.56336293197339804</c:v>
                </c:pt>
                <c:pt idx="35">
                  <c:v>0.54168634295172902</c:v>
                </c:pt>
                <c:pt idx="36">
                  <c:v>0.52083487509021598</c:v>
                </c:pt>
                <c:pt idx="37">
                  <c:v>0.50077843686003898</c:v>
                </c:pt>
                <c:pt idx="38">
                  <c:v>0.48148780830625398</c:v>
                </c:pt>
                <c:pt idx="39">
                  <c:v>0.46293466144091999</c:v>
                </c:pt>
                <c:pt idx="40">
                  <c:v>0.445091568494004</c:v>
                </c:pt>
                <c:pt idx="41">
                  <c:v>0.42793200114672802</c:v>
                </c:pt>
                <c:pt idx="42">
                  <c:v>0.411430323069573</c:v>
                </c:pt>
                <c:pt idx="43">
                  <c:v>0.395561777505062</c:v>
                </c:pt>
                <c:pt idx="44">
                  <c:v>0.380302471209712</c:v>
                </c:pt>
                <c:pt idx="45">
                  <c:v>0.36562935575418798</c:v>
                </c:pt>
                <c:pt idx="46">
                  <c:v>0.351520206945304</c:v>
                </c:pt>
                <c:pt idx="47">
                  <c:v>0.33795360295660898</c:v>
                </c:pt>
                <c:pt idx="48">
                  <c:v>0.32490890161921798</c:v>
                </c:pt>
                <c:pt idx="49">
                  <c:v>0.312366217222319</c:v>
                </c:pt>
                <c:pt idx="50">
                  <c:v>0.30030639709365903</c:v>
                </c:pt>
                <c:pt idx="51">
                  <c:v>0.28871099816835699</c:v>
                </c:pt>
                <c:pt idx="52">
                  <c:v>0.27756226370775899</c:v>
                </c:pt>
                <c:pt idx="53">
                  <c:v>0.26684310029208103</c:v>
                </c:pt>
                <c:pt idx="54">
                  <c:v>0.25653705518107001</c:v>
                </c:pt>
                <c:pt idx="55">
                  <c:v>0.24662829411482901</c:v>
                </c:pt>
                <c:pt idx="56">
                  <c:v>0.23710157960727499</c:v>
                </c:pt>
                <c:pt idx="57">
                  <c:v>0.22794224977132099</c:v>
                </c:pt>
                <c:pt idx="58">
                  <c:v>0.21913619770286699</c:v>
                </c:pt>
                <c:pt idx="59">
                  <c:v>0.21066985144123601</c:v>
                </c:pt>
                <c:pt idx="60">
                  <c:v>0.20253015451699599</c:v>
                </c:pt>
                <c:pt idx="61">
                  <c:v>0.194704547091683</c:v>
                </c:pt>
                <c:pt idx="62">
                  <c:v>0.187180947690051</c:v>
                </c:pt>
                <c:pt idx="63">
                  <c:v>0.179947735520572</c:v>
                </c:pt>
                <c:pt idx="64">
                  <c:v>0.17299373337864299</c:v>
                </c:pt>
                <c:pt idx="65">
                  <c:v>0.16630819112332099</c:v>
                </c:pt>
                <c:pt idx="66">
                  <c:v>0.159880769717239</c:v>
                </c:pt>
                <c:pt idx="67">
                  <c:v>0.153701525818431</c:v>
                </c:pt>
                <c:pt idx="68">
                  <c:v>0.14776089691035499</c:v>
                </c:pt>
                <c:pt idx="69">
                  <c:v>0.14204968695780301</c:v>
                </c:pt>
                <c:pt idx="70">
                  <c:v>0.13655905257369499</c:v>
                </c:pt>
              </c:numCache>
            </c:numRef>
          </c:yVal>
          <c:smooth val="0"/>
          <c:extLst>
            <c:ext xmlns:c16="http://schemas.microsoft.com/office/drawing/2014/chart" uri="{C3380CC4-5D6E-409C-BE32-E72D297353CC}">
              <c16:uniqueId val="{00000001-1E9E-4168-A481-E592FA0BD61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0.80423796642026502</c:v>
                </c:pt>
                <c:pt idx="1">
                  <c:v>0.826409931469682</c:v>
                </c:pt>
                <c:pt idx="2">
                  <c:v>0.85022056652209899</c:v>
                </c:pt>
                <c:pt idx="3">
                  <c:v>0.87696983269766504</c:v>
                </c:pt>
                <c:pt idx="4">
                  <c:v>0.90804229371242995</c:v>
                </c:pt>
                <c:pt idx="5">
                  <c:v>0.94484045727704402</c:v>
                </c:pt>
                <c:pt idx="6">
                  <c:v>0.98856285413172695</c:v>
                </c:pt>
                <c:pt idx="7">
                  <c:v>1.10785935124796</c:v>
                </c:pt>
                <c:pt idx="8">
                  <c:v>1.24068322542661</c:v>
                </c:pt>
                <c:pt idx="9">
                  <c:v>1.3664947817386099</c:v>
                </c:pt>
                <c:pt idx="10">
                  <c:v>1.4930699420439699</c:v>
                </c:pt>
                <c:pt idx="11">
                  <c:v>1.6305653075820501</c:v>
                </c:pt>
                <c:pt idx="12">
                  <c:v>1.7874925354701701</c:v>
                </c:pt>
                <c:pt idx="13">
                  <c:v>1.96932802898544</c:v>
                </c:pt>
                <c:pt idx="14">
                  <c:v>2.1795509645432598</c:v>
                </c:pt>
                <c:pt idx="15">
                  <c:v>2.4207899218494999</c:v>
                </c:pt>
                <c:pt idx="16">
                  <c:v>2.6953256451746701</c:v>
                </c:pt>
                <c:pt idx="17">
                  <c:v>3.0053203706010199</c:v>
                </c:pt>
                <c:pt idx="18">
                  <c:v>3.3538315989701899</c:v>
                </c:pt>
                <c:pt idx="19">
                  <c:v>3.7448825557699799</c:v>
                </c:pt>
                <c:pt idx="20">
                  <c:v>4.18318230210817</c:v>
                </c:pt>
                <c:pt idx="21">
                  <c:v>4.6741159519248203</c:v>
                </c:pt>
                <c:pt idx="22">
                  <c:v>5.2237778917735502</c:v>
                </c:pt>
                <c:pt idx="23">
                  <c:v>5.8390299415258999</c:v>
                </c:pt>
                <c:pt idx="24">
                  <c:v>6.5275772519436499</c:v>
                </c:pt>
                <c:pt idx="25">
                  <c:v>7.2980591273545201</c:v>
                </c:pt>
                <c:pt idx="26">
                  <c:v>8.16015402097565</c:v>
                </c:pt>
                <c:pt idx="27">
                  <c:v>9.12469902151709</c:v>
                </c:pt>
                <c:pt idx="28">
                  <c:v>10.203824781080201</c:v>
                </c:pt>
                <c:pt idx="29">
                  <c:v>11.4111072652474</c:v>
                </c:pt>
                <c:pt idx="30">
                  <c:v>12.7617380477936</c:v>
                </c:pt>
                <c:pt idx="31">
                  <c:v>14.2727151797371</c:v>
                </c:pt>
                <c:pt idx="32">
                  <c:v>15.9630569648692</c:v>
                </c:pt>
                <c:pt idx="33">
                  <c:v>17.854041288578301</c:v>
                </c:pt>
                <c:pt idx="34">
                  <c:v>19.969473484887001</c:v>
                </c:pt>
                <c:pt idx="35">
                  <c:v>22.335986096431402</c:v>
                </c:pt>
                <c:pt idx="36">
                  <c:v>24.983374290580301</c:v>
                </c:pt>
                <c:pt idx="37">
                  <c:v>27.944971148547701</c:v>
                </c:pt>
                <c:pt idx="38">
                  <c:v>31.2580675497111</c:v>
                </c:pt>
                <c:pt idx="39">
                  <c:v>34.964381937289403</c:v>
                </c:pt>
                <c:pt idx="40">
                  <c:v>39.1105858814879</c:v>
                </c:pt>
                <c:pt idx="41">
                  <c:v>43.748892060316301</c:v>
                </c:pt>
                <c:pt idx="42">
                  <c:v>48.937712065531002</c:v>
                </c:pt>
                <c:pt idx="43">
                  <c:v>54.742392321576098</c:v>
                </c:pt>
                <c:pt idx="44">
                  <c:v>61.236037390117303</c:v>
                </c:pt>
                <c:pt idx="45">
                  <c:v>68.500431034259293</c:v>
                </c:pt>
                <c:pt idx="46">
                  <c:v>76.627066648707199</c:v>
                </c:pt>
                <c:pt idx="47">
                  <c:v>85.718300040507003</c:v>
                </c:pt>
                <c:pt idx="48">
                  <c:v>95.888639087022497</c:v>
                </c:pt>
                <c:pt idx="49">
                  <c:v>107.266186522832</c:v>
                </c:pt>
                <c:pt idx="50">
                  <c:v>119.994254037056</c:v>
                </c:pt>
                <c:pt idx="51">
                  <c:v>134.23316802165201</c:v>
                </c:pt>
                <c:pt idx="52">
                  <c:v>150.16228972645399</c:v>
                </c:pt>
                <c:pt idx="53">
                  <c:v>167.98227527883401</c:v>
                </c:pt>
                <c:pt idx="54">
                  <c:v>187.91760404886699</c:v>
                </c:pt>
                <c:pt idx="55">
                  <c:v>210.219407222575</c:v>
                </c:pt>
                <c:pt idx="56">
                  <c:v>235.16863222945801</c:v>
                </c:pt>
                <c:pt idx="57">
                  <c:v>263.07958290301502</c:v>
                </c:pt>
                <c:pt idx="58">
                  <c:v>294.30387998828297</c:v>
                </c:pt>
                <c:pt idx="59">
                  <c:v>329.23489190802502</c:v>
                </c:pt>
                <c:pt idx="60">
                  <c:v>368.31269162563802</c:v>
                </c:pt>
                <c:pt idx="61">
                  <c:v>412.029602073315</c:v>
                </c:pt>
                <c:pt idx="62">
                  <c:v>460.93640003133299</c:v>
                </c:pt>
                <c:pt idx="63">
                  <c:v>515.64925664324903</c:v>
                </c:pt>
                <c:pt idx="64">
                  <c:v>576.85750203490102</c:v>
                </c:pt>
                <c:pt idx="65">
                  <c:v>645.332311891769</c:v>
                </c:pt>
                <c:pt idx="66">
                  <c:v>721.93642546864999</c:v>
                </c:pt>
                <c:pt idx="67">
                  <c:v>807.63501750413798</c:v>
                </c:pt>
                <c:pt idx="68">
                  <c:v>903.50786105657596</c:v>
                </c:pt>
                <c:pt idx="69">
                  <c:v>1010.76293454572</c:v>
                </c:pt>
                <c:pt idx="70">
                  <c:v>1130.75164448789</c:v>
                </c:pt>
              </c:numCache>
            </c:numRef>
          </c:yVal>
          <c:smooth val="1"/>
          <c:extLst>
            <c:ext xmlns:c16="http://schemas.microsoft.com/office/drawing/2014/chart" uri="{C3380CC4-5D6E-409C-BE32-E72D297353CC}">
              <c16:uniqueId val="{00000002-1E9E-4168-A481-E592FA0BD61B}"/>
            </c:ext>
          </c:extLst>
        </c:ser>
        <c:dLbls>
          <c:showLegendKey val="0"/>
          <c:showVal val="0"/>
          <c:showCatName val="0"/>
          <c:showSerName val="0"/>
          <c:showPercent val="0"/>
          <c:showBubbleSize val="0"/>
        </c:dLbls>
        <c:axId val="633299576"/>
        <c:axId val="633299184"/>
      </c:scatterChart>
      <c:valAx>
        <c:axId val="63329957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33299184"/>
        <c:crosses val="autoZero"/>
        <c:crossBetween val="midCat"/>
        <c:majorUnit val="1"/>
      </c:valAx>
      <c:valAx>
        <c:axId val="63329918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 within 10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3329957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Microsoft_Excel_Worksheet2!$B$2:$B$10002</c:f>
              <c:numCache>
                <c:formatCode>General</c:formatCode>
                <c:ptCount val="10001"/>
                <c:pt idx="0">
                  <c:v>2.3048508134122101</c:v>
                </c:pt>
                <c:pt idx="1">
                  <c:v>2.15323854674521</c:v>
                </c:pt>
                <c:pt idx="2">
                  <c:v>2.0115992810508301</c:v>
                </c:pt>
                <c:pt idx="3">
                  <c:v>1.87927699587251</c:v>
                </c:pt>
                <c:pt idx="4">
                  <c:v>1.75565882354596</c:v>
                </c:pt>
                <c:pt idx="5">
                  <c:v>1.6401722106238601</c:v>
                </c:pt>
                <c:pt idx="6">
                  <c:v>1.5322900412596601</c:v>
                </c:pt>
                <c:pt idx="7">
                  <c:v>1.4319748013373801</c:v>
                </c:pt>
                <c:pt idx="8">
                  <c:v>1.33977410583603</c:v>
                </c:pt>
                <c:pt idx="9">
                  <c:v>1.25605235793505</c:v>
                </c:pt>
                <c:pt idx="10">
                  <c:v>1.1809785712349801</c:v>
                </c:pt>
                <c:pt idx="11">
                  <c:v>1.1145833587074301</c:v>
                </c:pt>
                <c:pt idx="12">
                  <c:v>1.0568114407434199</c:v>
                </c:pt>
                <c:pt idx="13">
                  <c:v>1.00756952696529</c:v>
                </c:pt>
                <c:pt idx="14">
                  <c:v>0.96665937413366698</c:v>
                </c:pt>
                <c:pt idx="15">
                  <c:v>0.93302961965453601</c:v>
                </c:pt>
                <c:pt idx="16">
                  <c:v>0.90537288206123401</c:v>
                </c:pt>
                <c:pt idx="17">
                  <c:v>0.882580838491546</c:v>
                </c:pt>
                <c:pt idx="18">
                  <c:v>0.86369685997105805</c:v>
                </c:pt>
                <c:pt idx="19">
                  <c:v>0.84787707870776796</c:v>
                </c:pt>
                <c:pt idx="20">
                  <c:v>0.83436106586982195</c:v>
                </c:pt>
                <c:pt idx="21">
                  <c:v>0.82245021874212698</c:v>
                </c:pt>
                <c:pt idx="22">
                  <c:v>0.81149255351948602</c:v>
                </c:pt>
                <c:pt idx="23">
                  <c:v>0.80090205613800802</c:v>
                </c:pt>
                <c:pt idx="24">
                  <c:v>0.79045322770374504</c:v>
                </c:pt>
                <c:pt idx="25">
                  <c:v>0.78014071808001895</c:v>
                </c:pt>
                <c:pt idx="26">
                  <c:v>0.76996274880733595</c:v>
                </c:pt>
                <c:pt idx="27">
                  <c:v>0.75991756462856697</c:v>
                </c:pt>
                <c:pt idx="28">
                  <c:v>0.75000343318623497</c:v>
                </c:pt>
                <c:pt idx="29">
                  <c:v>0.74021864472375998</c:v>
                </c:pt>
                <c:pt idx="30">
                  <c:v>0.73056151179060702</c:v>
                </c:pt>
                <c:pt idx="31">
                  <c:v>0.72103036895126205</c:v>
                </c:pt>
              </c:numCache>
            </c:numRef>
          </c:yVal>
          <c:smooth val="0"/>
          <c:extLst>
            <c:ext xmlns:c16="http://schemas.microsoft.com/office/drawing/2014/chart" uri="{C3380CC4-5D6E-409C-BE32-E72D297353CC}">
              <c16:uniqueId val="{00000000-E428-4D95-8A38-F950D9B631F1}"/>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Microsoft_Excel_Worksheet2!$C$2:$C$10002</c:f>
              <c:numCache>
                <c:formatCode>General</c:formatCode>
                <c:ptCount val="10001"/>
                <c:pt idx="0">
                  <c:v>1.14655343539577</c:v>
                </c:pt>
                <c:pt idx="1">
                  <c:v>1.1363281746434899</c:v>
                </c:pt>
                <c:pt idx="2">
                  <c:v>1.1261758423597199</c:v>
                </c:pt>
                <c:pt idx="3">
                  <c:v>1.1160899593374001</c:v>
                </c:pt>
                <c:pt idx="4">
                  <c:v>1.1060611513168599</c:v>
                </c:pt>
                <c:pt idx="5">
                  <c:v>1.0960750308973199</c:v>
                </c:pt>
                <c:pt idx="6">
                  <c:v>1.0861064013533099</c:v>
                </c:pt>
                <c:pt idx="7">
                  <c:v>1.07602247186163</c:v>
                </c:pt>
                <c:pt idx="8">
                  <c:v>1.06555315418486</c:v>
                </c:pt>
                <c:pt idx="9">
                  <c:v>1.05445703708964</c:v>
                </c:pt>
                <c:pt idx="10">
                  <c:v>1.04255937538941</c:v>
                </c:pt>
                <c:pt idx="11">
                  <c:v>1.0297914149668099</c:v>
                </c:pt>
                <c:pt idx="12">
                  <c:v>1.0162577959627299</c:v>
                </c:pt>
                <c:pt idx="13">
                  <c:v>1.0023572401602101</c:v>
                </c:pt>
                <c:pt idx="14">
                  <c:v>0.94484347952063197</c:v>
                </c:pt>
                <c:pt idx="15">
                  <c:v>0.890653526971103</c:v>
                </c:pt>
                <c:pt idx="16">
                  <c:v>0.84593327641549598</c:v>
                </c:pt>
                <c:pt idx="17">
                  <c:v>0.80739824247889103</c:v>
                </c:pt>
                <c:pt idx="18">
                  <c:v>0.77269186549478697</c:v>
                </c:pt>
                <c:pt idx="19">
                  <c:v>0.740278763225378</c:v>
                </c:pt>
                <c:pt idx="20">
                  <c:v>0.70927480656648501</c:v>
                </c:pt>
                <c:pt idx="21">
                  <c:v>0.67924449890415095</c:v>
                </c:pt>
                <c:pt idx="22">
                  <c:v>0.65002058538506302</c:v>
                </c:pt>
                <c:pt idx="23">
                  <c:v>0.621581537253173</c:v>
                </c:pt>
                <c:pt idx="24">
                  <c:v>0.59402872340933599</c:v>
                </c:pt>
                <c:pt idx="25">
                  <c:v>0.56745832537974095</c:v>
                </c:pt>
                <c:pt idx="26">
                  <c:v>0.54191182169763996</c:v>
                </c:pt>
                <c:pt idx="27">
                  <c:v>0.51739865390714601</c:v>
                </c:pt>
                <c:pt idx="28">
                  <c:v>0.493909422341409</c:v>
                </c:pt>
                <c:pt idx="29">
                  <c:v>0.47142348997394201</c:v>
                </c:pt>
                <c:pt idx="30">
                  <c:v>0.44991352639417298</c:v>
                </c:pt>
                <c:pt idx="31">
                  <c:v>0.42934830873171298</c:v>
                </c:pt>
              </c:numCache>
            </c:numRef>
          </c:yVal>
          <c:smooth val="0"/>
          <c:extLst>
            <c:ext xmlns:c16="http://schemas.microsoft.com/office/drawing/2014/chart" uri="{C3380CC4-5D6E-409C-BE32-E72D297353CC}">
              <c16:uniqueId val="{00000001-E428-4D95-8A38-F950D9B631F1}"/>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125</c:v>
                </c:pt>
                <c:pt idx="23">
                  <c:v>130</c:v>
                </c:pt>
                <c:pt idx="24">
                  <c:v>135</c:v>
                </c:pt>
                <c:pt idx="25">
                  <c:v>140</c:v>
                </c:pt>
                <c:pt idx="26">
                  <c:v>145</c:v>
                </c:pt>
                <c:pt idx="27">
                  <c:v>150</c:v>
                </c:pt>
                <c:pt idx="28">
                  <c:v>155</c:v>
                </c:pt>
                <c:pt idx="29">
                  <c:v>160</c:v>
                </c:pt>
                <c:pt idx="30">
                  <c:v>165</c:v>
                </c:pt>
                <c:pt idx="31">
                  <c:v>170</c:v>
                </c:pt>
              </c:numCache>
            </c:numRef>
          </c:xVal>
          <c:yVal>
            <c:numRef>
              <c:f>Microsoft_Excel_Worksheet2!$D$2:$D$10002</c:f>
              <c:numCache>
                <c:formatCode>General</c:formatCode>
                <c:ptCount val="10001"/>
                <c:pt idx="0">
                  <c:v>4.6333098031782498</c:v>
                </c:pt>
                <c:pt idx="1">
                  <c:v>4.0801912182139199</c:v>
                </c:pt>
                <c:pt idx="2">
                  <c:v>3.5931614898126001</c:v>
                </c:pt>
                <c:pt idx="3">
                  <c:v>3.16433455714653</c:v>
                </c:pt>
                <c:pt idx="4">
                  <c:v>2.7867698825015199</c:v>
                </c:pt>
                <c:pt idx="5">
                  <c:v>2.45436197766535</c:v>
                </c:pt>
                <c:pt idx="6">
                  <c:v>2.1617704928522601</c:v>
                </c:pt>
                <c:pt idx="7">
                  <c:v>1.90567751630463</c:v>
                </c:pt>
                <c:pt idx="8">
                  <c:v>1.6845660374792699</c:v>
                </c:pt>
                <c:pt idx="9">
                  <c:v>1.49618947987548</c:v>
                </c:pt>
                <c:pt idx="10">
                  <c:v>1.3377754961872399</c:v>
                </c:pt>
                <c:pt idx="11">
                  <c:v>1.2063569820569799</c:v>
                </c:pt>
                <c:pt idx="12">
                  <c:v>1.0989833738280499</c:v>
                </c:pt>
                <c:pt idx="13">
                  <c:v>1.0128089178133699</c:v>
                </c:pt>
                <c:pt idx="14">
                  <c:v>0.98897898525433803</c:v>
                </c:pt>
                <c:pt idx="15">
                  <c:v>0.97742190963213105</c:v>
                </c:pt>
                <c:pt idx="16">
                  <c:v>0.96898901890372502</c:v>
                </c:pt>
                <c:pt idx="17">
                  <c:v>0.96476422103780501</c:v>
                </c:pt>
                <c:pt idx="18">
                  <c:v>0.96542011018349305</c:v>
                </c:pt>
                <c:pt idx="19">
                  <c:v>0.97111463452741398</c:v>
                </c:pt>
                <c:pt idx="20">
                  <c:v>0.98150728292387102</c:v>
                </c:pt>
                <c:pt idx="21">
                  <c:v>0.99584812744199003</c:v>
                </c:pt>
                <c:pt idx="22">
                  <c:v>1.01307586132442</c:v>
                </c:pt>
                <c:pt idx="23">
                  <c:v>1.0319548845686299</c:v>
                </c:pt>
                <c:pt idx="24">
                  <c:v>1.0518284395428401</c:v>
                </c:pt>
                <c:pt idx="25">
                  <c:v>1.0725361013940899</c:v>
                </c:pt>
                <c:pt idx="26">
                  <c:v>1.0939835796417201</c:v>
                </c:pt>
                <c:pt idx="27">
                  <c:v>1.11611172675113</c:v>
                </c:pt>
                <c:pt idx="28">
                  <c:v>1.13888321288658</c:v>
                </c:pt>
                <c:pt idx="29">
                  <c:v>1.1622747988798099</c:v>
                </c:pt>
                <c:pt idx="30">
                  <c:v>1.1862726750788499</c:v>
                </c:pt>
                <c:pt idx="31">
                  <c:v>1.2108695489816199</c:v>
                </c:pt>
              </c:numCache>
            </c:numRef>
          </c:yVal>
          <c:smooth val="1"/>
          <c:extLst>
            <c:ext xmlns:c16="http://schemas.microsoft.com/office/drawing/2014/chart" uri="{C3380CC4-5D6E-409C-BE32-E72D297353CC}">
              <c16:uniqueId val="{00000002-E428-4D95-8A38-F950D9B631F1}"/>
            </c:ext>
          </c:extLst>
        </c:ser>
        <c:dLbls>
          <c:showLegendKey val="0"/>
          <c:showVal val="0"/>
          <c:showCatName val="0"/>
          <c:showSerName val="0"/>
          <c:showPercent val="0"/>
          <c:showBubbleSize val="0"/>
        </c:dLbls>
        <c:axId val="633305848"/>
        <c:axId val="633296832"/>
      </c:scatterChart>
      <c:valAx>
        <c:axId val="633305848"/>
        <c:scaling>
          <c:orientation val="minMax"/>
          <c:max val="140"/>
          <c:min val="40"/>
        </c:scaling>
        <c:delete val="0"/>
        <c:axPos val="b"/>
        <c:title>
          <c:tx>
            <c:rich>
              <a:bodyPr/>
              <a:lstStyle/>
              <a:p>
                <a:pPr>
                  <a:defRPr sz="1700">
                    <a:solidFill>
                      <a:schemeClr val="bg2"/>
                    </a:solidFill>
                  </a:defRPr>
                </a:pPr>
                <a:r>
                  <a:rPr lang="en-US" sz="1700" dirty="0" smtClean="0">
                    <a:solidFill>
                      <a:schemeClr val="bg2"/>
                    </a:solidFill>
                  </a:rPr>
                  <a:t>Recipient eGFR (mL/min)</a:t>
                </a:r>
                <a:endParaRPr lang="en-US" sz="1700" dirty="0">
                  <a:solidFill>
                    <a:schemeClr val="bg2"/>
                  </a:solidFill>
                </a:endParaRPr>
              </a:p>
            </c:rich>
          </c:tx>
          <c:layout>
            <c:manualLayout>
              <c:xMode val="edge"/>
              <c:yMode val="edge"/>
              <c:x val="0.33203179801639837"/>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33296832"/>
        <c:crosses val="autoZero"/>
        <c:crossBetween val="midCat"/>
        <c:majorUnit val="5"/>
      </c:valAx>
      <c:valAx>
        <c:axId val="63329683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 within 10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33305848"/>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Microsoft_Excel_Worksheet3!$B$2:$B$10002</c:f>
              <c:numCache>
                <c:formatCode>General</c:formatCode>
                <c:ptCount val="10001"/>
                <c:pt idx="0">
                  <c:v>1.13299183477562</c:v>
                </c:pt>
                <c:pt idx="1">
                  <c:v>1.1243195496999601</c:v>
                </c:pt>
                <c:pt idx="2">
                  <c:v>1.1153465767938</c:v>
                </c:pt>
                <c:pt idx="3">
                  <c:v>1.1042628970698001</c:v>
                </c:pt>
                <c:pt idx="4">
                  <c:v>1.0889808735145501</c:v>
                </c:pt>
                <c:pt idx="5">
                  <c:v>1.0675684220469699</c:v>
                </c:pt>
                <c:pt idx="6">
                  <c:v>1.0383444520723599</c:v>
                </c:pt>
                <c:pt idx="7">
                  <c:v>1</c:v>
                </c:pt>
                <c:pt idx="8">
                  <c:v>0.95225249730333805</c:v>
                </c:pt>
                <c:pt idx="9">
                  <c:v>0.89728674967944699</c:v>
                </c:pt>
                <c:pt idx="10">
                  <c:v>0.83773956324421095</c:v>
                </c:pt>
                <c:pt idx="11">
                  <c:v>0.77599166760444205</c:v>
                </c:pt>
                <c:pt idx="12">
                  <c:v>0.71408017119644496</c:v>
                </c:pt>
                <c:pt idx="13">
                  <c:v>0.65365772226957097</c:v>
                </c:pt>
                <c:pt idx="14">
                  <c:v>0.59598996748688504</c:v>
                </c:pt>
                <c:pt idx="15">
                  <c:v>0.54198124163762595</c:v>
                </c:pt>
                <c:pt idx="16">
                  <c:v>0.49221850689237101</c:v>
                </c:pt>
                <c:pt idx="17">
                  <c:v>0.44692675197300102</c:v>
                </c:pt>
                <c:pt idx="18">
                  <c:v>0.40580254263542398</c:v>
                </c:pt>
                <c:pt idx="19">
                  <c:v>0.36846239989528201</c:v>
                </c:pt>
                <c:pt idx="20">
                  <c:v>0.33455813079654001</c:v>
                </c:pt>
                <c:pt idx="21">
                  <c:v>0.30377358154830802</c:v>
                </c:pt>
                <c:pt idx="22">
                  <c:v>0.27582168942355001</c:v>
                </c:pt>
                <c:pt idx="23">
                  <c:v>0.250441805928942</c:v>
                </c:pt>
                <c:pt idx="24">
                  <c:v>0.22739726628472601</c:v>
                </c:pt>
                <c:pt idx="25">
                  <c:v>0.20647318255019301</c:v>
                </c:pt>
                <c:pt idx="26">
                  <c:v>0.187474439815942</c:v>
                </c:pt>
                <c:pt idx="27">
                  <c:v>0.17022387677759099</c:v>
                </c:pt>
                <c:pt idx="28">
                  <c:v>0.154560633725006</c:v>
                </c:pt>
                <c:pt idx="29">
                  <c:v>0.14033865254219299</c:v>
                </c:pt>
                <c:pt idx="30">
                  <c:v>0.12742531473052601</c:v>
                </c:pt>
              </c:numCache>
            </c:numRef>
          </c:yVal>
          <c:smooth val="0"/>
          <c:extLst>
            <c:ext xmlns:c16="http://schemas.microsoft.com/office/drawing/2014/chart" uri="{C3380CC4-5D6E-409C-BE32-E72D297353CC}">
              <c16:uniqueId val="{00000000-0736-41B9-BB58-EDE90B7ED671}"/>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Microsoft_Excel_Worksheet3!$C$2:$C$10002</c:f>
              <c:numCache>
                <c:formatCode>General</c:formatCode>
                <c:ptCount val="10001"/>
                <c:pt idx="0">
                  <c:v>0.70906259702984897</c:v>
                </c:pt>
                <c:pt idx="1">
                  <c:v>0.76364674990034898</c:v>
                </c:pt>
                <c:pt idx="2">
                  <c:v>0.82148716690927104</c:v>
                </c:pt>
                <c:pt idx="3">
                  <c:v>0.87899213875340798</c:v>
                </c:pt>
                <c:pt idx="4">
                  <c:v>0.93097066032325504</c:v>
                </c:pt>
                <c:pt idx="5">
                  <c:v>0.97164341914505203</c:v>
                </c:pt>
                <c:pt idx="6">
                  <c:v>0.99567352069415804</c:v>
                </c:pt>
                <c:pt idx="7">
                  <c:v>1</c:v>
                </c:pt>
                <c:pt idx="8">
                  <c:v>0.91880140612241501</c:v>
                </c:pt>
                <c:pt idx="9">
                  <c:v>0.83439512300380303</c:v>
                </c:pt>
                <c:pt idx="10">
                  <c:v>0.74565151156837195</c:v>
                </c:pt>
                <c:pt idx="11">
                  <c:v>0.65488132159535095</c:v>
                </c:pt>
                <c:pt idx="12">
                  <c:v>0.56590055788927796</c:v>
                </c:pt>
                <c:pt idx="13">
                  <c:v>0.48230686279151502</c:v>
                </c:pt>
                <c:pt idx="14">
                  <c:v>0.406659865572915</c:v>
                </c:pt>
                <c:pt idx="15">
                  <c:v>0.34032828506011698</c:v>
                </c:pt>
                <c:pt idx="16">
                  <c:v>0.28366550616061997</c:v>
                </c:pt>
                <c:pt idx="17">
                  <c:v>0.23616968322581799</c:v>
                </c:pt>
                <c:pt idx="18">
                  <c:v>0.196549689326458</c:v>
                </c:pt>
                <c:pt idx="19">
                  <c:v>0.163533098284914</c:v>
                </c:pt>
                <c:pt idx="20">
                  <c:v>0.136037150512547</c:v>
                </c:pt>
                <c:pt idx="21">
                  <c:v>0.11314871019652301</c:v>
                </c:pt>
                <c:pt idx="22">
                  <c:v>9.4101497279242094E-2</c:v>
                </c:pt>
                <c:pt idx="23">
                  <c:v>7.8254357305702904E-2</c:v>
                </c:pt>
                <c:pt idx="24">
                  <c:v>6.5071820021414706E-2</c:v>
                </c:pt>
                <c:pt idx="25">
                  <c:v>5.41072223985022E-2</c:v>
                </c:pt>
                <c:pt idx="26">
                  <c:v>4.4988289591667001E-2</c:v>
                </c:pt>
                <c:pt idx="27">
                  <c:v>3.7404928178034903E-2</c:v>
                </c:pt>
                <c:pt idx="28">
                  <c:v>3.1098949879982501E-2</c:v>
                </c:pt>
                <c:pt idx="29">
                  <c:v>2.58554513870831E-2</c:v>
                </c:pt>
                <c:pt idx="30">
                  <c:v>2.1495600596928701E-2</c:v>
                </c:pt>
              </c:numCache>
            </c:numRef>
          </c:yVal>
          <c:smooth val="0"/>
          <c:extLst>
            <c:ext xmlns:c16="http://schemas.microsoft.com/office/drawing/2014/chart" uri="{C3380CC4-5D6E-409C-BE32-E72D297353CC}">
              <c16:uniqueId val="{00000001-0736-41B9-BB58-EDE90B7ED671}"/>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Microsoft_Excel_Worksheet3!$D$2:$D$10002</c:f>
              <c:numCache>
                <c:formatCode>General</c:formatCode>
                <c:ptCount val="10001"/>
                <c:pt idx="0">
                  <c:v>1.81037683139023</c:v>
                </c:pt>
                <c:pt idx="1">
                  <c:v>1.6553392651804899</c:v>
                </c:pt>
                <c:pt idx="2">
                  <c:v>1.5143243089798</c:v>
                </c:pt>
                <c:pt idx="3">
                  <c:v>1.3872667252455</c:v>
                </c:pt>
                <c:pt idx="4">
                  <c:v>1.2738095768439699</c:v>
                </c:pt>
                <c:pt idx="5">
                  <c:v>1.17296357212473</c:v>
                </c:pt>
                <c:pt idx="6">
                  <c:v>1.0828441037558001</c:v>
                </c:pt>
                <c:pt idx="7">
                  <c:v>1</c:v>
                </c:pt>
                <c:pt idx="8">
                  <c:v>0.98692145286032595</c:v>
                </c:pt>
                <c:pt idx="9">
                  <c:v>0.96491876444804703</c:v>
                </c:pt>
                <c:pt idx="10">
                  <c:v>0.94120050041667502</c:v>
                </c:pt>
                <c:pt idx="11">
                  <c:v>0.91949953118925198</c:v>
                </c:pt>
                <c:pt idx="12">
                  <c:v>0.90106023715161498</c:v>
                </c:pt>
                <c:pt idx="13">
                  <c:v>0.88588500567809303</c:v>
                </c:pt>
                <c:pt idx="14">
                  <c:v>0.87346716855029805</c:v>
                </c:pt>
                <c:pt idx="15">
                  <c:v>0.86311858044703704</c:v>
                </c:pt>
                <c:pt idx="16">
                  <c:v>0.85410123284488704</c:v>
                </c:pt>
                <c:pt idx="17">
                  <c:v>0.84576275371529397</c:v>
                </c:pt>
                <c:pt idx="18">
                  <c:v>0.83783242890737197</c:v>
                </c:pt>
                <c:pt idx="19">
                  <c:v>0.83019609828498797</c:v>
                </c:pt>
                <c:pt idx="20">
                  <c:v>0.82278364741072196</c:v>
                </c:pt>
                <c:pt idx="21">
                  <c:v>0.81554963098043098</c:v>
                </c:pt>
                <c:pt idx="22">
                  <c:v>0.80846327163853804</c:v>
                </c:pt>
                <c:pt idx="23">
                  <c:v>0.80150294905532504</c:v>
                </c:pt>
                <c:pt idx="24">
                  <c:v>0.79465299567077197</c:v>
                </c:pt>
                <c:pt idx="25">
                  <c:v>0.78790174809612201</c:v>
                </c:pt>
                <c:pt idx="26">
                  <c:v>0.78124031616466005</c:v>
                </c:pt>
                <c:pt idx="27">
                  <c:v>0.77466177951941495</c:v>
                </c:pt>
                <c:pt idx="28">
                  <c:v>0.76816064817841601</c:v>
                </c:pt>
                <c:pt idx="29">
                  <c:v>0.76173249124544495</c:v>
                </c:pt>
                <c:pt idx="30">
                  <c:v>0.75537367569499403</c:v>
                </c:pt>
              </c:numCache>
            </c:numRef>
          </c:yVal>
          <c:smooth val="1"/>
          <c:extLst>
            <c:ext xmlns:c16="http://schemas.microsoft.com/office/drawing/2014/chart" uri="{C3380CC4-5D6E-409C-BE32-E72D297353CC}">
              <c16:uniqueId val="{00000002-0736-41B9-BB58-EDE90B7ED671}"/>
            </c:ext>
          </c:extLst>
        </c:ser>
        <c:dLbls>
          <c:showLegendKey val="0"/>
          <c:showVal val="0"/>
          <c:showCatName val="0"/>
          <c:showSerName val="0"/>
          <c:showPercent val="0"/>
          <c:showBubbleSize val="0"/>
        </c:dLbls>
        <c:axId val="633306240"/>
        <c:axId val="633306632"/>
      </c:scatterChart>
      <c:valAx>
        <c:axId val="63330624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Center volume: previous pediatric transplants within 1 year</a:t>
                </a:r>
                <a:endParaRPr lang="en-US" sz="1700" dirty="0">
                  <a:solidFill>
                    <a:schemeClr val="bg2"/>
                  </a:solidFill>
                </a:endParaRPr>
              </a:p>
            </c:rich>
          </c:tx>
          <c:layout>
            <c:manualLayout>
              <c:xMode val="edge"/>
              <c:yMode val="edge"/>
              <c:x val="0.15929935196153577"/>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33306632"/>
        <c:crosses val="autoZero"/>
        <c:crossBetween val="midCat"/>
        <c:majorUnit val="5"/>
      </c:valAx>
      <c:valAx>
        <c:axId val="63330663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 within 10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3330624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4EFE-4742-94BC-890908684ED1}"/>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4EFE-4742-94BC-890908684ED1}"/>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4EFE-4742-94BC-890908684ED1}"/>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4EFE-4742-94BC-890908684ED1}"/>
              </c:ext>
            </c:extLst>
          </c:dPt>
          <c:dLbls>
            <c:dLbl>
              <c:idx val="1"/>
              <c:layout>
                <c:manualLayout>
                  <c:x val="-0.16666666666666671"/>
                  <c:y val="-6.666666666666666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EFE-4742-94BC-890908684ED1}"/>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EFE-4742-94BC-890908684ED1}"/>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EFE-4742-94BC-890908684ED1}"/>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0.58609</c:v>
                </c:pt>
                <c:pt idx="1">
                  <c:v>0.33043</c:v>
                </c:pt>
                <c:pt idx="2">
                  <c:v>6.9569999999999996E-3</c:v>
                </c:pt>
                <c:pt idx="3">
                  <c:v>7.6522000000000007E-2</c:v>
                </c:pt>
              </c:numCache>
            </c:numRef>
          </c:val>
          <c:extLst>
            <c:ext xmlns:c16="http://schemas.microsoft.com/office/drawing/2014/chart" uri="{C3380CC4-5D6E-409C-BE32-E72D297353CC}">
              <c16:uniqueId val="{00000008-4EFE-4742-94BC-890908684ED1}"/>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82140300644237"/>
          <c:y val="2.0632837561971422E-2"/>
          <c:w val="0.87320484371271789"/>
          <c:h val="0.84957075335198229"/>
        </c:manualLayout>
      </c:layout>
      <c:barChart>
        <c:barDir val="col"/>
        <c:grouping val="clustered"/>
        <c:varyColors val="0"/>
        <c:ser>
          <c:idx val="1"/>
          <c:order val="0"/>
          <c:tx>
            <c:strRef>
              <c:f>Sheet1!$A$1</c:f>
              <c:strCache>
                <c:ptCount val="1"/>
                <c:pt idx="0">
                  <c:v>Type</c:v>
                </c:pt>
              </c:strCache>
            </c:strRef>
          </c:tx>
          <c:spPr>
            <a:gradFill>
              <a:gsLst>
                <a:gs pos="0">
                  <a:srgbClr val="006600"/>
                </a:gs>
                <a:gs pos="50000">
                  <a:srgbClr val="00FF00"/>
                </a:gs>
                <a:gs pos="100000">
                  <a:srgbClr val="006600"/>
                </a:gs>
              </a:gsLst>
              <a:lin ang="0" scaled="0"/>
            </a:gra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B673-4F00-ACF2-41743D821B0A}"/>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Heart-kidney</c:v>
                </c:pt>
                <c:pt idx="1">
                  <c:v>Heart-liver</c:v>
                </c:pt>
                <c:pt idx="2">
                  <c:v> </c:v>
                </c:pt>
                <c:pt idx="3">
                  <c:v>Heart-kidney</c:v>
                </c:pt>
                <c:pt idx="4">
                  <c:v>Heart-liver</c:v>
                </c:pt>
              </c:strCache>
            </c:strRef>
          </c:cat>
          <c:val>
            <c:numRef>
              <c:f>Sheet1!$B$2:$B$6</c:f>
              <c:numCache>
                <c:formatCode>General</c:formatCode>
                <c:ptCount val="5"/>
                <c:pt idx="0">
                  <c:v>32</c:v>
                </c:pt>
                <c:pt idx="1">
                  <c:v>12</c:v>
                </c:pt>
                <c:pt idx="2">
                  <c:v>0</c:v>
                </c:pt>
                <c:pt idx="3">
                  <c:v>18</c:v>
                </c:pt>
                <c:pt idx="4">
                  <c:v>0</c:v>
                </c:pt>
              </c:numCache>
            </c:numRef>
          </c:val>
          <c:extLst>
            <c:ext xmlns:c16="http://schemas.microsoft.com/office/drawing/2014/chart" uri="{C3380CC4-5D6E-409C-BE32-E72D297353CC}">
              <c16:uniqueId val="{00000020-3E77-4D64-981B-A41AE8FAE7E5}"/>
            </c:ext>
          </c:extLst>
        </c:ser>
        <c:dLbls>
          <c:dLblPos val="outEnd"/>
          <c:showLegendKey val="0"/>
          <c:showVal val="1"/>
          <c:showCatName val="0"/>
          <c:showSerName val="0"/>
          <c:showPercent val="0"/>
          <c:showBubbleSize val="0"/>
        </c:dLbls>
        <c:gapWidth val="75"/>
        <c:axId val="477869792"/>
        <c:axId val="477870184"/>
      </c:barChart>
      <c:catAx>
        <c:axId val="477869792"/>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crossAx val="477870184"/>
        <c:crosses val="autoZero"/>
        <c:auto val="1"/>
        <c:lblAlgn val="ctr"/>
        <c:lblOffset val="100"/>
        <c:noMultiLvlLbl val="0"/>
      </c:catAx>
      <c:valAx>
        <c:axId val="477870184"/>
        <c:scaling>
          <c:orientation val="minMax"/>
          <c:max val="35"/>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r>
                  <a:rPr lang="en-US" sz="1700" b="1" dirty="0" smtClean="0">
                    <a:solidFill>
                      <a:schemeClr val="bg2"/>
                    </a:solidFill>
                  </a:rPr>
                  <a:t>Number of Transplants</a:t>
                </a:r>
                <a:endParaRPr lang="en-US" sz="1700" b="1" dirty="0">
                  <a:solidFill>
                    <a:schemeClr val="bg2"/>
                  </a:solidFill>
                </a:endParaRPr>
              </a:p>
            </c:rich>
          </c:tx>
          <c:layout>
            <c:manualLayout>
              <c:xMode val="edge"/>
              <c:yMode val="edge"/>
              <c:x val="7.3810978369083166E-3"/>
              <c:y val="0.18453144745795663"/>
            </c:manualLayout>
          </c:layout>
          <c:overlay val="0"/>
          <c:spPr>
            <a:noFill/>
            <a:ln>
              <a:noFill/>
            </a:ln>
            <a:effectLst/>
          </c:spPr>
          <c:txPr>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477869792"/>
        <c:crosses val="autoZero"/>
        <c:crossBetween val="between"/>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3204831977969991"/>
          <c:w val="0.8096676169789121"/>
          <c:h val="0.75393679273697345"/>
        </c:manualLayout>
      </c:layout>
      <c:barChart>
        <c:barDir val="col"/>
        <c:grouping val="stacked"/>
        <c:varyColors val="0"/>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0</c:v>
                </c:pt>
                <c:pt idx="1">
                  <c:v>1</c:v>
                </c:pt>
                <c:pt idx="2">
                  <c:v>1</c:v>
                </c:pt>
                <c:pt idx="3">
                  <c:v>3</c:v>
                </c:pt>
                <c:pt idx="4">
                  <c:v>2</c:v>
                </c:pt>
                <c:pt idx="5">
                  <c:v>1</c:v>
                </c:pt>
                <c:pt idx="6">
                  <c:v>0</c:v>
                </c:pt>
                <c:pt idx="7">
                  <c:v>1</c:v>
                </c:pt>
                <c:pt idx="8">
                  <c:v>1</c:v>
                </c:pt>
                <c:pt idx="9">
                  <c:v>1</c:v>
                </c:pt>
                <c:pt idx="10">
                  <c:v>1</c:v>
                </c:pt>
                <c:pt idx="11">
                  <c:v>1</c:v>
                </c:pt>
                <c:pt idx="12">
                  <c:v>3</c:v>
                </c:pt>
                <c:pt idx="13">
                  <c:v>1</c:v>
                </c:pt>
                <c:pt idx="14">
                  <c:v>3</c:v>
                </c:pt>
                <c:pt idx="15">
                  <c:v>5</c:v>
                </c:pt>
                <c:pt idx="16">
                  <c:v>2</c:v>
                </c:pt>
                <c:pt idx="17">
                  <c:v>3</c:v>
                </c:pt>
                <c:pt idx="18">
                  <c:v>3</c:v>
                </c:pt>
                <c:pt idx="19">
                  <c:v>2</c:v>
                </c:pt>
                <c:pt idx="20">
                  <c:v>4</c:v>
                </c:pt>
                <c:pt idx="21">
                  <c:v>1</c:v>
                </c:pt>
                <c:pt idx="22">
                  <c:v>3</c:v>
                </c:pt>
                <c:pt idx="23">
                  <c:v>0</c:v>
                </c:pt>
                <c:pt idx="24">
                  <c:v>1</c:v>
                </c:pt>
                <c:pt idx="25">
                  <c:v>1</c:v>
                </c:pt>
                <c:pt idx="26">
                  <c:v>3</c:v>
                </c:pt>
              </c:numCache>
            </c:numRef>
          </c:val>
          <c:extLst>
            <c:ext xmlns:c16="http://schemas.microsoft.com/office/drawing/2014/chart" uri="{C3380CC4-5D6E-409C-BE32-E72D297353CC}">
              <c16:uniqueId val="{00000000-EE61-427B-896A-2B6290710743}"/>
            </c:ext>
          </c:extLst>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0</c:v>
                </c:pt>
                <c:pt idx="1">
                  <c:v>0</c:v>
                </c:pt>
                <c:pt idx="2">
                  <c:v>0</c:v>
                </c:pt>
                <c:pt idx="3">
                  <c:v>0</c:v>
                </c:pt>
                <c:pt idx="4">
                  <c:v>0</c:v>
                </c:pt>
                <c:pt idx="5">
                  <c:v>0</c:v>
                </c:pt>
                <c:pt idx="6">
                  <c:v>1</c:v>
                </c:pt>
                <c:pt idx="7">
                  <c:v>1</c:v>
                </c:pt>
                <c:pt idx="8">
                  <c:v>0</c:v>
                </c:pt>
                <c:pt idx="9">
                  <c:v>0</c:v>
                </c:pt>
                <c:pt idx="10">
                  <c:v>0</c:v>
                </c:pt>
                <c:pt idx="11">
                  <c:v>0</c:v>
                </c:pt>
                <c:pt idx="12">
                  <c:v>0</c:v>
                </c:pt>
                <c:pt idx="13">
                  <c:v>0</c:v>
                </c:pt>
                <c:pt idx="14">
                  <c:v>0</c:v>
                </c:pt>
                <c:pt idx="15">
                  <c:v>0</c:v>
                </c:pt>
                <c:pt idx="16">
                  <c:v>2</c:v>
                </c:pt>
                <c:pt idx="17">
                  <c:v>0</c:v>
                </c:pt>
                <c:pt idx="18">
                  <c:v>1</c:v>
                </c:pt>
                <c:pt idx="19">
                  <c:v>0</c:v>
                </c:pt>
                <c:pt idx="20">
                  <c:v>3</c:v>
                </c:pt>
                <c:pt idx="21">
                  <c:v>0</c:v>
                </c:pt>
                <c:pt idx="22">
                  <c:v>3</c:v>
                </c:pt>
                <c:pt idx="23">
                  <c:v>0</c:v>
                </c:pt>
                <c:pt idx="24">
                  <c:v>0</c:v>
                </c:pt>
                <c:pt idx="25">
                  <c:v>1</c:v>
                </c:pt>
                <c:pt idx="26">
                  <c:v>0</c:v>
                </c:pt>
              </c:numCache>
            </c:numRef>
          </c:val>
          <c:extLst>
            <c:ext xmlns:c16="http://schemas.microsoft.com/office/drawing/2014/chart" uri="{C3380CC4-5D6E-409C-BE32-E72D297353CC}">
              <c16:uniqueId val="{00000001-EE61-427B-896A-2B6290710743}"/>
            </c:ext>
          </c:extLst>
        </c:ser>
        <c:dLbls>
          <c:showLegendKey val="0"/>
          <c:showVal val="0"/>
          <c:showCatName val="0"/>
          <c:showSerName val="0"/>
          <c:showPercent val="0"/>
          <c:showBubbleSize val="0"/>
        </c:dLbls>
        <c:gapWidth val="35"/>
        <c:overlap val="100"/>
        <c:axId val="477005792"/>
        <c:axId val="477006184"/>
      </c:barChart>
      <c:lineChart>
        <c:grouping val="standard"/>
        <c:varyColors val="0"/>
        <c:ser>
          <c:idx val="2"/>
          <c:order val="2"/>
          <c:tx>
            <c:strRef>
              <c:f>Sheet1!$D$1</c:f>
              <c:strCache>
                <c:ptCount val="1"/>
                <c:pt idx="0">
                  <c:v>Multiorgan as % of total</c:v>
                </c:pt>
              </c:strCache>
            </c:strRef>
          </c:tx>
          <c:spPr>
            <a:ln w="47625">
              <a:solidFill>
                <a:srgbClr val="CC99FF"/>
              </a:solidFill>
            </a:ln>
          </c:spPr>
          <c:marker>
            <c:symbol val="diamond"/>
            <c:size val="9"/>
            <c:spPr>
              <a:solidFill>
                <a:srgbClr val="CC99FF"/>
              </a:solidFill>
              <a:ln>
                <a:noFill/>
              </a:ln>
            </c:spPr>
          </c:marke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0</c:v>
                </c:pt>
                <c:pt idx="1">
                  <c:v>0.24038000000000001</c:v>
                </c:pt>
                <c:pt idx="2">
                  <c:v>0.24814</c:v>
                </c:pt>
                <c:pt idx="3">
                  <c:v>0.68806999999999996</c:v>
                </c:pt>
                <c:pt idx="4">
                  <c:v>0.49628</c:v>
                </c:pt>
                <c:pt idx="5">
                  <c:v>0.23363999999999999</c:v>
                </c:pt>
                <c:pt idx="6">
                  <c:v>0.24690999999999999</c:v>
                </c:pt>
                <c:pt idx="7">
                  <c:v>0.47393000000000002</c:v>
                </c:pt>
                <c:pt idx="8">
                  <c:v>0.24510000000000001</c:v>
                </c:pt>
                <c:pt idx="9">
                  <c:v>0.24937999999999999</c:v>
                </c:pt>
                <c:pt idx="10">
                  <c:v>0.24096000000000001</c:v>
                </c:pt>
                <c:pt idx="11">
                  <c:v>0.23202</c:v>
                </c:pt>
                <c:pt idx="12">
                  <c:v>0.64378000000000002</c:v>
                </c:pt>
                <c:pt idx="13">
                  <c:v>0.21321999999999999</c:v>
                </c:pt>
                <c:pt idx="14">
                  <c:v>0.65646000000000004</c:v>
                </c:pt>
                <c:pt idx="15">
                  <c:v>0.98424999999999996</c:v>
                </c:pt>
                <c:pt idx="16">
                  <c:v>0.80159999999999998</c:v>
                </c:pt>
                <c:pt idx="17">
                  <c:v>0.57803000000000004</c:v>
                </c:pt>
                <c:pt idx="18">
                  <c:v>0.70670999999999995</c:v>
                </c:pt>
                <c:pt idx="19">
                  <c:v>0.33840999999999999</c:v>
                </c:pt>
                <c:pt idx="20">
                  <c:v>1.2152799999999999</c:v>
                </c:pt>
                <c:pt idx="21">
                  <c:v>0.16392999999999999</c:v>
                </c:pt>
                <c:pt idx="22">
                  <c:v>1.0752699999999999</c:v>
                </c:pt>
                <c:pt idx="23">
                  <c:v>0</c:v>
                </c:pt>
                <c:pt idx="24">
                  <c:v>0.16367000000000001</c:v>
                </c:pt>
                <c:pt idx="25">
                  <c:v>0.29197000000000001</c:v>
                </c:pt>
                <c:pt idx="26">
                  <c:v>0.42254000000000003</c:v>
                </c:pt>
              </c:numCache>
            </c:numRef>
          </c:val>
          <c:smooth val="0"/>
          <c:extLst>
            <c:ext xmlns:c16="http://schemas.microsoft.com/office/drawing/2014/chart" uri="{C3380CC4-5D6E-409C-BE32-E72D297353CC}">
              <c16:uniqueId val="{00000002-EE61-427B-896A-2B6290710743}"/>
            </c:ext>
          </c:extLst>
        </c:ser>
        <c:dLbls>
          <c:showLegendKey val="0"/>
          <c:showVal val="0"/>
          <c:showCatName val="0"/>
          <c:showSerName val="0"/>
          <c:showPercent val="0"/>
          <c:showBubbleSize val="0"/>
        </c:dLbls>
        <c:marker val="1"/>
        <c:smooth val="0"/>
        <c:axId val="1091883647"/>
        <c:axId val="1091875743"/>
      </c:lineChart>
      <c:catAx>
        <c:axId val="477005792"/>
        <c:scaling>
          <c:orientation val="minMax"/>
        </c:scaling>
        <c:delete val="0"/>
        <c:axPos val="b"/>
        <c:numFmt formatCode="General" sourceLinked="1"/>
        <c:majorTickMark val="out"/>
        <c:minorTickMark val="none"/>
        <c:tickLblPos val="nextTo"/>
        <c:spPr>
          <a:ln>
            <a:solidFill>
              <a:schemeClr val="bg2"/>
            </a:solidFill>
          </a:ln>
        </c:spPr>
        <c:txPr>
          <a:bodyPr rot="-2100000"/>
          <a:lstStyle/>
          <a:p>
            <a:pPr>
              <a:defRPr sz="1300" b="1">
                <a:solidFill>
                  <a:schemeClr val="bg2"/>
                </a:solidFill>
              </a:defRPr>
            </a:pPr>
            <a:endParaRPr lang="en-US"/>
          </a:p>
        </c:txPr>
        <c:crossAx val="477006184"/>
        <c:crosses val="autoZero"/>
        <c:auto val="1"/>
        <c:lblAlgn val="ctr"/>
        <c:lblOffset val="100"/>
        <c:tickLblSkip val="1"/>
        <c:noMultiLvlLbl val="0"/>
      </c:catAx>
      <c:valAx>
        <c:axId val="477006184"/>
        <c:scaling>
          <c:orientation val="minMax"/>
          <c:max val="8"/>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477005792"/>
        <c:crosses val="autoZero"/>
        <c:crossBetween val="between"/>
        <c:majorUnit val="1"/>
      </c:valAx>
      <c:valAx>
        <c:axId val="1091875743"/>
        <c:scaling>
          <c:orientation val="minMax"/>
          <c:max val="1.6"/>
        </c:scaling>
        <c:delete val="0"/>
        <c:axPos val="r"/>
        <c:title>
          <c:tx>
            <c:rich>
              <a:bodyPr/>
              <a:lstStyle/>
              <a:p>
                <a:pPr>
                  <a:defRPr>
                    <a:solidFill>
                      <a:schemeClr val="bg2"/>
                    </a:solidFill>
                  </a:defRPr>
                </a:pPr>
                <a:r>
                  <a:rPr lang="en-US" sz="1800" b="1" i="0" baseline="0" dirty="0" smtClean="0">
                    <a:effectLst/>
                  </a:rPr>
                  <a:t>% of Transplants</a:t>
                </a:r>
                <a:endParaRPr lang="en-US" dirty="0">
                  <a:effectLst/>
                </a:endParaRPr>
              </a:p>
            </c:rich>
          </c:tx>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1091883647"/>
        <c:crosses val="max"/>
        <c:crossBetween val="between"/>
      </c:valAx>
      <c:catAx>
        <c:axId val="1091883647"/>
        <c:scaling>
          <c:orientation val="minMax"/>
        </c:scaling>
        <c:delete val="1"/>
        <c:axPos val="b"/>
        <c:numFmt formatCode="General" sourceLinked="1"/>
        <c:majorTickMark val="out"/>
        <c:minorTickMark val="none"/>
        <c:tickLblPos val="nextTo"/>
        <c:crossAx val="1091875743"/>
        <c:crosses val="autoZero"/>
        <c:auto val="1"/>
        <c:lblAlgn val="ctr"/>
        <c:lblOffset val="100"/>
        <c:noMultiLvlLbl val="0"/>
      </c:catAx>
      <c:spPr>
        <a:noFill/>
        <a:ln>
          <a:solidFill>
            <a:schemeClr val="bg2"/>
          </a:solidFill>
        </a:ln>
      </c:spPr>
    </c:plotArea>
    <c:legend>
      <c:legendPos val="t"/>
      <c:layout>
        <c:manualLayout>
          <c:xMode val="edge"/>
          <c:yMode val="edge"/>
          <c:x val="0.1027456104624853"/>
          <c:y val="1.3661202185792349E-2"/>
          <c:w val="0.78993144175943519"/>
          <c:h val="9.276192934899531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0658411288333"/>
          <c:y val="7.7226562633007242E-2"/>
          <c:w val="0.86504946497072477"/>
          <c:h val="0.78498452434053956"/>
        </c:manualLayout>
      </c:layout>
      <c:barChart>
        <c:barDir val="col"/>
        <c:grouping val="clustered"/>
        <c:varyColors val="0"/>
        <c:ser>
          <c:idx val="0"/>
          <c:order val="0"/>
          <c:tx>
            <c:strRef>
              <c:f>Sheet1!$A$2</c:f>
              <c:strCache>
                <c:ptCount val="1"/>
                <c:pt idx="0">
                  <c:v>Multiorgan</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Sheet1!$B$1:$D$1</c:f>
              <c:strCache>
                <c:ptCount val="3"/>
                <c:pt idx="0">
                  <c:v>Europe (N=1,738)</c:v>
                </c:pt>
                <c:pt idx="1">
                  <c:v>North America (N=4,607)</c:v>
                </c:pt>
                <c:pt idx="2">
                  <c:v>Other (N=459)</c:v>
                </c:pt>
              </c:strCache>
            </c:strRef>
          </c:cat>
          <c:val>
            <c:numRef>
              <c:f>Sheet1!$B$2:$D$2</c:f>
              <c:numCache>
                <c:formatCode>General</c:formatCode>
                <c:ptCount val="3"/>
                <c:pt idx="0">
                  <c:v>2.8768699654775605E-3</c:v>
                </c:pt>
                <c:pt idx="1">
                  <c:v>6.5118298241805947E-3</c:v>
                </c:pt>
                <c:pt idx="2">
                  <c:v>0</c:v>
                </c:pt>
              </c:numCache>
            </c:numRef>
          </c:val>
          <c:extLst>
            <c:ext xmlns:c16="http://schemas.microsoft.com/office/drawing/2014/chart" uri="{C3380CC4-5D6E-409C-BE32-E72D297353CC}">
              <c16:uniqueId val="{00000000-202C-4317-87A9-91E8971C7475}"/>
            </c:ext>
          </c:extLst>
        </c:ser>
        <c:dLbls>
          <c:showLegendKey val="0"/>
          <c:showVal val="0"/>
          <c:showCatName val="0"/>
          <c:showSerName val="0"/>
          <c:showPercent val="0"/>
          <c:showBubbleSize val="0"/>
        </c:dLbls>
        <c:gapWidth val="40"/>
        <c:axId val="734385280"/>
        <c:axId val="737095448"/>
      </c:barChart>
      <c:catAx>
        <c:axId val="7343852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7095448"/>
        <c:crosses val="autoZero"/>
        <c:auto val="1"/>
        <c:lblAlgn val="ctr"/>
        <c:lblOffset val="100"/>
        <c:noMultiLvlLbl val="0"/>
      </c:catAx>
      <c:valAx>
        <c:axId val="737095448"/>
        <c:scaling>
          <c:orientation val="minMax"/>
          <c:max val="2.0000000000000004E-2"/>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4385280"/>
        <c:crosses val="autoZero"/>
        <c:crossBetween val="between"/>
        <c:majorUnit val="1.0000000000000002E-2"/>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80209908805162167"/>
        </c:manualLayout>
      </c:layout>
      <c:barChart>
        <c:barDir val="col"/>
        <c:grouping val="percentStacked"/>
        <c:varyColors val="0"/>
        <c:ser>
          <c:idx val="0"/>
          <c:order val="0"/>
          <c:tx>
            <c:strRef>
              <c:f>Sheet1!$A$2</c:f>
              <c:strCache>
                <c:ptCount val="1"/>
                <c:pt idx="0">
                  <c:v>CHD</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Sheet1!$B$1:$C$1</c:f>
              <c:strCache>
                <c:ptCount val="2"/>
                <c:pt idx="0">
                  <c:v>1990-2005 (N=27)</c:v>
                </c:pt>
                <c:pt idx="1">
                  <c:v>2006-6/2017 (N=35)</c:v>
                </c:pt>
              </c:strCache>
            </c:strRef>
          </c:cat>
          <c:val>
            <c:numRef>
              <c:f>Sheet1!$B$2:$C$2</c:f>
              <c:numCache>
                <c:formatCode>General</c:formatCode>
                <c:ptCount val="2"/>
                <c:pt idx="0">
                  <c:v>18.5185</c:v>
                </c:pt>
                <c:pt idx="1">
                  <c:v>28.571400000000001</c:v>
                </c:pt>
              </c:numCache>
            </c:numRef>
          </c:val>
          <c:extLst>
            <c:ext xmlns:c16="http://schemas.microsoft.com/office/drawing/2014/chart" uri="{C3380CC4-5D6E-409C-BE32-E72D297353CC}">
              <c16:uniqueId val="{00000000-85B5-4F52-8031-A37DFC9FA1AE}"/>
            </c:ext>
          </c:extLst>
        </c:ser>
        <c:ser>
          <c:idx val="1"/>
          <c:order val="1"/>
          <c:tx>
            <c:strRef>
              <c:f>Sheet1!$A$3</c:f>
              <c:strCache>
                <c:ptCount val="1"/>
                <c:pt idx="0">
                  <c:v>DCM</c:v>
                </c:pt>
              </c:strCache>
            </c:strRef>
          </c:tx>
          <c:spPr>
            <a:gradFill flip="none" rotWithShape="1">
              <a:gsLst>
                <a:gs pos="0">
                  <a:srgbClr val="CC6600"/>
                </a:gs>
                <a:gs pos="50000">
                  <a:srgbClr val="FFCC00"/>
                </a:gs>
                <a:gs pos="100000">
                  <a:srgbClr val="CC6600"/>
                </a:gs>
              </a:gsLst>
              <a:lin ang="10800000" scaled="1"/>
              <a:tileRect/>
            </a:gradFill>
            <a:ln>
              <a:solidFill>
                <a:schemeClr val="bg2"/>
              </a:solidFill>
            </a:ln>
          </c:spPr>
          <c:invertIfNegative val="0"/>
          <c:cat>
            <c:strRef>
              <c:f>Sheet1!$B$1:$C$1</c:f>
              <c:strCache>
                <c:ptCount val="2"/>
                <c:pt idx="0">
                  <c:v>1990-2005 (N=27)</c:v>
                </c:pt>
                <c:pt idx="1">
                  <c:v>2006-6/2017 (N=35)</c:v>
                </c:pt>
              </c:strCache>
            </c:strRef>
          </c:cat>
          <c:val>
            <c:numRef>
              <c:f>Sheet1!$B$3:$C$3</c:f>
              <c:numCache>
                <c:formatCode>General</c:formatCode>
                <c:ptCount val="2"/>
                <c:pt idx="0">
                  <c:v>48.148099999999999</c:v>
                </c:pt>
                <c:pt idx="1">
                  <c:v>25.714300000000001</c:v>
                </c:pt>
              </c:numCache>
            </c:numRef>
          </c:val>
          <c:extLst>
            <c:ext xmlns:c16="http://schemas.microsoft.com/office/drawing/2014/chart" uri="{C3380CC4-5D6E-409C-BE32-E72D297353CC}">
              <c16:uniqueId val="{00000001-85B5-4F52-8031-A37DFC9FA1AE}"/>
            </c:ext>
          </c:extLst>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Sheet1!$B$1:$C$1</c:f>
              <c:strCache>
                <c:ptCount val="2"/>
                <c:pt idx="0">
                  <c:v>1990-2005 (N=27)</c:v>
                </c:pt>
                <c:pt idx="1">
                  <c:v>2006-6/2017 (N=35)</c:v>
                </c:pt>
              </c:strCache>
            </c:strRef>
          </c:cat>
          <c:val>
            <c:numRef>
              <c:f>Sheet1!$B$4:$C$4</c:f>
              <c:numCache>
                <c:formatCode>General</c:formatCode>
                <c:ptCount val="2"/>
                <c:pt idx="0">
                  <c:v>22.222200000000001</c:v>
                </c:pt>
                <c:pt idx="1">
                  <c:v>34.285699999999999</c:v>
                </c:pt>
              </c:numCache>
            </c:numRef>
          </c:val>
          <c:extLst>
            <c:ext xmlns:c16="http://schemas.microsoft.com/office/drawing/2014/chart" uri="{C3380CC4-5D6E-409C-BE32-E72D297353CC}">
              <c16:uniqueId val="{00000002-85B5-4F52-8031-A37DFC9FA1AE}"/>
            </c:ext>
          </c:extLst>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Sheet1!$B$1:$C$1</c:f>
              <c:strCache>
                <c:ptCount val="2"/>
                <c:pt idx="0">
                  <c:v>1990-2005 (N=27)</c:v>
                </c:pt>
                <c:pt idx="1">
                  <c:v>2006-6/2017 (N=35)</c:v>
                </c:pt>
              </c:strCache>
            </c:strRef>
          </c:cat>
          <c:val>
            <c:numRef>
              <c:f>Sheet1!$B$5:$C$5</c:f>
              <c:numCache>
                <c:formatCode>General</c:formatCode>
                <c:ptCount val="2"/>
                <c:pt idx="0">
                  <c:v>11.1111</c:v>
                </c:pt>
                <c:pt idx="1">
                  <c:v>11.428599999999999</c:v>
                </c:pt>
              </c:numCache>
            </c:numRef>
          </c:val>
          <c:extLst>
            <c:ext xmlns:c16="http://schemas.microsoft.com/office/drawing/2014/chart" uri="{C3380CC4-5D6E-409C-BE32-E72D297353CC}">
              <c16:uniqueId val="{00000003-85B5-4F52-8031-A37DFC9FA1AE}"/>
            </c:ext>
          </c:extLst>
        </c:ser>
        <c:dLbls>
          <c:showLegendKey val="0"/>
          <c:showVal val="0"/>
          <c:showCatName val="0"/>
          <c:showSerName val="0"/>
          <c:showPercent val="0"/>
          <c:showBubbleSize val="0"/>
        </c:dLbls>
        <c:gapWidth val="40"/>
        <c:overlap val="100"/>
        <c:axId val="480788480"/>
        <c:axId val="480788872"/>
      </c:barChart>
      <c:catAx>
        <c:axId val="4807884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80788872"/>
        <c:crosses val="autoZero"/>
        <c:auto val="1"/>
        <c:lblAlgn val="ctr"/>
        <c:lblOffset val="100"/>
        <c:noMultiLvlLbl val="0"/>
      </c:catAx>
      <c:valAx>
        <c:axId val="48078887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480788480"/>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7324393745653575"/>
          <c:h val="5.734091265184484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6139952844879"/>
          <c:y val="2.1994535519125696E-2"/>
          <c:w val="0.88936563014368974"/>
          <c:h val="0.7488847295727378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Multiorgan transplant (N=30)</c:v>
                </c:pt>
                <c:pt idx="1">
                  <c:v>Heart alone transplant (N=4,284)</c:v>
                </c:pt>
              </c:strCache>
            </c:strRef>
          </c:cat>
          <c:val>
            <c:numRef>
              <c:f>Sheet1!$B$2:$B$3</c:f>
              <c:numCache>
                <c:formatCode>General</c:formatCode>
                <c:ptCount val="2"/>
                <c:pt idx="0">
                  <c:v>10</c:v>
                </c:pt>
                <c:pt idx="1">
                  <c:v>25.326799999999999</c:v>
                </c:pt>
              </c:numCache>
            </c:numRef>
          </c:val>
          <c:extLst>
            <c:ext xmlns:c16="http://schemas.microsoft.com/office/drawing/2014/chart" uri="{C3380CC4-5D6E-409C-BE32-E72D297353CC}">
              <c16:uniqueId val="{00000000-9812-4989-B7FD-F1C3D60878CE}"/>
            </c:ext>
          </c:extLst>
        </c:ser>
        <c:dLbls>
          <c:showLegendKey val="0"/>
          <c:showVal val="0"/>
          <c:showCatName val="0"/>
          <c:showSerName val="0"/>
          <c:showPercent val="0"/>
          <c:showBubbleSize val="0"/>
        </c:dLbls>
        <c:gapWidth val="75"/>
        <c:axId val="480790048"/>
        <c:axId val="480790440"/>
      </c:barChart>
      <c:catAx>
        <c:axId val="48079004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480790440"/>
        <c:crosses val="autoZero"/>
        <c:auto val="1"/>
        <c:lblAlgn val="ctr"/>
        <c:lblOffset val="100"/>
        <c:tickLblSkip val="1"/>
        <c:noMultiLvlLbl val="0"/>
      </c:catAx>
      <c:valAx>
        <c:axId val="480790440"/>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4807900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6823257262341E-2"/>
          <c:y val="2.1994535519125696E-2"/>
          <c:w val="0.89784020641487605"/>
          <c:h val="0.78167161481863945"/>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Multiorgan transplant (N=30)</c:v>
                </c:pt>
                <c:pt idx="1">
                  <c:v>Heart alone transplant (N=4,332)</c:v>
                </c:pt>
              </c:strCache>
            </c:strRef>
          </c:cat>
          <c:val>
            <c:numRef>
              <c:f>Sheet1!$B$2:$B$3</c:f>
              <c:numCache>
                <c:formatCode>General</c:formatCode>
                <c:ptCount val="2"/>
                <c:pt idx="0">
                  <c:v>16.666699999999999</c:v>
                </c:pt>
                <c:pt idx="1">
                  <c:v>32.940899999999999</c:v>
                </c:pt>
              </c:numCache>
            </c:numRef>
          </c:val>
          <c:extLst>
            <c:ext xmlns:c16="http://schemas.microsoft.com/office/drawing/2014/chart" uri="{C3380CC4-5D6E-409C-BE32-E72D297353CC}">
              <c16:uniqueId val="{00000000-56CB-4103-A476-10A1EE398516}"/>
            </c:ext>
          </c:extLst>
        </c:ser>
        <c:dLbls>
          <c:showLegendKey val="0"/>
          <c:showVal val="0"/>
          <c:showCatName val="0"/>
          <c:showSerName val="0"/>
          <c:showPercent val="0"/>
          <c:showBubbleSize val="0"/>
        </c:dLbls>
        <c:gapWidth val="75"/>
        <c:axId val="480791224"/>
        <c:axId val="480791616"/>
      </c:barChart>
      <c:catAx>
        <c:axId val="480791224"/>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480791616"/>
        <c:crosses val="autoZero"/>
        <c:auto val="1"/>
        <c:lblAlgn val="ctr"/>
        <c:lblOffset val="100"/>
        <c:tickLblSkip val="1"/>
        <c:noMultiLvlLbl val="0"/>
      </c:catAx>
      <c:valAx>
        <c:axId val="480791616"/>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480791224"/>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Multiorgan transplant (N=59)</c:v>
                </c:pt>
              </c:strCache>
            </c:strRef>
          </c:tx>
          <c:spPr>
            <a:ln w="41275">
              <a:solidFill>
                <a:srgbClr val="0066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96.61</c:v>
                </c:pt>
                <c:pt idx="2">
                  <c:v>94.915000000000006</c:v>
                </c:pt>
                <c:pt idx="3">
                  <c:v>93.22</c:v>
                </c:pt>
                <c:pt idx="4">
                  <c:v>93.22</c:v>
                </c:pt>
                <c:pt idx="5">
                  <c:v>93.22</c:v>
                </c:pt>
                <c:pt idx="6">
                  <c:v>91.525000000000006</c:v>
                </c:pt>
                <c:pt idx="7">
                  <c:v>91.525000000000006</c:v>
                </c:pt>
                <c:pt idx="8">
                  <c:v>91.525000000000006</c:v>
                </c:pt>
                <c:pt idx="9">
                  <c:v>91.525000000000006</c:v>
                </c:pt>
                <c:pt idx="10">
                  <c:v>91.525000000000006</c:v>
                </c:pt>
                <c:pt idx="11">
                  <c:v>91.525000000000006</c:v>
                </c:pt>
                <c:pt idx="12">
                  <c:v>91.525000000000006</c:v>
                </c:pt>
                <c:pt idx="13">
                  <c:v>87.936000000000007</c:v>
                </c:pt>
                <c:pt idx="14">
                  <c:v>87.936000000000007</c:v>
                </c:pt>
                <c:pt idx="15">
                  <c:v>84.194000000000003</c:v>
                </c:pt>
                <c:pt idx="16">
                  <c:v>84.194000000000003</c:v>
                </c:pt>
                <c:pt idx="17">
                  <c:v>84.194000000000003</c:v>
                </c:pt>
                <c:pt idx="18">
                  <c:v>81.789000000000001</c:v>
                </c:pt>
                <c:pt idx="19">
                  <c:v>72.575000000000003</c:v>
                </c:pt>
                <c:pt idx="20">
                  <c:v>69.418999999999997</c:v>
                </c:pt>
                <c:pt idx="21">
                  <c:v>59.006</c:v>
                </c:pt>
                <c:pt idx="22">
                  <c:v>51.139000000000003</c:v>
                </c:pt>
              </c:numCache>
            </c:numRef>
          </c:yVal>
          <c:smooth val="0"/>
          <c:extLst>
            <c:ext xmlns:c16="http://schemas.microsoft.com/office/drawing/2014/chart" uri="{C3380CC4-5D6E-409C-BE32-E72D297353CC}">
              <c16:uniqueId val="{00000000-3CB0-4799-A65B-B951A2A59AE4}"/>
            </c:ext>
          </c:extLst>
        </c:ser>
        <c:ser>
          <c:idx val="1"/>
          <c:order val="1"/>
          <c:tx>
            <c:strRef>
              <c:f>Sheet1!$C$1</c:f>
              <c:strCache>
                <c:ptCount val="1"/>
                <c:pt idx="0">
                  <c:v>Heart alone transplant (N=12,732)</c:v>
                </c:pt>
              </c:strCache>
            </c:strRef>
          </c:tx>
          <c:spPr>
            <a:ln w="41275">
              <a:solidFill>
                <a:srgbClr val="00B0F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92.572000000000003</c:v>
                </c:pt>
                <c:pt idx="2">
                  <c:v>90.736999999999995</c:v>
                </c:pt>
                <c:pt idx="3">
                  <c:v>89.813000000000002</c:v>
                </c:pt>
                <c:pt idx="4">
                  <c:v>89.201999999999998</c:v>
                </c:pt>
                <c:pt idx="5">
                  <c:v>88.566000000000003</c:v>
                </c:pt>
                <c:pt idx="6">
                  <c:v>88.091999999999999</c:v>
                </c:pt>
                <c:pt idx="7">
                  <c:v>87.674000000000007</c:v>
                </c:pt>
                <c:pt idx="8">
                  <c:v>87.320999999999998</c:v>
                </c:pt>
                <c:pt idx="9">
                  <c:v>86.86</c:v>
                </c:pt>
                <c:pt idx="10">
                  <c:v>86.513999999999996</c:v>
                </c:pt>
                <c:pt idx="11">
                  <c:v>86.15</c:v>
                </c:pt>
                <c:pt idx="12">
                  <c:v>85.924000000000007</c:v>
                </c:pt>
                <c:pt idx="13">
                  <c:v>82.989000000000004</c:v>
                </c:pt>
                <c:pt idx="14">
                  <c:v>80.361999999999995</c:v>
                </c:pt>
                <c:pt idx="15">
                  <c:v>77.974999999999994</c:v>
                </c:pt>
                <c:pt idx="16">
                  <c:v>75.507000000000005</c:v>
                </c:pt>
                <c:pt idx="17">
                  <c:v>73.183999999999997</c:v>
                </c:pt>
                <c:pt idx="18">
                  <c:v>70.834000000000003</c:v>
                </c:pt>
                <c:pt idx="19">
                  <c:v>68.61</c:v>
                </c:pt>
                <c:pt idx="20">
                  <c:v>66.405000000000001</c:v>
                </c:pt>
                <c:pt idx="21">
                  <c:v>64.091999999999999</c:v>
                </c:pt>
                <c:pt idx="22">
                  <c:v>62.048000000000002</c:v>
                </c:pt>
              </c:numCache>
            </c:numRef>
          </c:yVal>
          <c:smooth val="0"/>
          <c:extLst>
            <c:ext xmlns:c16="http://schemas.microsoft.com/office/drawing/2014/chart" uri="{C3380CC4-5D6E-409C-BE32-E72D297353CC}">
              <c16:uniqueId val="{00000001-3CB0-4799-A65B-B951A2A59AE4}"/>
            </c:ext>
          </c:extLst>
        </c:ser>
        <c:dLbls>
          <c:showLegendKey val="0"/>
          <c:showVal val="0"/>
          <c:showCatName val="0"/>
          <c:showSerName val="0"/>
          <c:showPercent val="0"/>
          <c:showBubbleSize val="0"/>
        </c:dLbls>
        <c:axId val="595760320"/>
        <c:axId val="595760712"/>
      </c:scatterChart>
      <c:valAx>
        <c:axId val="59576032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95760712"/>
        <c:crosses val="autoZero"/>
        <c:crossBetween val="midCat"/>
        <c:majorUnit val="1"/>
      </c:valAx>
      <c:valAx>
        <c:axId val="59576071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5760320"/>
        <c:crosses val="autoZero"/>
        <c:crossBetween val="midCat"/>
        <c:majorUnit val="25"/>
      </c:valAx>
      <c:spPr>
        <a:noFill/>
        <a:ln>
          <a:solidFill>
            <a:schemeClr val="bg2"/>
          </a:solidFill>
        </a:ln>
      </c:spPr>
    </c:plotArea>
    <c:legend>
      <c:legendPos val="r"/>
      <c:layout>
        <c:manualLayout>
          <c:xMode val="edge"/>
          <c:yMode val="edge"/>
          <c:x val="0.10619469026548672"/>
          <c:y val="0.67306711661042362"/>
          <c:w val="0.6090487306343344"/>
          <c:h val="0.1215198100237470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Multiorgan transplant (N=36)</c:v>
                </c:pt>
              </c:strCache>
            </c:strRef>
          </c:tx>
          <c:spPr>
            <a:ln w="41275">
              <a:solidFill>
                <a:srgbClr val="009900"/>
              </a:solidFill>
            </a:ln>
          </c:spPr>
          <c:marker>
            <c:symbol val="none"/>
          </c:marker>
          <c:xVal>
            <c:numRef>
              <c:f>Sheet1!$A$2:$A$94</c:f>
              <c:numCache>
                <c:formatCode>General</c:formatCode>
                <c:ptCount val="9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numCache>
            </c:numRef>
          </c:xVal>
          <c:yVal>
            <c:numRef>
              <c:f>Sheet1!$B$2:$B$94</c:f>
              <c:numCache>
                <c:formatCode>General</c:formatCode>
                <c:ptCount val="93"/>
                <c:pt idx="0">
                  <c:v>100</c:v>
                </c:pt>
                <c:pt idx="1">
                  <c:v>100</c:v>
                </c:pt>
                <c:pt idx="2">
                  <c:v>100</c:v>
                </c:pt>
                <c:pt idx="3">
                  <c:v>100</c:v>
                </c:pt>
                <c:pt idx="4">
                  <c:v>100</c:v>
                </c:pt>
                <c:pt idx="5">
                  <c:v>100</c:v>
                </c:pt>
                <c:pt idx="6">
                  <c:v>100</c:v>
                </c:pt>
                <c:pt idx="7">
                  <c:v>97.221999999999994</c:v>
                </c:pt>
                <c:pt idx="8">
                  <c:v>97.221999999999994</c:v>
                </c:pt>
                <c:pt idx="9">
                  <c:v>97.221999999999994</c:v>
                </c:pt>
                <c:pt idx="10">
                  <c:v>97.221999999999994</c:v>
                </c:pt>
                <c:pt idx="11">
                  <c:v>97.221999999999994</c:v>
                </c:pt>
                <c:pt idx="12">
                  <c:v>97.221999999999994</c:v>
                </c:pt>
                <c:pt idx="13">
                  <c:v>97.221999999999994</c:v>
                </c:pt>
                <c:pt idx="14">
                  <c:v>97.221999999999994</c:v>
                </c:pt>
                <c:pt idx="15">
                  <c:v>97.221999999999994</c:v>
                </c:pt>
                <c:pt idx="16">
                  <c:v>97.221999999999994</c:v>
                </c:pt>
                <c:pt idx="17">
                  <c:v>97.221999999999994</c:v>
                </c:pt>
                <c:pt idx="18">
                  <c:v>97.221999999999994</c:v>
                </c:pt>
                <c:pt idx="19">
                  <c:v>97.221999999999994</c:v>
                </c:pt>
                <c:pt idx="20">
                  <c:v>97.221999999999994</c:v>
                </c:pt>
                <c:pt idx="21">
                  <c:v>97.221999999999994</c:v>
                </c:pt>
                <c:pt idx="22">
                  <c:v>97.221999999999994</c:v>
                </c:pt>
                <c:pt idx="23">
                  <c:v>97.221999999999994</c:v>
                </c:pt>
                <c:pt idx="24">
                  <c:v>97.221999999999994</c:v>
                </c:pt>
                <c:pt idx="25">
                  <c:v>97.221999999999994</c:v>
                </c:pt>
                <c:pt idx="26">
                  <c:v>97.221999999999994</c:v>
                </c:pt>
                <c:pt idx="27">
                  <c:v>97.221999999999994</c:v>
                </c:pt>
                <c:pt idx="28">
                  <c:v>97.221999999999994</c:v>
                </c:pt>
                <c:pt idx="29">
                  <c:v>97.221999999999994</c:v>
                </c:pt>
                <c:pt idx="30">
                  <c:v>97.221999999999994</c:v>
                </c:pt>
                <c:pt idx="31">
                  <c:v>97.221999999999994</c:v>
                </c:pt>
                <c:pt idx="32">
                  <c:v>97.221999999999994</c:v>
                </c:pt>
                <c:pt idx="33">
                  <c:v>97.221999999999994</c:v>
                </c:pt>
                <c:pt idx="34">
                  <c:v>97.221999999999994</c:v>
                </c:pt>
                <c:pt idx="35">
                  <c:v>97.221999999999994</c:v>
                </c:pt>
                <c:pt idx="36">
                  <c:v>97.221999999999994</c:v>
                </c:pt>
                <c:pt idx="37">
                  <c:v>97.221999999999994</c:v>
                </c:pt>
                <c:pt idx="38">
                  <c:v>97.221999999999994</c:v>
                </c:pt>
                <c:pt idx="39">
                  <c:v>97.221999999999994</c:v>
                </c:pt>
                <c:pt idx="40">
                  <c:v>97.221999999999994</c:v>
                </c:pt>
                <c:pt idx="41">
                  <c:v>97.221999999999994</c:v>
                </c:pt>
                <c:pt idx="42">
                  <c:v>97.221999999999994</c:v>
                </c:pt>
                <c:pt idx="43">
                  <c:v>97.221999999999994</c:v>
                </c:pt>
                <c:pt idx="44">
                  <c:v>97.221999999999994</c:v>
                </c:pt>
                <c:pt idx="45">
                  <c:v>97.221999999999994</c:v>
                </c:pt>
                <c:pt idx="46">
                  <c:v>97.221999999999994</c:v>
                </c:pt>
                <c:pt idx="47">
                  <c:v>97.221999999999994</c:v>
                </c:pt>
                <c:pt idx="48">
                  <c:v>93.171000000000006</c:v>
                </c:pt>
                <c:pt idx="49">
                  <c:v>93.171000000000006</c:v>
                </c:pt>
                <c:pt idx="50">
                  <c:v>93.171000000000006</c:v>
                </c:pt>
                <c:pt idx="51">
                  <c:v>93.171000000000006</c:v>
                </c:pt>
                <c:pt idx="52">
                  <c:v>93.171000000000006</c:v>
                </c:pt>
                <c:pt idx="53">
                  <c:v>93.171000000000006</c:v>
                </c:pt>
                <c:pt idx="54">
                  <c:v>93.171000000000006</c:v>
                </c:pt>
                <c:pt idx="55">
                  <c:v>88.734999999999999</c:v>
                </c:pt>
                <c:pt idx="56">
                  <c:v>88.734999999999999</c:v>
                </c:pt>
                <c:pt idx="57">
                  <c:v>88.734999999999999</c:v>
                </c:pt>
                <c:pt idx="58">
                  <c:v>88.734999999999999</c:v>
                </c:pt>
                <c:pt idx="59">
                  <c:v>88.734999999999999</c:v>
                </c:pt>
                <c:pt idx="60">
                  <c:v>88.734999999999999</c:v>
                </c:pt>
                <c:pt idx="61">
                  <c:v>88.734999999999999</c:v>
                </c:pt>
                <c:pt idx="62">
                  <c:v>83.515000000000001</c:v>
                </c:pt>
                <c:pt idx="63">
                  <c:v>83.515000000000001</c:v>
                </c:pt>
                <c:pt idx="64">
                  <c:v>83.515000000000001</c:v>
                </c:pt>
                <c:pt idx="65">
                  <c:v>83.515000000000001</c:v>
                </c:pt>
                <c:pt idx="66">
                  <c:v>78.295000000000002</c:v>
                </c:pt>
                <c:pt idx="67">
                  <c:v>73.075999999999993</c:v>
                </c:pt>
                <c:pt idx="68">
                  <c:v>73.075999999999993</c:v>
                </c:pt>
                <c:pt idx="69">
                  <c:v>73.075999999999993</c:v>
                </c:pt>
                <c:pt idx="70">
                  <c:v>73.075999999999993</c:v>
                </c:pt>
                <c:pt idx="71">
                  <c:v>73.075999999999993</c:v>
                </c:pt>
                <c:pt idx="72">
                  <c:v>73.075999999999993</c:v>
                </c:pt>
                <c:pt idx="73">
                  <c:v>73.075999999999993</c:v>
                </c:pt>
                <c:pt idx="74">
                  <c:v>73.075999999999993</c:v>
                </c:pt>
                <c:pt idx="75">
                  <c:v>73.075999999999993</c:v>
                </c:pt>
                <c:pt idx="76">
                  <c:v>73.075999999999993</c:v>
                </c:pt>
                <c:pt idx="77">
                  <c:v>73.075999999999993</c:v>
                </c:pt>
                <c:pt idx="78">
                  <c:v>73.075999999999993</c:v>
                </c:pt>
                <c:pt idx="79">
                  <c:v>73.075999999999993</c:v>
                </c:pt>
                <c:pt idx="80">
                  <c:v>73.075999999999993</c:v>
                </c:pt>
                <c:pt idx="81">
                  <c:v>73.075999999999993</c:v>
                </c:pt>
                <c:pt idx="82">
                  <c:v>73.075999999999993</c:v>
                </c:pt>
                <c:pt idx="83">
                  <c:v>73.075999999999993</c:v>
                </c:pt>
                <c:pt idx="84">
                  <c:v>73.075999999999993</c:v>
                </c:pt>
                <c:pt idx="85">
                  <c:v>73.075999999999993</c:v>
                </c:pt>
                <c:pt idx="86">
                  <c:v>73.075999999999993</c:v>
                </c:pt>
                <c:pt idx="87">
                  <c:v>73.075999999999993</c:v>
                </c:pt>
                <c:pt idx="88">
                  <c:v>73.075999999999993</c:v>
                </c:pt>
                <c:pt idx="89">
                  <c:v>73.075999999999993</c:v>
                </c:pt>
                <c:pt idx="90">
                  <c:v>73.075999999999993</c:v>
                </c:pt>
                <c:pt idx="91">
                  <c:v>73.075999999999993</c:v>
                </c:pt>
                <c:pt idx="92">
                  <c:v>73.075999999999993</c:v>
                </c:pt>
              </c:numCache>
            </c:numRef>
          </c:yVal>
          <c:smooth val="0"/>
          <c:extLst>
            <c:ext xmlns:c16="http://schemas.microsoft.com/office/drawing/2014/chart" uri="{C3380CC4-5D6E-409C-BE32-E72D297353CC}">
              <c16:uniqueId val="{00000000-C50E-4058-9EE9-B014F3320EBC}"/>
            </c:ext>
          </c:extLst>
        </c:ser>
        <c:ser>
          <c:idx val="1"/>
          <c:order val="1"/>
          <c:tx>
            <c:strRef>
              <c:f>Sheet1!$C$1</c:f>
              <c:strCache>
                <c:ptCount val="1"/>
                <c:pt idx="0">
                  <c:v>Heart alone transplant (N=6,007)</c:v>
                </c:pt>
              </c:strCache>
            </c:strRef>
          </c:tx>
          <c:spPr>
            <a:ln w="41275">
              <a:solidFill>
                <a:srgbClr val="00B0F0"/>
              </a:solidFill>
            </a:ln>
          </c:spPr>
          <c:marker>
            <c:symbol val="none"/>
          </c:marker>
          <c:xVal>
            <c:numRef>
              <c:f>Sheet1!$A$2:$A$94</c:f>
              <c:numCache>
                <c:formatCode>General</c:formatCode>
                <c:ptCount val="9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numCache>
            </c:numRef>
          </c:xVal>
          <c:yVal>
            <c:numRef>
              <c:f>Sheet1!$C$2:$C$94</c:f>
              <c:numCache>
                <c:formatCode>General</c:formatCode>
                <c:ptCount val="93"/>
                <c:pt idx="0">
                  <c:v>100</c:v>
                </c:pt>
                <c:pt idx="1">
                  <c:v>100</c:v>
                </c:pt>
                <c:pt idx="2">
                  <c:v>100</c:v>
                </c:pt>
                <c:pt idx="3">
                  <c:v>99.933000000000007</c:v>
                </c:pt>
                <c:pt idx="4">
                  <c:v>99.8</c:v>
                </c:pt>
                <c:pt idx="5">
                  <c:v>99.698999999999998</c:v>
                </c:pt>
                <c:pt idx="6">
                  <c:v>99.06</c:v>
                </c:pt>
                <c:pt idx="7">
                  <c:v>97.846000000000004</c:v>
                </c:pt>
                <c:pt idx="8">
                  <c:v>97.727000000000004</c:v>
                </c:pt>
                <c:pt idx="9">
                  <c:v>97.71</c:v>
                </c:pt>
                <c:pt idx="10">
                  <c:v>97.71</c:v>
                </c:pt>
                <c:pt idx="11">
                  <c:v>97.676000000000002</c:v>
                </c:pt>
                <c:pt idx="12">
                  <c:v>97.676000000000002</c:v>
                </c:pt>
                <c:pt idx="13">
                  <c:v>97.656999999999996</c:v>
                </c:pt>
                <c:pt idx="14">
                  <c:v>97.638000000000005</c:v>
                </c:pt>
                <c:pt idx="15">
                  <c:v>97.599000000000004</c:v>
                </c:pt>
                <c:pt idx="16">
                  <c:v>97.52</c:v>
                </c:pt>
                <c:pt idx="17">
                  <c:v>97.265000000000001</c:v>
                </c:pt>
                <c:pt idx="18">
                  <c:v>96.578000000000003</c:v>
                </c:pt>
                <c:pt idx="19">
                  <c:v>95.611999999999995</c:v>
                </c:pt>
                <c:pt idx="20">
                  <c:v>95.195999999999998</c:v>
                </c:pt>
                <c:pt idx="21">
                  <c:v>94.936999999999998</c:v>
                </c:pt>
                <c:pt idx="22">
                  <c:v>94.837000000000003</c:v>
                </c:pt>
                <c:pt idx="23">
                  <c:v>94.775999999999996</c:v>
                </c:pt>
                <c:pt idx="24">
                  <c:v>94.754000000000005</c:v>
                </c:pt>
                <c:pt idx="25">
                  <c:v>94.71</c:v>
                </c:pt>
                <c:pt idx="26">
                  <c:v>94.664000000000001</c:v>
                </c:pt>
                <c:pt idx="27">
                  <c:v>94.641000000000005</c:v>
                </c:pt>
                <c:pt idx="28">
                  <c:v>94.501999999999995</c:v>
                </c:pt>
                <c:pt idx="29">
                  <c:v>94.176000000000002</c:v>
                </c:pt>
                <c:pt idx="30">
                  <c:v>93.430999999999997</c:v>
                </c:pt>
                <c:pt idx="31">
                  <c:v>92.405000000000001</c:v>
                </c:pt>
                <c:pt idx="32">
                  <c:v>92.1</c:v>
                </c:pt>
                <c:pt idx="33">
                  <c:v>92.076999999999998</c:v>
                </c:pt>
                <c:pt idx="34">
                  <c:v>92.052999999999997</c:v>
                </c:pt>
                <c:pt idx="35">
                  <c:v>92.028999999999996</c:v>
                </c:pt>
                <c:pt idx="36">
                  <c:v>92.028999999999996</c:v>
                </c:pt>
                <c:pt idx="37">
                  <c:v>91.977000000000004</c:v>
                </c:pt>
                <c:pt idx="38">
                  <c:v>91.95</c:v>
                </c:pt>
                <c:pt idx="39">
                  <c:v>91.814999999999998</c:v>
                </c:pt>
                <c:pt idx="40">
                  <c:v>91.623999999999995</c:v>
                </c:pt>
                <c:pt idx="41">
                  <c:v>91.105999999999995</c:v>
                </c:pt>
                <c:pt idx="42">
                  <c:v>90.313999999999993</c:v>
                </c:pt>
                <c:pt idx="43">
                  <c:v>89.355999999999995</c:v>
                </c:pt>
                <c:pt idx="44">
                  <c:v>89.025000000000006</c:v>
                </c:pt>
                <c:pt idx="45">
                  <c:v>88.97</c:v>
                </c:pt>
                <c:pt idx="46">
                  <c:v>88.97</c:v>
                </c:pt>
                <c:pt idx="47">
                  <c:v>88.97</c:v>
                </c:pt>
                <c:pt idx="48">
                  <c:v>88.97</c:v>
                </c:pt>
                <c:pt idx="49">
                  <c:v>88.97</c:v>
                </c:pt>
                <c:pt idx="50">
                  <c:v>88.841999999999999</c:v>
                </c:pt>
                <c:pt idx="51">
                  <c:v>88.745999999999995</c:v>
                </c:pt>
                <c:pt idx="52">
                  <c:v>88.552999999999997</c:v>
                </c:pt>
                <c:pt idx="53">
                  <c:v>88.165000000000006</c:v>
                </c:pt>
                <c:pt idx="54">
                  <c:v>87.194000000000003</c:v>
                </c:pt>
                <c:pt idx="55">
                  <c:v>86.188999999999993</c:v>
                </c:pt>
                <c:pt idx="56">
                  <c:v>85.960999999999999</c:v>
                </c:pt>
                <c:pt idx="57">
                  <c:v>85.927999999999997</c:v>
                </c:pt>
                <c:pt idx="58">
                  <c:v>85.927999999999997</c:v>
                </c:pt>
                <c:pt idx="59">
                  <c:v>85.894000000000005</c:v>
                </c:pt>
                <c:pt idx="60">
                  <c:v>85.86</c:v>
                </c:pt>
                <c:pt idx="61">
                  <c:v>85.823999999999998</c:v>
                </c:pt>
                <c:pt idx="62">
                  <c:v>85.787000000000006</c:v>
                </c:pt>
                <c:pt idx="63">
                  <c:v>85.522999999999996</c:v>
                </c:pt>
                <c:pt idx="64">
                  <c:v>85.296000000000006</c:v>
                </c:pt>
                <c:pt idx="65">
                  <c:v>84.575999999999993</c:v>
                </c:pt>
                <c:pt idx="66">
                  <c:v>83.74</c:v>
                </c:pt>
                <c:pt idx="67">
                  <c:v>82.712999999999994</c:v>
                </c:pt>
                <c:pt idx="68">
                  <c:v>82.445999999999998</c:v>
                </c:pt>
                <c:pt idx="69">
                  <c:v>82.406999999999996</c:v>
                </c:pt>
                <c:pt idx="70">
                  <c:v>82.29</c:v>
                </c:pt>
                <c:pt idx="71">
                  <c:v>82.29</c:v>
                </c:pt>
                <c:pt idx="72">
                  <c:v>82.29</c:v>
                </c:pt>
                <c:pt idx="73">
                  <c:v>82.203999999999994</c:v>
                </c:pt>
                <c:pt idx="74">
                  <c:v>82.16</c:v>
                </c:pt>
                <c:pt idx="75">
                  <c:v>81.891999999999996</c:v>
                </c:pt>
                <c:pt idx="76">
                  <c:v>81.399000000000001</c:v>
                </c:pt>
                <c:pt idx="77">
                  <c:v>80.771000000000001</c:v>
                </c:pt>
                <c:pt idx="78">
                  <c:v>79.738</c:v>
                </c:pt>
                <c:pt idx="79">
                  <c:v>78.927000000000007</c:v>
                </c:pt>
                <c:pt idx="80">
                  <c:v>78.792000000000002</c:v>
                </c:pt>
                <c:pt idx="81">
                  <c:v>78.745999999999995</c:v>
                </c:pt>
                <c:pt idx="82">
                  <c:v>78.745999999999995</c:v>
                </c:pt>
                <c:pt idx="83">
                  <c:v>78.745999999999995</c:v>
                </c:pt>
                <c:pt idx="84">
                  <c:v>78.745999999999995</c:v>
                </c:pt>
                <c:pt idx="85">
                  <c:v>78.745999999999995</c:v>
                </c:pt>
                <c:pt idx="86">
                  <c:v>78.587000000000003</c:v>
                </c:pt>
                <c:pt idx="87">
                  <c:v>78.320999999999998</c:v>
                </c:pt>
                <c:pt idx="88">
                  <c:v>78.001000000000005</c:v>
                </c:pt>
                <c:pt idx="89">
                  <c:v>77.146000000000001</c:v>
                </c:pt>
                <c:pt idx="90">
                  <c:v>76.394999999999996</c:v>
                </c:pt>
                <c:pt idx="91">
                  <c:v>75.429000000000002</c:v>
                </c:pt>
                <c:pt idx="92">
                  <c:v>75.049000000000007</c:v>
                </c:pt>
              </c:numCache>
            </c:numRef>
          </c:yVal>
          <c:smooth val="0"/>
          <c:extLst>
            <c:ext xmlns:c16="http://schemas.microsoft.com/office/drawing/2014/chart" uri="{C3380CC4-5D6E-409C-BE32-E72D297353CC}">
              <c16:uniqueId val="{00000001-C50E-4058-9EE9-B014F3320EBC}"/>
            </c:ext>
          </c:extLst>
        </c:ser>
        <c:dLbls>
          <c:showLegendKey val="0"/>
          <c:showVal val="0"/>
          <c:showCatName val="0"/>
          <c:showSerName val="0"/>
          <c:showPercent val="0"/>
          <c:showBubbleSize val="0"/>
        </c:dLbls>
        <c:axId val="474198376"/>
        <c:axId val="474198768"/>
      </c:scatterChart>
      <c:valAx>
        <c:axId val="474198376"/>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474198768"/>
        <c:crosses val="autoZero"/>
        <c:crossBetween val="midCat"/>
        <c:majorUnit val="1"/>
      </c:valAx>
      <c:valAx>
        <c:axId val="474198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47419837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0.70441621555118117"/>
          <c:w val="0.52211657724200256"/>
          <c:h val="0.11441272965879265"/>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Sheet1!$B$1:$C$1</c:f>
              <c:strCache>
                <c:ptCount val="2"/>
                <c:pt idx="0">
                  <c:v>Multiorgan transplant (N=41)</c:v>
                </c:pt>
                <c:pt idx="1">
                  <c:v>Heart alone transplant (N=6,784)</c:v>
                </c:pt>
              </c:strCache>
            </c:strRef>
          </c:cat>
          <c:val>
            <c:numRef>
              <c:f>Sheet1!$B$2:$C$2</c:f>
              <c:numCache>
                <c:formatCode>General</c:formatCode>
                <c:ptCount val="2"/>
                <c:pt idx="0">
                  <c:v>0</c:v>
                </c:pt>
                <c:pt idx="1">
                  <c:v>5.9551999999999996</c:v>
                </c:pt>
              </c:numCache>
            </c:numRef>
          </c:val>
          <c:extLst>
            <c:ext xmlns:c16="http://schemas.microsoft.com/office/drawing/2014/chart" uri="{C3380CC4-5D6E-409C-BE32-E72D297353CC}">
              <c16:uniqueId val="{00000000-202C-4317-87A9-91E8971C7475}"/>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Sheet1!$B$1:$C$1</c:f>
              <c:strCache>
                <c:ptCount val="2"/>
                <c:pt idx="0">
                  <c:v>Multiorgan transplant (N=41)</c:v>
                </c:pt>
                <c:pt idx="1">
                  <c:v>Heart alone transplant (N=6,784)</c:v>
                </c:pt>
              </c:strCache>
            </c:strRef>
          </c:cat>
          <c:val>
            <c:numRef>
              <c:f>Sheet1!$B$3:$C$3</c:f>
              <c:numCache>
                <c:formatCode>General</c:formatCode>
                <c:ptCount val="2"/>
                <c:pt idx="0">
                  <c:v>4.8780000000000001</c:v>
                </c:pt>
                <c:pt idx="1">
                  <c:v>11.6745</c:v>
                </c:pt>
              </c:numCache>
            </c:numRef>
          </c:val>
          <c:extLst>
            <c:ext xmlns:c16="http://schemas.microsoft.com/office/drawing/2014/chart" uri="{C3380CC4-5D6E-409C-BE32-E72D297353CC}">
              <c16:uniqueId val="{00000001-202C-4317-87A9-91E8971C7475}"/>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Sheet1!$B$1:$C$1</c:f>
              <c:strCache>
                <c:ptCount val="2"/>
                <c:pt idx="0">
                  <c:v>Multiorgan transplant (N=41)</c:v>
                </c:pt>
                <c:pt idx="1">
                  <c:v>Heart alone transplant (N=6,784)</c:v>
                </c:pt>
              </c:strCache>
            </c:strRef>
          </c:cat>
          <c:val>
            <c:numRef>
              <c:f>Sheet1!$B$4:$C$4</c:f>
              <c:numCache>
                <c:formatCode>General</c:formatCode>
                <c:ptCount val="2"/>
                <c:pt idx="0">
                  <c:v>19.5122</c:v>
                </c:pt>
                <c:pt idx="1">
                  <c:v>17.7182</c:v>
                </c:pt>
              </c:numCache>
            </c:numRef>
          </c:val>
          <c:extLst>
            <c:ext xmlns:c16="http://schemas.microsoft.com/office/drawing/2014/chart" uri="{C3380CC4-5D6E-409C-BE32-E72D297353CC}">
              <c16:uniqueId val="{00000002-202C-4317-87A9-91E8971C7475}"/>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Sheet1!$B$1:$C$1</c:f>
              <c:strCache>
                <c:ptCount val="2"/>
                <c:pt idx="0">
                  <c:v>Multiorgan transplant (N=41)</c:v>
                </c:pt>
                <c:pt idx="1">
                  <c:v>Heart alone transplant (N=6,784)</c:v>
                </c:pt>
              </c:strCache>
            </c:strRef>
          </c:cat>
          <c:val>
            <c:numRef>
              <c:f>Sheet1!$B$5:$C$5</c:f>
              <c:numCache>
                <c:formatCode>General</c:formatCode>
                <c:ptCount val="2"/>
                <c:pt idx="0">
                  <c:v>21.9512</c:v>
                </c:pt>
                <c:pt idx="1">
                  <c:v>23.2164</c:v>
                </c:pt>
              </c:numCache>
            </c:numRef>
          </c:val>
          <c:extLst>
            <c:ext xmlns:c16="http://schemas.microsoft.com/office/drawing/2014/chart" uri="{C3380CC4-5D6E-409C-BE32-E72D297353CC}">
              <c16:uniqueId val="{00000003-202C-4317-87A9-91E8971C7475}"/>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Sheet1!$B$1:$C$1</c:f>
              <c:strCache>
                <c:ptCount val="2"/>
                <c:pt idx="0">
                  <c:v>Multiorgan transplant (N=41)</c:v>
                </c:pt>
                <c:pt idx="1">
                  <c:v>Heart alone transplant (N=6,784)</c:v>
                </c:pt>
              </c:strCache>
            </c:strRef>
          </c:cat>
          <c:val>
            <c:numRef>
              <c:f>Sheet1!$B$6:$C$6</c:f>
              <c:numCache>
                <c:formatCode>General</c:formatCode>
                <c:ptCount val="2"/>
                <c:pt idx="0">
                  <c:v>14.6341</c:v>
                </c:pt>
                <c:pt idx="1">
                  <c:v>12.426299999999999</c:v>
                </c:pt>
              </c:numCache>
            </c:numRef>
          </c:val>
          <c:extLst>
            <c:ext xmlns:c16="http://schemas.microsoft.com/office/drawing/2014/chart" uri="{C3380CC4-5D6E-409C-BE32-E72D297353CC}">
              <c16:uniqueId val="{00000004-202C-4317-87A9-91E8971C7475}"/>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Sheet1!$B$1:$C$1</c:f>
              <c:strCache>
                <c:ptCount val="2"/>
                <c:pt idx="0">
                  <c:v>Multiorgan transplant (N=41)</c:v>
                </c:pt>
                <c:pt idx="1">
                  <c:v>Heart alone transplant (N=6,784)</c:v>
                </c:pt>
              </c:strCache>
            </c:strRef>
          </c:cat>
          <c:val>
            <c:numRef>
              <c:f>Sheet1!$B$7:$C$7</c:f>
              <c:numCache>
                <c:formatCode>General</c:formatCode>
                <c:ptCount val="2"/>
                <c:pt idx="0">
                  <c:v>39.0244</c:v>
                </c:pt>
                <c:pt idx="1">
                  <c:v>29.009399999999999</c:v>
                </c:pt>
              </c:numCache>
            </c:numRef>
          </c:val>
          <c:extLst>
            <c:ext xmlns:c16="http://schemas.microsoft.com/office/drawing/2014/chart" uri="{C3380CC4-5D6E-409C-BE32-E72D297353CC}">
              <c16:uniqueId val="{00000005-202C-4317-87A9-91E8971C7475}"/>
            </c:ext>
          </c:extLst>
        </c:ser>
        <c:dLbls>
          <c:showLegendKey val="0"/>
          <c:showVal val="0"/>
          <c:showCatName val="0"/>
          <c:showSerName val="0"/>
          <c:showPercent val="0"/>
          <c:showBubbleSize val="0"/>
        </c:dLbls>
        <c:gapWidth val="40"/>
        <c:overlap val="100"/>
        <c:axId val="595762280"/>
        <c:axId val="595761496"/>
      </c:barChart>
      <c:catAx>
        <c:axId val="5957622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5761496"/>
        <c:crosses val="autoZero"/>
        <c:auto val="1"/>
        <c:lblAlgn val="ctr"/>
        <c:lblOffset val="100"/>
        <c:noMultiLvlLbl val="0"/>
      </c:catAx>
      <c:valAx>
        <c:axId val="59576149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5762280"/>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1330193427217213"/>
          <c:w val="0.88209416325202572"/>
          <c:h val="0.73371702567492192"/>
        </c:manualLayout>
      </c:layout>
      <c:barChart>
        <c:barDir val="col"/>
        <c:grouping val="clustered"/>
        <c:varyColors val="0"/>
        <c:ser>
          <c:idx val="0"/>
          <c:order val="0"/>
          <c:tx>
            <c:strRef>
              <c:f>Sheet1!$B$1</c:f>
              <c:strCache>
                <c:ptCount val="1"/>
                <c:pt idx="0">
                  <c:v>Multiorgan transplant (N=31)</c:v>
                </c:pt>
              </c:strCache>
            </c:strRef>
          </c:tx>
          <c:spPr>
            <a:gradFill flip="none" rotWithShape="1">
              <a:gsLst>
                <a:gs pos="0">
                  <a:srgbClr val="006600"/>
                </a:gs>
                <a:gs pos="50000">
                  <a:srgbClr val="33CC33"/>
                </a:gs>
                <a:gs pos="100000">
                  <a:srgbClr val="0066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16.129000000000001</c:v>
                </c:pt>
                <c:pt idx="1">
                  <c:v>83.870999999999995</c:v>
                </c:pt>
                <c:pt idx="2">
                  <c:v>12.9032</c:v>
                </c:pt>
                <c:pt idx="3">
                  <c:v>90.322599999999994</c:v>
                </c:pt>
                <c:pt idx="4">
                  <c:v>3.2258</c:v>
                </c:pt>
                <c:pt idx="5">
                  <c:v>74.1935</c:v>
                </c:pt>
              </c:numCache>
            </c:numRef>
          </c:val>
          <c:extLst>
            <c:ext xmlns:c16="http://schemas.microsoft.com/office/drawing/2014/chart" uri="{C3380CC4-5D6E-409C-BE32-E72D297353CC}">
              <c16:uniqueId val="{00000000-3D48-4CDC-8068-F4B538D7EC03}"/>
            </c:ext>
          </c:extLst>
        </c:ser>
        <c:ser>
          <c:idx val="1"/>
          <c:order val="1"/>
          <c:tx>
            <c:strRef>
              <c:f>Sheet1!$C$1</c:f>
              <c:strCache>
                <c:ptCount val="1"/>
                <c:pt idx="0">
                  <c:v>Heart alone transplant (N=4,369)</c:v>
                </c:pt>
              </c:strCache>
            </c:strRef>
          </c:tx>
          <c:spPr>
            <a:gradFill>
              <a:gsLst>
                <a:gs pos="0">
                  <a:srgbClr val="0070C0"/>
                </a:gs>
                <a:gs pos="50000">
                  <a:srgbClr val="00B0F0"/>
                </a:gs>
                <a:gs pos="100000">
                  <a:srgbClr val="0070C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17.532599999999999</c:v>
                </c:pt>
                <c:pt idx="1">
                  <c:v>81.780699999999996</c:v>
                </c:pt>
                <c:pt idx="2">
                  <c:v>10.6203</c:v>
                </c:pt>
                <c:pt idx="3">
                  <c:v>79.446100000000001</c:v>
                </c:pt>
                <c:pt idx="4">
                  <c:v>12.794700000000001</c:v>
                </c:pt>
                <c:pt idx="5">
                  <c:v>59.555999999999997</c:v>
                </c:pt>
              </c:numCache>
            </c:numRef>
          </c:val>
          <c:extLst>
            <c:ext xmlns:c16="http://schemas.microsoft.com/office/drawing/2014/chart" uri="{C3380CC4-5D6E-409C-BE32-E72D297353CC}">
              <c16:uniqueId val="{00000001-3D48-4CDC-8068-F4B538D7EC03}"/>
            </c:ext>
          </c:extLst>
        </c:ser>
        <c:dLbls>
          <c:showLegendKey val="0"/>
          <c:showVal val="0"/>
          <c:showCatName val="0"/>
          <c:showSerName val="0"/>
          <c:showPercent val="0"/>
          <c:showBubbleSize val="0"/>
        </c:dLbls>
        <c:gapWidth val="35"/>
        <c:axId val="595762672"/>
        <c:axId val="595763456"/>
      </c:barChart>
      <c:catAx>
        <c:axId val="59576267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95763456"/>
        <c:crosses val="autoZero"/>
        <c:auto val="1"/>
        <c:lblAlgn val="ctr"/>
        <c:lblOffset val="100"/>
        <c:tickLblSkip val="1"/>
        <c:noMultiLvlLbl val="0"/>
      </c:catAx>
      <c:valAx>
        <c:axId val="5957634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87328914399129E-2"/>
              <c:y val="0.286950648161044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5762672"/>
        <c:crosses val="autoZero"/>
        <c:crossBetween val="between"/>
        <c:majorUnit val="20"/>
      </c:valAx>
      <c:spPr>
        <a:noFill/>
        <a:ln>
          <a:solidFill>
            <a:schemeClr val="bg2"/>
          </a:solidFill>
        </a:ln>
      </c:spPr>
    </c:plotArea>
    <c:legend>
      <c:legendPos val="r"/>
      <c:layout>
        <c:manualLayout>
          <c:xMode val="edge"/>
          <c:yMode val="edge"/>
          <c:x val="0.10125354575930862"/>
          <c:y val="1.6373879989139712E-2"/>
          <c:w val="0.882128905401803"/>
          <c:h val="8.2584671937630263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9753-4B33-8D81-462C5C14C9B8}"/>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9753-4B33-8D81-462C5C14C9B8}"/>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9753-4B33-8D81-462C5C14C9B8}"/>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9753-4B33-8D81-462C5C14C9B8}"/>
              </c:ext>
            </c:extLst>
          </c:dPt>
          <c:dLbls>
            <c:dLbl>
              <c:idx val="1"/>
              <c:layout>
                <c:manualLayout>
                  <c:x val="0.12962962962962962"/>
                  <c:y val="-0.1126129672980067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53-4B33-8D81-462C5C14C9B8}"/>
                </c:ext>
              </c:extLst>
            </c:dLbl>
            <c:dLbl>
              <c:idx val="2"/>
              <c:layout>
                <c:manualLayout>
                  <c:x val="-4.1666666666666683E-3"/>
                  <c:y val="1.3513513513513521E-2"/>
                </c:manualLayout>
              </c:layout>
              <c:numFmt formatCode="0.0%" sourceLinked="0"/>
              <c:spPr>
                <a:noFill/>
                <a:ln>
                  <a:noFill/>
                </a:ln>
                <a:effectLst/>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753-4B33-8D81-462C5C14C9B8}"/>
                </c:ext>
              </c:extLst>
            </c:dLbl>
            <c:dLbl>
              <c:idx val="3"/>
              <c:layout>
                <c:manualLayout>
                  <c:x val="-2.1957671957671957E-2"/>
                  <c:y val="-6.7567567567567655E-2"/>
                </c:manualLayout>
              </c:layout>
              <c:numFmt formatCode="0%" sourceLinked="0"/>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753-4B33-8D81-462C5C14C9B8}"/>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0.54737999999999998</c:v>
                </c:pt>
                <c:pt idx="1">
                  <c:v>0.37056</c:v>
                </c:pt>
                <c:pt idx="2">
                  <c:v>2.5379999999999999E-3</c:v>
                </c:pt>
                <c:pt idx="3">
                  <c:v>7.9525999999999999E-2</c:v>
                </c:pt>
              </c:numCache>
            </c:numRef>
          </c:val>
          <c:extLst>
            <c:ext xmlns:c16="http://schemas.microsoft.com/office/drawing/2014/chart" uri="{C3380CC4-5D6E-409C-BE32-E72D297353CC}">
              <c16:uniqueId val="{00000008-9753-4B33-8D81-462C5C14C9B8}"/>
            </c:ext>
          </c:extLst>
        </c:ser>
        <c:dLbls>
          <c:showLegendKey val="0"/>
          <c:showVal val="0"/>
          <c:showCatName val="0"/>
          <c:showSerName val="0"/>
          <c:showPercent val="0"/>
          <c:showBubbleSize val="0"/>
          <c:showLeaderLines val="1"/>
        </c:dLbls>
      </c:pie3DChart>
    </c:plotArea>
    <c:legend>
      <c:legendPos val="r"/>
      <c:layout>
        <c:manualLayout>
          <c:xMode val="edge"/>
          <c:yMode val="edge"/>
          <c:x val="0.60148752239303416"/>
          <c:y val="0.1089288501099525"/>
          <c:w val="0.37989480481606464"/>
          <c:h val="0.7010612186990338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52967875810395482"/>
          <c:h val="0.85671507001982672"/>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Sheet1!$B$1:$C$1</c:f>
              <c:strCache>
                <c:ptCount val="2"/>
                <c:pt idx="0">
                  <c:v>Multiorgan transplant (N=31)</c:v>
                </c:pt>
                <c:pt idx="1">
                  <c:v>Heart alone transplant (N=4,369)</c:v>
                </c:pt>
              </c:strCache>
            </c:strRef>
          </c:cat>
          <c:val>
            <c:numRef>
              <c:f>Sheet1!$B$2:$C$2</c:f>
              <c:numCache>
                <c:formatCode>General</c:formatCode>
                <c:ptCount val="2"/>
                <c:pt idx="0">
                  <c:v>0</c:v>
                </c:pt>
                <c:pt idx="1">
                  <c:v>172</c:v>
                </c:pt>
              </c:numCache>
            </c:numRef>
          </c:val>
          <c:extLst>
            <c:ext xmlns:c16="http://schemas.microsoft.com/office/drawing/2014/chart" uri="{C3380CC4-5D6E-409C-BE32-E72D297353CC}">
              <c16:uniqueId val="{00000003-BFAB-4541-9814-3AC1799040DA}"/>
            </c:ext>
          </c:extLst>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Sheet1!$B$1:$C$1</c:f>
              <c:strCache>
                <c:ptCount val="2"/>
                <c:pt idx="0">
                  <c:v>Multiorgan transplant (N=31)</c:v>
                </c:pt>
                <c:pt idx="1">
                  <c:v>Heart alone transplant (N=4,369)</c:v>
                </c:pt>
              </c:strCache>
            </c:strRef>
          </c:cat>
          <c:val>
            <c:numRef>
              <c:f>Sheet1!$B$3:$C$3</c:f>
              <c:numCache>
                <c:formatCode>General</c:formatCode>
                <c:ptCount val="2"/>
                <c:pt idx="0">
                  <c:v>4</c:v>
                </c:pt>
                <c:pt idx="1">
                  <c:v>465</c:v>
                </c:pt>
              </c:numCache>
            </c:numRef>
          </c:val>
          <c:extLst>
            <c:ext xmlns:c16="http://schemas.microsoft.com/office/drawing/2014/chart" uri="{C3380CC4-5D6E-409C-BE32-E72D297353CC}">
              <c16:uniqueId val="{00000004-BFAB-4541-9814-3AC1799040DA}"/>
            </c:ext>
          </c:extLst>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Sheet1!$B$1:$C$1</c:f>
              <c:strCache>
                <c:ptCount val="2"/>
                <c:pt idx="0">
                  <c:v>Multiorgan transplant (N=31)</c:v>
                </c:pt>
                <c:pt idx="1">
                  <c:v>Heart alone transplant (N=4,369)</c:v>
                </c:pt>
              </c:strCache>
            </c:strRef>
          </c:cat>
          <c:val>
            <c:numRef>
              <c:f>Sheet1!$B$4:$C$4</c:f>
              <c:numCache>
                <c:formatCode>General</c:formatCode>
                <c:ptCount val="2"/>
                <c:pt idx="0">
                  <c:v>0</c:v>
                </c:pt>
                <c:pt idx="1">
                  <c:v>336</c:v>
                </c:pt>
              </c:numCache>
            </c:numRef>
          </c:val>
          <c:extLst>
            <c:ext xmlns:c16="http://schemas.microsoft.com/office/drawing/2014/chart" uri="{C3380CC4-5D6E-409C-BE32-E72D297353CC}">
              <c16:uniqueId val="{00000005-BFAB-4541-9814-3AC1799040DA}"/>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Sheet1!$B$1:$C$1</c:f>
              <c:strCache>
                <c:ptCount val="2"/>
                <c:pt idx="0">
                  <c:v>Multiorgan transplant (N=31)</c:v>
                </c:pt>
                <c:pt idx="1">
                  <c:v>Heart alone transplant (N=4,369)</c:v>
                </c:pt>
              </c:strCache>
            </c:strRef>
          </c:cat>
          <c:val>
            <c:numRef>
              <c:f>Sheet1!$B$5:$C$5</c:f>
              <c:numCache>
                <c:formatCode>General</c:formatCode>
                <c:ptCount val="2"/>
                <c:pt idx="0">
                  <c:v>21</c:v>
                </c:pt>
                <c:pt idx="1">
                  <c:v>2673</c:v>
                </c:pt>
              </c:numCache>
            </c:numRef>
          </c:val>
          <c:extLst>
            <c:ext xmlns:c16="http://schemas.microsoft.com/office/drawing/2014/chart" uri="{C3380CC4-5D6E-409C-BE32-E72D297353CC}">
              <c16:uniqueId val="{00000006-BFAB-4541-9814-3AC1799040DA}"/>
            </c:ext>
          </c:extLst>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Sheet1!$B$1:$C$1</c:f>
              <c:strCache>
                <c:ptCount val="2"/>
                <c:pt idx="0">
                  <c:v>Multiorgan transplant (N=31)</c:v>
                </c:pt>
                <c:pt idx="1">
                  <c:v>Heart alone transplant (N=4,369)</c:v>
                </c:pt>
              </c:strCache>
            </c:strRef>
          </c:cat>
          <c:val>
            <c:numRef>
              <c:f>Sheet1!$B$6:$C$6</c:f>
              <c:numCache>
                <c:formatCode>General</c:formatCode>
                <c:ptCount val="2"/>
                <c:pt idx="0">
                  <c:v>0</c:v>
                </c:pt>
                <c:pt idx="1">
                  <c:v>148</c:v>
                </c:pt>
              </c:numCache>
            </c:numRef>
          </c:val>
          <c:extLst>
            <c:ext xmlns:c16="http://schemas.microsoft.com/office/drawing/2014/chart" uri="{C3380CC4-5D6E-409C-BE32-E72D297353CC}">
              <c16:uniqueId val="{00000007-BFAB-4541-9814-3AC1799040DA}"/>
            </c:ext>
          </c:extLst>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Sheet1!$B$1:$C$1</c:f>
              <c:strCache>
                <c:ptCount val="2"/>
                <c:pt idx="0">
                  <c:v>Multiorgan transplant (N=31)</c:v>
                </c:pt>
                <c:pt idx="1">
                  <c:v>Heart alone transplant (N=4,369)</c:v>
                </c:pt>
              </c:strCache>
            </c:strRef>
          </c:cat>
          <c:val>
            <c:numRef>
              <c:f>Sheet1!$B$7:$C$7</c:f>
              <c:numCache>
                <c:formatCode>General</c:formatCode>
                <c:ptCount val="2"/>
                <c:pt idx="0">
                  <c:v>0</c:v>
                </c:pt>
                <c:pt idx="1">
                  <c:v>26</c:v>
                </c:pt>
              </c:numCache>
            </c:numRef>
          </c:val>
          <c:extLst>
            <c:ext xmlns:c16="http://schemas.microsoft.com/office/drawing/2014/chart" uri="{C3380CC4-5D6E-409C-BE32-E72D297353CC}">
              <c16:uniqueId val="{00000008-BFAB-4541-9814-3AC1799040DA}"/>
            </c:ext>
          </c:extLst>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Sheet1!$B$1:$C$1</c:f>
              <c:strCache>
                <c:ptCount val="2"/>
                <c:pt idx="0">
                  <c:v>Multiorgan transplant (N=31)</c:v>
                </c:pt>
                <c:pt idx="1">
                  <c:v>Heart alone transplant (N=4,369)</c:v>
                </c:pt>
              </c:strCache>
            </c:strRef>
          </c:cat>
          <c:val>
            <c:numRef>
              <c:f>Sheet1!$B$8:$C$8</c:f>
              <c:numCache>
                <c:formatCode>General</c:formatCode>
                <c:ptCount val="2"/>
                <c:pt idx="0">
                  <c:v>0</c:v>
                </c:pt>
                <c:pt idx="1">
                  <c:v>24</c:v>
                </c:pt>
              </c:numCache>
            </c:numRef>
          </c:val>
          <c:extLst>
            <c:ext xmlns:c16="http://schemas.microsoft.com/office/drawing/2014/chart" uri="{C3380CC4-5D6E-409C-BE32-E72D297353CC}">
              <c16:uniqueId val="{00000009-BFAB-4541-9814-3AC1799040DA}"/>
            </c:ext>
          </c:extLst>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Sheet1!$B$1:$C$1</c:f>
              <c:strCache>
                <c:ptCount val="2"/>
                <c:pt idx="0">
                  <c:v>Multiorgan transplant (N=31)</c:v>
                </c:pt>
                <c:pt idx="1">
                  <c:v>Heart alone transplant (N=4,369)</c:v>
                </c:pt>
              </c:strCache>
            </c:strRef>
          </c:cat>
          <c:val>
            <c:numRef>
              <c:f>Sheet1!$B$9:$C$9</c:f>
              <c:numCache>
                <c:formatCode>General</c:formatCode>
                <c:ptCount val="2"/>
                <c:pt idx="0">
                  <c:v>2</c:v>
                </c:pt>
                <c:pt idx="1">
                  <c:v>180</c:v>
                </c:pt>
              </c:numCache>
            </c:numRef>
          </c:val>
          <c:extLst>
            <c:ext xmlns:c16="http://schemas.microsoft.com/office/drawing/2014/chart" uri="{C3380CC4-5D6E-409C-BE32-E72D297353CC}">
              <c16:uniqueId val="{0000000A-BFAB-4541-9814-3AC1799040DA}"/>
            </c:ext>
          </c:extLst>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Sheet1!$B$1:$C$1</c:f>
              <c:strCache>
                <c:ptCount val="2"/>
                <c:pt idx="0">
                  <c:v>Multiorgan transplant (N=31)</c:v>
                </c:pt>
                <c:pt idx="1">
                  <c:v>Heart alone transplant (N=4,369)</c:v>
                </c:pt>
              </c:strCache>
            </c:strRef>
          </c:cat>
          <c:val>
            <c:numRef>
              <c:f>Sheet1!$B$10:$C$10</c:f>
              <c:numCache>
                <c:formatCode>General</c:formatCode>
                <c:ptCount val="2"/>
                <c:pt idx="0">
                  <c:v>4</c:v>
                </c:pt>
                <c:pt idx="1">
                  <c:v>278</c:v>
                </c:pt>
              </c:numCache>
            </c:numRef>
          </c:val>
          <c:extLst>
            <c:ext xmlns:c16="http://schemas.microsoft.com/office/drawing/2014/chart" uri="{C3380CC4-5D6E-409C-BE32-E72D297353CC}">
              <c16:uniqueId val="{0000000B-BFAB-4541-9814-3AC1799040DA}"/>
            </c:ext>
          </c:extLst>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Sheet1!$B$1:$C$1</c:f>
              <c:strCache>
                <c:ptCount val="2"/>
                <c:pt idx="0">
                  <c:v>Multiorgan transplant (N=31)</c:v>
                </c:pt>
                <c:pt idx="1">
                  <c:v>Heart alone transplant (N=4,369)</c:v>
                </c:pt>
              </c:strCache>
            </c:strRef>
          </c:cat>
          <c:val>
            <c:numRef>
              <c:f>Sheet1!$B$11:$C$11</c:f>
              <c:numCache>
                <c:formatCode>General</c:formatCode>
                <c:ptCount val="2"/>
                <c:pt idx="0">
                  <c:v>0</c:v>
                </c:pt>
                <c:pt idx="1">
                  <c:v>67</c:v>
                </c:pt>
              </c:numCache>
            </c:numRef>
          </c:val>
          <c:extLst>
            <c:ext xmlns:c16="http://schemas.microsoft.com/office/drawing/2014/chart" uri="{C3380CC4-5D6E-409C-BE32-E72D297353CC}">
              <c16:uniqueId val="{0000000C-BFAB-4541-9814-3AC1799040DA}"/>
            </c:ext>
          </c:extLst>
        </c:ser>
        <c:dLbls>
          <c:showLegendKey val="0"/>
          <c:showVal val="0"/>
          <c:showCatName val="0"/>
          <c:showSerName val="0"/>
          <c:showPercent val="0"/>
          <c:showBubbleSize val="0"/>
        </c:dLbls>
        <c:gapWidth val="50"/>
        <c:overlap val="100"/>
        <c:axId val="596917392"/>
        <c:axId val="596917784"/>
      </c:barChart>
      <c:catAx>
        <c:axId val="59691739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6917784"/>
        <c:crosses val="autoZero"/>
        <c:auto val="1"/>
        <c:lblAlgn val="ctr"/>
        <c:lblOffset val="100"/>
        <c:noMultiLvlLbl val="0"/>
      </c:catAx>
      <c:valAx>
        <c:axId val="596917784"/>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6917392"/>
        <c:crosses val="autoZero"/>
        <c:crossBetween val="between"/>
        <c:majorUnit val="0.2"/>
      </c:valAx>
      <c:spPr>
        <a:noFill/>
        <a:ln>
          <a:solidFill>
            <a:schemeClr val="bg2"/>
          </a:solidFill>
        </a:ln>
      </c:spPr>
    </c:plotArea>
    <c:legend>
      <c:legendPos val="r"/>
      <c:layout>
        <c:manualLayout>
          <c:xMode val="edge"/>
          <c:yMode val="edge"/>
          <c:x val="0.62334836350584377"/>
          <c:y val="1.2856029083228233E-2"/>
          <c:w val="0.33216512999977565"/>
          <c:h val="0.92975164707224223"/>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0383107921367"/>
          <c:y val="3.4159858582963061E-2"/>
          <c:w val="0.86086336914669936"/>
          <c:h val="0.7463217790212433"/>
        </c:manualLayout>
      </c:layout>
      <c:barChart>
        <c:barDir val="col"/>
        <c:grouping val="clustered"/>
        <c:varyColors val="0"/>
        <c:ser>
          <c:idx val="0"/>
          <c:order val="0"/>
          <c:tx>
            <c:strRef>
              <c:f>Sheet1!$B$1</c:f>
              <c:strCache>
                <c:ptCount val="1"/>
                <c:pt idx="0">
                  <c:v>Multiorgan transplant (N=18)</c:v>
                </c:pt>
              </c:strCache>
            </c:strRef>
          </c:tx>
          <c:spPr>
            <a:gradFill flip="none" rotWithShape="1">
              <a:gsLst>
                <a:gs pos="0">
                  <a:srgbClr val="006600"/>
                </a:gs>
                <a:gs pos="50000">
                  <a:srgbClr val="33CC33"/>
                </a:gs>
                <a:gs pos="100000">
                  <a:srgbClr val="006600"/>
                </a:gs>
              </a:gsLst>
              <a:lin ang="10800000" scaled="1"/>
              <a:tileRect/>
            </a:gradFill>
            <a:ln>
              <a:solidFill>
                <a:schemeClr val="bg2"/>
              </a:solidFill>
            </a:ln>
          </c:spPr>
          <c:invertIfNegative val="0"/>
          <c:cat>
            <c:strRef>
              <c:f>Sheet1!$A$2:$A$9</c:f>
              <c:strCache>
                <c:ptCount val="8"/>
                <c:pt idx="0">
                  <c:v>CAV</c:v>
                </c:pt>
                <c:pt idx="1">
                  <c:v>Malignancy</c:v>
                </c:pt>
                <c:pt idx="2">
                  <c:v>Infection</c:v>
                </c:pt>
                <c:pt idx="3">
                  <c:v>Graft Failure</c:v>
                </c:pt>
                <c:pt idx="4">
                  <c:v>Multiple Organ Failure</c:v>
                </c:pt>
                <c:pt idx="5">
                  <c:v>Renal Failure</c:v>
                </c:pt>
                <c:pt idx="6">
                  <c:v>Pulmonary</c:v>
                </c:pt>
                <c:pt idx="7">
                  <c:v>Cerebrovascular</c:v>
                </c:pt>
              </c:strCache>
            </c:strRef>
          </c:cat>
          <c:val>
            <c:numRef>
              <c:f>Sheet1!$B$2:$B$9</c:f>
              <c:numCache>
                <c:formatCode>General</c:formatCode>
                <c:ptCount val="8"/>
                <c:pt idx="0">
                  <c:v>16.666699999999999</c:v>
                </c:pt>
                <c:pt idx="1">
                  <c:v>0</c:v>
                </c:pt>
                <c:pt idx="2">
                  <c:v>33.333300000000001</c:v>
                </c:pt>
                <c:pt idx="3">
                  <c:v>22.222200000000001</c:v>
                </c:pt>
                <c:pt idx="4">
                  <c:v>0</c:v>
                </c:pt>
                <c:pt idx="5">
                  <c:v>5.5556000000000001</c:v>
                </c:pt>
                <c:pt idx="6">
                  <c:v>0</c:v>
                </c:pt>
                <c:pt idx="7">
                  <c:v>5.5556000000000001</c:v>
                </c:pt>
              </c:numCache>
            </c:numRef>
          </c:val>
          <c:extLst>
            <c:ext xmlns:c16="http://schemas.microsoft.com/office/drawing/2014/chart" uri="{C3380CC4-5D6E-409C-BE32-E72D297353CC}">
              <c16:uniqueId val="{00000000-3D48-4CDC-8068-F4B538D7EC03}"/>
            </c:ext>
          </c:extLst>
        </c:ser>
        <c:ser>
          <c:idx val="1"/>
          <c:order val="1"/>
          <c:tx>
            <c:strRef>
              <c:f>Sheet1!$C$1</c:f>
              <c:strCache>
                <c:ptCount val="1"/>
                <c:pt idx="0">
                  <c:v>Heart alone transplant (N=3,415)</c:v>
                </c:pt>
              </c:strCache>
            </c:strRef>
          </c:tx>
          <c:spPr>
            <a:gradFill flip="none" rotWithShape="1">
              <a:gsLst>
                <a:gs pos="0">
                  <a:srgbClr val="0070C0"/>
                </a:gs>
                <a:gs pos="48000">
                  <a:srgbClr val="00B0F0"/>
                </a:gs>
                <a:gs pos="97000">
                  <a:srgbClr val="0070C0"/>
                </a:gs>
              </a:gsLst>
              <a:lin ang="10800000" scaled="1"/>
              <a:tileRect/>
            </a:gradFill>
          </c:spPr>
          <c:invertIfNegative val="0"/>
          <c:cat>
            <c:strRef>
              <c:f>Sheet1!$A$2:$A$9</c:f>
              <c:strCache>
                <c:ptCount val="8"/>
                <c:pt idx="0">
                  <c:v>CAV</c:v>
                </c:pt>
                <c:pt idx="1">
                  <c:v>Malignancy</c:v>
                </c:pt>
                <c:pt idx="2">
                  <c:v>Infection</c:v>
                </c:pt>
                <c:pt idx="3">
                  <c:v>Graft Failure</c:v>
                </c:pt>
                <c:pt idx="4">
                  <c:v>Multiple Organ Failure</c:v>
                </c:pt>
                <c:pt idx="5">
                  <c:v>Renal Failure</c:v>
                </c:pt>
                <c:pt idx="6">
                  <c:v>Pulmonary</c:v>
                </c:pt>
                <c:pt idx="7">
                  <c:v>Cerebrovascular</c:v>
                </c:pt>
              </c:strCache>
            </c:strRef>
          </c:cat>
          <c:val>
            <c:numRef>
              <c:f>Sheet1!$C$2:$C$9</c:f>
              <c:numCache>
                <c:formatCode>General</c:formatCode>
                <c:ptCount val="8"/>
                <c:pt idx="0">
                  <c:v>15.285500000000001</c:v>
                </c:pt>
                <c:pt idx="1">
                  <c:v>5.5343999999999998</c:v>
                </c:pt>
                <c:pt idx="2">
                  <c:v>8.4334000000000007</c:v>
                </c:pt>
                <c:pt idx="3">
                  <c:v>32.942900000000002</c:v>
                </c:pt>
                <c:pt idx="4">
                  <c:v>7.7012999999999998</c:v>
                </c:pt>
                <c:pt idx="5">
                  <c:v>1.3177000000000001</c:v>
                </c:pt>
                <c:pt idx="6">
                  <c:v>4.0117000000000003</c:v>
                </c:pt>
                <c:pt idx="7">
                  <c:v>4.2460000000000004</c:v>
                </c:pt>
              </c:numCache>
            </c:numRef>
          </c:val>
          <c:extLst>
            <c:ext xmlns:c16="http://schemas.microsoft.com/office/drawing/2014/chart" uri="{C3380CC4-5D6E-409C-BE32-E72D297353CC}">
              <c16:uniqueId val="{00000000-CE1E-4E01-AA7D-79809A6612E4}"/>
            </c:ext>
          </c:extLst>
        </c:ser>
        <c:dLbls>
          <c:showLegendKey val="0"/>
          <c:showVal val="0"/>
          <c:showCatName val="0"/>
          <c:showSerName val="0"/>
          <c:showPercent val="0"/>
          <c:showBubbleSize val="0"/>
        </c:dLbls>
        <c:gapWidth val="35"/>
        <c:axId val="737095056"/>
        <c:axId val="737094664"/>
      </c:barChart>
      <c:catAx>
        <c:axId val="737095056"/>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300" b="1">
                <a:solidFill>
                  <a:schemeClr val="bg2"/>
                </a:solidFill>
              </a:defRPr>
            </a:pPr>
            <a:endParaRPr lang="en-US"/>
          </a:p>
        </c:txPr>
        <c:crossAx val="737094664"/>
        <c:crosses val="autoZero"/>
        <c:auto val="1"/>
        <c:lblAlgn val="ctr"/>
        <c:lblOffset val="100"/>
        <c:tickLblSkip val="1"/>
        <c:noMultiLvlLbl val="0"/>
      </c:catAx>
      <c:valAx>
        <c:axId val="737094664"/>
        <c:scaling>
          <c:orientation val="minMax"/>
          <c:max val="3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effectLst/>
                  </a:rPr>
                  <a:t>% of Deaths</a:t>
                </a:r>
                <a:endParaRPr lang="en-US" sz="1600" dirty="0">
                  <a:effectLst/>
                </a:endParaRPr>
              </a:p>
            </c:rich>
          </c:tx>
          <c:layout>
            <c:manualLayout>
              <c:xMode val="edge"/>
              <c:yMode val="edge"/>
              <c:x val="1.987328914399129E-2"/>
              <c:y val="0.286950648161044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737095056"/>
        <c:crosses val="autoZero"/>
        <c:crossBetween val="between"/>
        <c:majorUnit val="5"/>
      </c:valAx>
      <c:spPr>
        <a:noFill/>
        <a:ln>
          <a:solidFill>
            <a:schemeClr val="bg2"/>
          </a:solidFill>
        </a:ln>
      </c:spPr>
    </c:plotArea>
    <c:legend>
      <c:legendPos val="r"/>
      <c:layout>
        <c:manualLayout>
          <c:xMode val="edge"/>
          <c:yMode val="edge"/>
          <c:x val="0.55944905186223493"/>
          <c:y val="3.9497134039440156E-2"/>
          <c:w val="0.38998831461154609"/>
          <c:h val="9.5209642124751442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20</c:v>
                </c:pt>
                <c:pt idx="1">
                  <c:v>16.666699999999999</c:v>
                </c:pt>
                <c:pt idx="2">
                  <c:v>21.428599999999999</c:v>
                </c:pt>
                <c:pt idx="3">
                  <c:v>12.0482</c:v>
                </c:pt>
                <c:pt idx="4">
                  <c:v>9.8039000000000005</c:v>
                </c:pt>
                <c:pt idx="5">
                  <c:v>12.766</c:v>
                </c:pt>
                <c:pt idx="6">
                  <c:v>13</c:v>
                </c:pt>
                <c:pt idx="7">
                  <c:v>11.5702</c:v>
                </c:pt>
                <c:pt idx="8">
                  <c:v>19.811299999999999</c:v>
                </c:pt>
                <c:pt idx="9">
                  <c:v>21.428599999999999</c:v>
                </c:pt>
                <c:pt idx="10">
                  <c:v>22.471900000000002</c:v>
                </c:pt>
                <c:pt idx="11">
                  <c:v>19.811299999999999</c:v>
                </c:pt>
                <c:pt idx="12">
                  <c:v>24.509799999999998</c:v>
                </c:pt>
                <c:pt idx="13">
                  <c:v>27.381</c:v>
                </c:pt>
                <c:pt idx="14">
                  <c:v>32.222200000000001</c:v>
                </c:pt>
                <c:pt idx="15">
                  <c:v>36.363599999999998</c:v>
                </c:pt>
                <c:pt idx="16">
                  <c:v>32.966999999999999</c:v>
                </c:pt>
                <c:pt idx="17">
                  <c:v>29.2453</c:v>
                </c:pt>
                <c:pt idx="18">
                  <c:v>30.303000000000001</c:v>
                </c:pt>
                <c:pt idx="19">
                  <c:v>32.203400000000002</c:v>
                </c:pt>
                <c:pt idx="20">
                  <c:v>36.434100000000001</c:v>
                </c:pt>
                <c:pt idx="21">
                  <c:v>28.1553</c:v>
                </c:pt>
                <c:pt idx="22">
                  <c:v>36.507899999999999</c:v>
                </c:pt>
                <c:pt idx="23">
                  <c:v>39.873399999999997</c:v>
                </c:pt>
                <c:pt idx="24">
                  <c:v>37.5</c:v>
                </c:pt>
                <c:pt idx="25">
                  <c:v>39.552199999999999</c:v>
                </c:pt>
                <c:pt idx="26">
                  <c:v>34.645699999999998</c:v>
                </c:pt>
                <c:pt idx="27">
                  <c:v>42.424199999999999</c:v>
                </c:pt>
                <c:pt idx="28">
                  <c:v>37.681199999999997</c:v>
                </c:pt>
                <c:pt idx="29">
                  <c:v>30.612200000000001</c:v>
                </c:pt>
                <c:pt idx="30">
                  <c:v>38.364800000000002</c:v>
                </c:pt>
              </c:numCache>
            </c:numRef>
          </c:val>
          <c:smooth val="0"/>
          <c:extLst>
            <c:ext xmlns:c16="http://schemas.microsoft.com/office/drawing/2014/chart" uri="{C3380CC4-5D6E-409C-BE32-E72D297353CC}">
              <c16:uniqueId val="{00000000-4133-4406-9293-7BCAA7E5630E}"/>
            </c:ext>
          </c:extLst>
        </c:ser>
        <c:ser>
          <c:idx val="1"/>
          <c:order val="1"/>
          <c:tx>
            <c:strRef>
              <c:f>Sheet1!$C$1</c:f>
              <c:strCache>
                <c:ptCount val="1"/>
                <c:pt idx="0">
                  <c:v>CHD</c:v>
                </c:pt>
              </c:strCache>
            </c:strRef>
          </c:tx>
          <c:spPr>
            <a:ln w="41275">
              <a:solidFill>
                <a:srgbClr val="33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80</c:v>
                </c:pt>
                <c:pt idx="1">
                  <c:v>75</c:v>
                </c:pt>
                <c:pt idx="2">
                  <c:v>71.428600000000003</c:v>
                </c:pt>
                <c:pt idx="3">
                  <c:v>86.747</c:v>
                </c:pt>
                <c:pt idx="4">
                  <c:v>82.352900000000005</c:v>
                </c:pt>
                <c:pt idx="5">
                  <c:v>84.397199999999998</c:v>
                </c:pt>
                <c:pt idx="6">
                  <c:v>80</c:v>
                </c:pt>
                <c:pt idx="7">
                  <c:v>80.991699999999994</c:v>
                </c:pt>
                <c:pt idx="8">
                  <c:v>73.584900000000005</c:v>
                </c:pt>
                <c:pt idx="9">
                  <c:v>74.489800000000002</c:v>
                </c:pt>
                <c:pt idx="10">
                  <c:v>69.662899999999993</c:v>
                </c:pt>
                <c:pt idx="11">
                  <c:v>76.415099999999995</c:v>
                </c:pt>
                <c:pt idx="12">
                  <c:v>72.549000000000007</c:v>
                </c:pt>
                <c:pt idx="13">
                  <c:v>57.142899999999997</c:v>
                </c:pt>
                <c:pt idx="14">
                  <c:v>58.8889</c:v>
                </c:pt>
                <c:pt idx="15">
                  <c:v>55.681800000000003</c:v>
                </c:pt>
                <c:pt idx="16">
                  <c:v>61.538499999999999</c:v>
                </c:pt>
                <c:pt idx="17">
                  <c:v>66.037700000000001</c:v>
                </c:pt>
                <c:pt idx="18">
                  <c:v>62.626300000000001</c:v>
                </c:pt>
                <c:pt idx="19">
                  <c:v>58.474600000000002</c:v>
                </c:pt>
                <c:pt idx="20">
                  <c:v>51.938000000000002</c:v>
                </c:pt>
                <c:pt idx="21">
                  <c:v>66.019400000000005</c:v>
                </c:pt>
                <c:pt idx="22">
                  <c:v>56.349200000000003</c:v>
                </c:pt>
                <c:pt idx="23">
                  <c:v>48.734200000000001</c:v>
                </c:pt>
                <c:pt idx="24">
                  <c:v>53.676499999999997</c:v>
                </c:pt>
                <c:pt idx="25">
                  <c:v>51.4925</c:v>
                </c:pt>
                <c:pt idx="26">
                  <c:v>55.118099999999998</c:v>
                </c:pt>
                <c:pt idx="27">
                  <c:v>54.545499999999997</c:v>
                </c:pt>
                <c:pt idx="28">
                  <c:v>58.695700000000002</c:v>
                </c:pt>
                <c:pt idx="29">
                  <c:v>62.585000000000001</c:v>
                </c:pt>
                <c:pt idx="30">
                  <c:v>50.314500000000002</c:v>
                </c:pt>
              </c:numCache>
            </c:numRef>
          </c:val>
          <c:smooth val="0"/>
          <c:extLst>
            <c:ext xmlns:c16="http://schemas.microsoft.com/office/drawing/2014/chart" uri="{C3380CC4-5D6E-409C-BE32-E72D297353CC}">
              <c16:uniqueId val="{00000001-4133-4406-9293-7BCAA7E5630E}"/>
            </c:ext>
          </c:extLst>
        </c:ser>
        <c:dLbls>
          <c:showLegendKey val="0"/>
          <c:showVal val="0"/>
          <c:showCatName val="0"/>
          <c:showSerName val="0"/>
          <c:showPercent val="0"/>
          <c:showBubbleSize val="0"/>
        </c:dLbls>
        <c:smooth val="0"/>
        <c:axId val="577429864"/>
        <c:axId val="577430256"/>
      </c:lineChart>
      <c:catAx>
        <c:axId val="577429864"/>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577430256"/>
        <c:crosses val="autoZero"/>
        <c:auto val="1"/>
        <c:lblAlgn val="ctr"/>
        <c:lblOffset val="100"/>
        <c:noMultiLvlLbl val="0"/>
      </c:catAx>
      <c:valAx>
        <c:axId val="577430256"/>
        <c:scaling>
          <c:orientation val="minMax"/>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7429864"/>
        <c:crosses val="autoZero"/>
        <c:crossBetween val="midCat"/>
        <c:majorUnit val="25"/>
      </c:valAx>
      <c:spPr>
        <a:noFill/>
        <a:ln>
          <a:solidFill>
            <a:schemeClr val="bg2"/>
          </a:solidFill>
        </a:ln>
      </c:spPr>
    </c:plotArea>
    <c:legend>
      <c:legendPos val="t"/>
      <c:layout>
        <c:manualLayout>
          <c:xMode val="edge"/>
          <c:yMode val="edge"/>
          <c:x val="0.5767248167254978"/>
          <c:y val="0.1"/>
          <c:w val="0.38161779346547275"/>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7C6C-4066-870B-B981E64D97DD}"/>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7C6C-4066-870B-B981E64D97DD}"/>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7C6C-4066-870B-B981E64D97DD}"/>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7C6C-4066-870B-B981E64D97DD}"/>
              </c:ext>
            </c:extLst>
          </c:dPt>
          <c:dLbls>
            <c:dLbl>
              <c:idx val="1"/>
              <c:layout>
                <c:manualLayout>
                  <c:x val="-5.7142857142857141E-2"/>
                  <c:y val="-2.298850574712654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6C-4066-870B-B981E64D97DD}"/>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C6C-4066-870B-B981E64D97DD}"/>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C6C-4066-870B-B981E64D97DD}"/>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0.39617999999999998</c:v>
                </c:pt>
                <c:pt idx="1">
                  <c:v>0.46882000000000001</c:v>
                </c:pt>
                <c:pt idx="2">
                  <c:v>3.5215999999999997E-2</c:v>
                </c:pt>
                <c:pt idx="3">
                  <c:v>9.9779999999999994E-2</c:v>
                </c:pt>
              </c:numCache>
            </c:numRef>
          </c:val>
          <c:extLst>
            <c:ext xmlns:c16="http://schemas.microsoft.com/office/drawing/2014/chart" uri="{C3380CC4-5D6E-409C-BE32-E72D297353CC}">
              <c16:uniqueId val="{00000008-7C6C-4066-870B-B981E64D97DD}"/>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C6F5-4DA4-B9F9-A63F31C88EC0}"/>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C6F5-4DA4-B9F9-A63F31C88EC0}"/>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C6F5-4DA4-B9F9-A63F31C88EC0}"/>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C6F5-4DA4-B9F9-A63F31C88EC0}"/>
              </c:ext>
            </c:extLst>
          </c:dPt>
          <c:dLbls>
            <c:dLbl>
              <c:idx val="1"/>
              <c:layout>
                <c:manualLayout>
                  <c:x val="-8.0952380952380956E-2"/>
                  <c:y val="2.222222222222222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F5-4DA4-B9F9-A63F31C88EC0}"/>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6F5-4DA4-B9F9-A63F31C88EC0}"/>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6F5-4DA4-B9F9-A63F31C88EC0}"/>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0.37824000000000002</c:v>
                </c:pt>
                <c:pt idx="1">
                  <c:v>0.46459</c:v>
                </c:pt>
                <c:pt idx="2">
                  <c:v>1.7271000000000002E-2</c:v>
                </c:pt>
                <c:pt idx="3">
                  <c:v>0.1399</c:v>
                </c:pt>
              </c:numCache>
            </c:numRef>
          </c:val>
          <c:extLst>
            <c:ext xmlns:c16="http://schemas.microsoft.com/office/drawing/2014/chart" uri="{C3380CC4-5D6E-409C-BE32-E72D297353CC}">
              <c16:uniqueId val="{00000008-C6F5-4DA4-B9F9-A63F31C88EC0}"/>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33F5-489E-BBA5-BCFDE521CD5A}"/>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33F5-489E-BBA5-BCFDE521CD5A}"/>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33F5-489E-BBA5-BCFDE521CD5A}"/>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33F5-489E-BBA5-BCFDE521CD5A}"/>
              </c:ext>
            </c:extLst>
          </c:dPt>
          <c:dLbls>
            <c:dLbl>
              <c:idx val="1"/>
              <c:layout>
                <c:manualLayout>
                  <c:x val="5.2910052910052907E-3"/>
                  <c:y val="-4.954990423494360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3F5-489E-BBA5-BCFDE521CD5A}"/>
                </c:ext>
              </c:extLst>
            </c:dLbl>
            <c:dLbl>
              <c:idx val="2"/>
              <c:layout>
                <c:manualLayout>
                  <c:x val="-4.1666666666666683E-3"/>
                  <c:y val="1.3513513513513521E-2"/>
                </c:manualLayout>
              </c:layout>
              <c:numFmt formatCode="0.0%" sourceLinked="0"/>
              <c:spPr>
                <a:noFill/>
                <a:ln>
                  <a:noFill/>
                </a:ln>
                <a:effectLst/>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3F5-489E-BBA5-BCFDE521CD5A}"/>
                </c:ext>
              </c:extLst>
            </c:dLbl>
            <c:dLbl>
              <c:idx val="3"/>
              <c:layout>
                <c:manualLayout>
                  <c:x val="-2.1957671957671957E-2"/>
                  <c:y val="-6.7567567567567655E-2"/>
                </c:manualLayout>
              </c:layout>
              <c:numFmt formatCode="0%" sourceLinked="0"/>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3F5-489E-BBA5-BCFDE521CD5A}"/>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0.41771999999999998</c:v>
                </c:pt>
                <c:pt idx="1">
                  <c:v>0.43037999999999998</c:v>
                </c:pt>
                <c:pt idx="2">
                  <c:v>2.5316000000000002E-2</c:v>
                </c:pt>
                <c:pt idx="3">
                  <c:v>0.12658</c:v>
                </c:pt>
              </c:numCache>
            </c:numRef>
          </c:val>
          <c:extLst>
            <c:ext xmlns:c16="http://schemas.microsoft.com/office/drawing/2014/chart" uri="{C3380CC4-5D6E-409C-BE32-E72D297353CC}">
              <c16:uniqueId val="{00000008-33F5-489E-BBA5-BCFDE521CD5A}"/>
            </c:ext>
          </c:extLst>
        </c:ser>
        <c:dLbls>
          <c:showLegendKey val="0"/>
          <c:showVal val="0"/>
          <c:showCatName val="0"/>
          <c:showSerName val="0"/>
          <c:showPercent val="0"/>
          <c:showBubbleSize val="0"/>
          <c:showLeaderLines val="1"/>
        </c:dLbls>
      </c:pie3DChart>
    </c:plotArea>
    <c:legend>
      <c:legendPos val="r"/>
      <c:layout>
        <c:manualLayout>
          <c:xMode val="edge"/>
          <c:yMode val="edge"/>
          <c:x val="0.58296900387451567"/>
          <c:y val="0.113433354614457"/>
          <c:w val="0.37989480481606464"/>
          <c:h val="0.7010612186990338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5E-2"/>
          <c:y val="4.7348866227787091E-2"/>
          <c:w val="0.87737962511323264"/>
          <c:h val="0.79806505744159983"/>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dLbl>
              <c:idx val="2"/>
              <c:layout>
                <c:manualLayout>
                  <c:x val="5.8997050147492824E-3"/>
                  <c:y val="6.94131061486180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07-4E57-9ABF-DC6BE5D64611}"/>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1B1-44D0-A922-CE71E5F14F2E}"/>
                </c:ext>
              </c:extLst>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150</c:v>
                </c:pt>
                <c:pt idx="1">
                  <c:v>16</c:v>
                </c:pt>
                <c:pt idx="2">
                  <c:v>15</c:v>
                </c:pt>
              </c:numCache>
            </c:numRef>
          </c:val>
          <c:extLst>
            <c:ext xmlns:c16="http://schemas.microsoft.com/office/drawing/2014/chart" uri="{C3380CC4-5D6E-409C-BE32-E72D297353CC}">
              <c16:uniqueId val="{00000002-1B07-4E57-9ABF-DC6BE5D64611}"/>
            </c:ext>
          </c:extLst>
        </c:ser>
        <c:ser>
          <c:idx val="1"/>
          <c:order val="1"/>
          <c:tx>
            <c:strRef>
              <c:f>Sheet1!$C$1</c:f>
              <c:strCache>
                <c:ptCount val="1"/>
                <c:pt idx="0">
                  <c:v>2009-June 2017</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159</c:v>
                </c:pt>
                <c:pt idx="1">
                  <c:v>29</c:v>
                </c:pt>
                <c:pt idx="2">
                  <c:v>24</c:v>
                </c:pt>
              </c:numCache>
            </c:numRef>
          </c:val>
          <c:extLst>
            <c:ext xmlns:c16="http://schemas.microsoft.com/office/drawing/2014/chart" uri="{C3380CC4-5D6E-409C-BE32-E72D297353CC}">
              <c16:uniqueId val="{00000003-1B07-4E57-9ABF-DC6BE5D64611}"/>
            </c:ext>
          </c:extLst>
        </c:ser>
        <c:dLbls>
          <c:showLegendKey val="0"/>
          <c:showVal val="0"/>
          <c:showCatName val="0"/>
          <c:showSerName val="0"/>
          <c:showPercent val="0"/>
          <c:showBubbleSize val="0"/>
        </c:dLbls>
        <c:gapWidth val="35"/>
        <c:axId val="385712640"/>
        <c:axId val="385713032"/>
      </c:barChart>
      <c:catAx>
        <c:axId val="385712640"/>
        <c:scaling>
          <c:orientation val="minMax"/>
        </c:scaling>
        <c:delete val="0"/>
        <c:axPos val="b"/>
        <c:title>
          <c:tx>
            <c:rich>
              <a:bodyPr/>
              <a:lstStyle/>
              <a:p>
                <a:pPr>
                  <a:defRPr sz="1700">
                    <a:solidFill>
                      <a:schemeClr val="bg2"/>
                    </a:solidFill>
                  </a:defRPr>
                </a:pPr>
                <a:r>
                  <a:rPr lang="en-US" sz="1700" dirty="0" smtClean="0">
                    <a:solidFill>
                      <a:schemeClr val="bg2"/>
                    </a:solidFill>
                  </a:rPr>
                  <a:t>Average number of heart transplants per year</a:t>
                </a:r>
                <a:endParaRPr lang="en-US" sz="1700" dirty="0">
                  <a:solidFill>
                    <a:schemeClr val="bg2"/>
                  </a:solidFill>
                </a:endParaRPr>
              </a:p>
            </c:rich>
          </c:tx>
          <c:layout>
            <c:manualLayout>
              <c:xMode val="edge"/>
              <c:yMode val="edge"/>
              <c:x val="0.22269412119945181"/>
              <c:y val="0.91688008261262421"/>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385713032"/>
        <c:crosses val="autoZero"/>
        <c:auto val="1"/>
        <c:lblAlgn val="ctr"/>
        <c:lblOffset val="100"/>
        <c:tickLblSkip val="1"/>
        <c:noMultiLvlLbl val="0"/>
      </c:catAx>
      <c:valAx>
        <c:axId val="385713032"/>
        <c:scaling>
          <c:orientation val="minMax"/>
          <c:max val="1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385712640"/>
        <c:crosses val="autoZero"/>
        <c:crossBetween val="between"/>
        <c:majorUnit val="20"/>
      </c:valAx>
      <c:spPr>
        <a:noFill/>
        <a:ln>
          <a:solidFill>
            <a:schemeClr val="bg2"/>
          </a:solidFill>
        </a:ln>
      </c:spPr>
    </c:plotArea>
    <c:legend>
      <c:legendPos val="b"/>
      <c:layout>
        <c:manualLayout>
          <c:xMode val="edge"/>
          <c:yMode val="edge"/>
          <c:x val="0.53834808259587019"/>
          <c:y val="8.2324770879049949E-2"/>
          <c:w val="0.3956564002508608"/>
          <c:h val="0.13078998321931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42.1053</c:v>
                </c:pt>
                <c:pt idx="1">
                  <c:v>53.125</c:v>
                </c:pt>
                <c:pt idx="2">
                  <c:v>65</c:v>
                </c:pt>
                <c:pt idx="3">
                  <c:v>44</c:v>
                </c:pt>
                <c:pt idx="4">
                  <c:v>41.790999999999997</c:v>
                </c:pt>
                <c:pt idx="5">
                  <c:v>40.697699999999998</c:v>
                </c:pt>
                <c:pt idx="6">
                  <c:v>41</c:v>
                </c:pt>
                <c:pt idx="7">
                  <c:v>44.680900000000001</c:v>
                </c:pt>
                <c:pt idx="8">
                  <c:v>52.381</c:v>
                </c:pt>
                <c:pt idx="9">
                  <c:v>41.935499999999998</c:v>
                </c:pt>
                <c:pt idx="10">
                  <c:v>36</c:v>
                </c:pt>
                <c:pt idx="11">
                  <c:v>51.5152</c:v>
                </c:pt>
                <c:pt idx="12">
                  <c:v>57.575800000000001</c:v>
                </c:pt>
                <c:pt idx="13">
                  <c:v>53.608199999999997</c:v>
                </c:pt>
                <c:pt idx="14">
                  <c:v>38.960999999999999</c:v>
                </c:pt>
                <c:pt idx="15">
                  <c:v>44.642899999999997</c:v>
                </c:pt>
                <c:pt idx="16">
                  <c:v>47.747700000000002</c:v>
                </c:pt>
                <c:pt idx="17">
                  <c:v>53.1646</c:v>
                </c:pt>
                <c:pt idx="18">
                  <c:v>43.137300000000003</c:v>
                </c:pt>
                <c:pt idx="19">
                  <c:v>50.485399999999998</c:v>
                </c:pt>
                <c:pt idx="20">
                  <c:v>45.794400000000003</c:v>
                </c:pt>
                <c:pt idx="21">
                  <c:v>44.444400000000002</c:v>
                </c:pt>
                <c:pt idx="22">
                  <c:v>48.226999999999997</c:v>
                </c:pt>
                <c:pt idx="23">
                  <c:v>46.923099999999998</c:v>
                </c:pt>
                <c:pt idx="24">
                  <c:v>46.031700000000001</c:v>
                </c:pt>
                <c:pt idx="25">
                  <c:v>47.286799999999999</c:v>
                </c:pt>
                <c:pt idx="26">
                  <c:v>44.029899999999998</c:v>
                </c:pt>
                <c:pt idx="27">
                  <c:v>38.157899999999998</c:v>
                </c:pt>
                <c:pt idx="28">
                  <c:v>41.549300000000002</c:v>
                </c:pt>
                <c:pt idx="29">
                  <c:v>45.859900000000003</c:v>
                </c:pt>
                <c:pt idx="30">
                  <c:v>38.815800000000003</c:v>
                </c:pt>
              </c:numCache>
            </c:numRef>
          </c:val>
          <c:smooth val="0"/>
          <c:extLst>
            <c:ext xmlns:c16="http://schemas.microsoft.com/office/drawing/2014/chart" uri="{C3380CC4-5D6E-409C-BE32-E72D297353CC}">
              <c16:uniqueId val="{00000000-7843-46CD-9E8C-8BCA42BF1F9B}"/>
            </c:ext>
          </c:extLst>
        </c:ser>
        <c:ser>
          <c:idx val="1"/>
          <c:order val="1"/>
          <c:tx>
            <c:strRef>
              <c:f>Sheet1!$C$1</c:f>
              <c:strCache>
                <c:ptCount val="1"/>
                <c:pt idx="0">
                  <c:v>CHD</c:v>
                </c:pt>
              </c:strCache>
            </c:strRef>
          </c:tx>
          <c:spPr>
            <a:ln w="41275">
              <a:solidFill>
                <a:srgbClr val="33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42.1053</c:v>
                </c:pt>
                <c:pt idx="1">
                  <c:v>40.625</c:v>
                </c:pt>
                <c:pt idx="2">
                  <c:v>30</c:v>
                </c:pt>
                <c:pt idx="3">
                  <c:v>52</c:v>
                </c:pt>
                <c:pt idx="4">
                  <c:v>53.731299999999997</c:v>
                </c:pt>
                <c:pt idx="5">
                  <c:v>46.511600000000001</c:v>
                </c:pt>
                <c:pt idx="6">
                  <c:v>40</c:v>
                </c:pt>
                <c:pt idx="7">
                  <c:v>42.553199999999997</c:v>
                </c:pt>
                <c:pt idx="8">
                  <c:v>35.714300000000001</c:v>
                </c:pt>
                <c:pt idx="9">
                  <c:v>39.7849</c:v>
                </c:pt>
                <c:pt idx="10">
                  <c:v>45.333300000000001</c:v>
                </c:pt>
                <c:pt idx="11">
                  <c:v>37.373699999999999</c:v>
                </c:pt>
                <c:pt idx="12">
                  <c:v>31.313099999999999</c:v>
                </c:pt>
                <c:pt idx="13">
                  <c:v>32.989699999999999</c:v>
                </c:pt>
                <c:pt idx="14">
                  <c:v>37.662300000000002</c:v>
                </c:pt>
                <c:pt idx="15">
                  <c:v>45.535699999999999</c:v>
                </c:pt>
                <c:pt idx="16">
                  <c:v>32.432400000000001</c:v>
                </c:pt>
                <c:pt idx="17">
                  <c:v>36.7089</c:v>
                </c:pt>
                <c:pt idx="18">
                  <c:v>42.1569</c:v>
                </c:pt>
                <c:pt idx="19">
                  <c:v>33.980600000000003</c:v>
                </c:pt>
                <c:pt idx="20">
                  <c:v>38.317799999999998</c:v>
                </c:pt>
                <c:pt idx="21">
                  <c:v>34.9206</c:v>
                </c:pt>
                <c:pt idx="22">
                  <c:v>39.716299999999997</c:v>
                </c:pt>
                <c:pt idx="23">
                  <c:v>36.153799999999997</c:v>
                </c:pt>
                <c:pt idx="24">
                  <c:v>42.857100000000003</c:v>
                </c:pt>
                <c:pt idx="25">
                  <c:v>35.658900000000003</c:v>
                </c:pt>
                <c:pt idx="26">
                  <c:v>43.2836</c:v>
                </c:pt>
                <c:pt idx="27">
                  <c:v>44.736800000000002</c:v>
                </c:pt>
                <c:pt idx="28">
                  <c:v>42.957700000000003</c:v>
                </c:pt>
                <c:pt idx="29">
                  <c:v>38.853499999999997</c:v>
                </c:pt>
                <c:pt idx="30">
                  <c:v>45.3947</c:v>
                </c:pt>
              </c:numCache>
            </c:numRef>
          </c:val>
          <c:smooth val="0"/>
          <c:extLst>
            <c:ext xmlns:c16="http://schemas.microsoft.com/office/drawing/2014/chart" uri="{C3380CC4-5D6E-409C-BE32-E72D297353CC}">
              <c16:uniqueId val="{00000001-7843-46CD-9E8C-8BCA42BF1F9B}"/>
            </c:ext>
          </c:extLst>
        </c:ser>
        <c:dLbls>
          <c:showLegendKey val="0"/>
          <c:showVal val="0"/>
          <c:showCatName val="0"/>
          <c:showSerName val="0"/>
          <c:showPercent val="0"/>
          <c:showBubbleSize val="0"/>
        </c:dLbls>
        <c:smooth val="0"/>
        <c:axId val="582955728"/>
        <c:axId val="582956120"/>
      </c:lineChart>
      <c:catAx>
        <c:axId val="582955728"/>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582956120"/>
        <c:crosses val="autoZero"/>
        <c:auto val="1"/>
        <c:lblAlgn val="ctr"/>
        <c:lblOffset val="100"/>
        <c:noMultiLvlLbl val="0"/>
      </c:catAx>
      <c:valAx>
        <c:axId val="582956120"/>
        <c:scaling>
          <c:orientation val="minMax"/>
          <c:max val="100"/>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955728"/>
        <c:crosses val="autoZero"/>
        <c:crossBetween val="midCat"/>
        <c:majorUnit val="25"/>
      </c:valAx>
      <c:spPr>
        <a:noFill/>
        <a:ln>
          <a:solidFill>
            <a:schemeClr val="bg2"/>
          </a:solidFill>
        </a:ln>
      </c:spPr>
    </c:plotArea>
    <c:legend>
      <c:legendPos val="t"/>
      <c:layout>
        <c:manualLayout>
          <c:xMode val="edge"/>
          <c:yMode val="edge"/>
          <c:x val="0.5767248167254978"/>
          <c:y val="0.1"/>
          <c:w val="0.38161779346547275"/>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solidFill>
              <a:srgbClr val="FFC0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35CE-4BC0-B13A-DAF941162530}"/>
              </c:ext>
            </c:extLst>
          </c:dPt>
          <c:dPt>
            <c:idx val="1"/>
            <c:bubble3D val="0"/>
            <c:extLst>
              <c:ext xmlns:c16="http://schemas.microsoft.com/office/drawing/2014/chart" uri="{C3380CC4-5D6E-409C-BE32-E72D297353CC}">
                <c16:uniqueId val="{00000002-35CE-4BC0-B13A-DAF941162530}"/>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4-35CE-4BC0-B13A-DAF941162530}"/>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6-35CE-4BC0-B13A-DAF941162530}"/>
              </c:ext>
            </c:extLst>
          </c:dPt>
          <c:dLbls>
            <c:dLbl>
              <c:idx val="1"/>
              <c:layout>
                <c:manualLayout>
                  <c:x val="-3.1631046119235097E-2"/>
                  <c:y val="1.724137931034472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5CE-4BC0-B13A-DAF941162530}"/>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5CE-4BC0-B13A-DAF941162530}"/>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5CE-4BC0-B13A-DAF941162530}"/>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0.32991999999999999</c:v>
                </c:pt>
                <c:pt idx="1">
                  <c:v>0.44141000000000002</c:v>
                </c:pt>
                <c:pt idx="2">
                  <c:v>9.2149999999999996E-2</c:v>
                </c:pt>
                <c:pt idx="3">
                  <c:v>0.13652</c:v>
                </c:pt>
              </c:numCache>
            </c:numRef>
          </c:val>
          <c:extLst>
            <c:ext xmlns:c16="http://schemas.microsoft.com/office/drawing/2014/chart" uri="{C3380CC4-5D6E-409C-BE32-E72D297353CC}">
              <c16:uniqueId val="{00000007-35CE-4BC0-B13A-DAF941162530}"/>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F0B9-45D4-A042-8A1679017F5B}"/>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F0B9-45D4-A042-8A1679017F5B}"/>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F0B9-45D4-A042-8A1679017F5B}"/>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F0B9-45D4-A042-8A1679017F5B}"/>
              </c:ext>
            </c:extLst>
          </c:dPt>
          <c:dLbls>
            <c:dLbl>
              <c:idx val="1"/>
              <c:layout>
                <c:manualLayout>
                  <c:x val="8.2913385826771657E-3"/>
                  <c:y val="3.333333333333343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0B9-45D4-A042-8A1679017F5B}"/>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0B9-45D4-A042-8A1679017F5B}"/>
                </c:ext>
              </c:extLst>
            </c:dLbl>
            <c:dLbl>
              <c:idx val="3"/>
              <c:layout>
                <c:manualLayout>
                  <c:x val="3.9058867641544805E-3"/>
                  <c:y val="-1.111111111111111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0B9-45D4-A042-8A1679017F5B}"/>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0.28882999999999998</c:v>
                </c:pt>
                <c:pt idx="1">
                  <c:v>0.48501</c:v>
                </c:pt>
                <c:pt idx="2">
                  <c:v>8.7193000000000007E-2</c:v>
                </c:pt>
                <c:pt idx="3">
                  <c:v>0.13896</c:v>
                </c:pt>
              </c:numCache>
            </c:numRef>
          </c:val>
          <c:extLst>
            <c:ext xmlns:c16="http://schemas.microsoft.com/office/drawing/2014/chart" uri="{C3380CC4-5D6E-409C-BE32-E72D297353CC}">
              <c16:uniqueId val="{00000008-F0B9-45D4-A042-8A1679017F5B}"/>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E9F8-405A-B53E-0311B66E32F1}"/>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E9F8-405A-B53E-0311B66E32F1}"/>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E9F8-405A-B53E-0311B66E32F1}"/>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E9F8-405A-B53E-0311B66E32F1}"/>
              </c:ext>
            </c:extLst>
          </c:dPt>
          <c:dLbls>
            <c:dLbl>
              <c:idx val="1"/>
              <c:layout>
                <c:manualLayout>
                  <c:x val="2.6455026455025486E-3"/>
                  <c:y val="-3.15318862169255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9F8-405A-B53E-0311B66E32F1}"/>
                </c:ext>
              </c:extLst>
            </c:dLbl>
            <c:dLbl>
              <c:idx val="2"/>
              <c:layout>
                <c:manualLayout>
                  <c:x val="-3.0621588968045683E-2"/>
                  <c:y val="-3.603603603603603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9F8-405A-B53E-0311B66E32F1}"/>
                </c:ext>
              </c:extLst>
            </c:dLbl>
            <c:dLbl>
              <c:idx val="3"/>
              <c:layout>
                <c:manualLayout>
                  <c:x val="1.8518518518518805E-3"/>
                  <c:y val="-0.1441441441441462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9F8-405A-B53E-0311B66E32F1}"/>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0.34399000000000002</c:v>
                </c:pt>
                <c:pt idx="1">
                  <c:v>0.4335</c:v>
                </c:pt>
                <c:pt idx="2">
                  <c:v>6.9054000000000004E-2</c:v>
                </c:pt>
                <c:pt idx="3">
                  <c:v>0.15345</c:v>
                </c:pt>
              </c:numCache>
            </c:numRef>
          </c:val>
          <c:extLst>
            <c:ext xmlns:c16="http://schemas.microsoft.com/office/drawing/2014/chart" uri="{C3380CC4-5D6E-409C-BE32-E72D297353CC}">
              <c16:uniqueId val="{00000008-E9F8-405A-B53E-0311B66E32F1}"/>
            </c:ext>
          </c:extLst>
        </c:ser>
        <c:dLbls>
          <c:showLegendKey val="0"/>
          <c:showVal val="0"/>
          <c:showCatName val="0"/>
          <c:showSerName val="0"/>
          <c:showPercent val="0"/>
          <c:showBubbleSize val="0"/>
          <c:showLeaderLines val="1"/>
        </c:dLbls>
      </c:pie3DChart>
    </c:plotArea>
    <c:legend>
      <c:legendPos val="r"/>
      <c:layout>
        <c:manualLayout>
          <c:xMode val="edge"/>
          <c:yMode val="edge"/>
          <c:x val="0.5988420197475316"/>
          <c:y val="0.1089288501099525"/>
          <c:w val="0.37989480481606464"/>
          <c:h val="0.70106121869903426"/>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642E-2"/>
          <c:y val="6.1607174103237093E-2"/>
          <c:w val="0.89090800072404741"/>
          <c:h val="0.62493613298339501"/>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50</c:v>
                </c:pt>
                <c:pt idx="1">
                  <c:v>54.166699999999999</c:v>
                </c:pt>
                <c:pt idx="2">
                  <c:v>58.064500000000002</c:v>
                </c:pt>
                <c:pt idx="3">
                  <c:v>63.8889</c:v>
                </c:pt>
                <c:pt idx="4">
                  <c:v>42</c:v>
                </c:pt>
                <c:pt idx="5">
                  <c:v>45.454500000000003</c:v>
                </c:pt>
                <c:pt idx="6">
                  <c:v>45.833300000000001</c:v>
                </c:pt>
                <c:pt idx="7">
                  <c:v>30.612200000000001</c:v>
                </c:pt>
                <c:pt idx="8">
                  <c:v>58.823500000000003</c:v>
                </c:pt>
                <c:pt idx="9">
                  <c:v>40.277799999999999</c:v>
                </c:pt>
                <c:pt idx="10">
                  <c:v>37.704900000000002</c:v>
                </c:pt>
                <c:pt idx="11">
                  <c:v>45.762700000000002</c:v>
                </c:pt>
                <c:pt idx="12">
                  <c:v>40.677999999999997</c:v>
                </c:pt>
                <c:pt idx="13">
                  <c:v>32.692300000000003</c:v>
                </c:pt>
                <c:pt idx="14">
                  <c:v>43.661999999999999</c:v>
                </c:pt>
                <c:pt idx="15">
                  <c:v>38.095199999999998</c:v>
                </c:pt>
                <c:pt idx="16">
                  <c:v>49.230800000000002</c:v>
                </c:pt>
                <c:pt idx="17">
                  <c:v>42.168700000000001</c:v>
                </c:pt>
                <c:pt idx="18">
                  <c:v>43.478299999999997</c:v>
                </c:pt>
                <c:pt idx="19">
                  <c:v>49.253700000000002</c:v>
                </c:pt>
                <c:pt idx="20">
                  <c:v>41.790999999999997</c:v>
                </c:pt>
                <c:pt idx="21">
                  <c:v>50</c:v>
                </c:pt>
                <c:pt idx="22">
                  <c:v>55.681800000000003</c:v>
                </c:pt>
                <c:pt idx="23">
                  <c:v>39.560400000000001</c:v>
                </c:pt>
                <c:pt idx="24">
                  <c:v>51.219499999999996</c:v>
                </c:pt>
                <c:pt idx="25">
                  <c:v>51.136400000000002</c:v>
                </c:pt>
                <c:pt idx="26">
                  <c:v>41.573</c:v>
                </c:pt>
                <c:pt idx="27">
                  <c:v>38.823500000000003</c:v>
                </c:pt>
                <c:pt idx="28">
                  <c:v>43.956000000000003</c:v>
                </c:pt>
                <c:pt idx="29">
                  <c:v>38.4</c:v>
                </c:pt>
                <c:pt idx="30">
                  <c:v>42</c:v>
                </c:pt>
              </c:numCache>
            </c:numRef>
          </c:val>
          <c:smooth val="0"/>
          <c:extLst>
            <c:ext xmlns:c16="http://schemas.microsoft.com/office/drawing/2014/chart" uri="{C3380CC4-5D6E-409C-BE32-E72D297353CC}">
              <c16:uniqueId val="{00000000-569A-4413-AABE-474D6CE41D4F}"/>
            </c:ext>
          </c:extLst>
        </c:ser>
        <c:ser>
          <c:idx val="1"/>
          <c:order val="1"/>
          <c:tx>
            <c:strRef>
              <c:f>Sheet1!$C$1</c:f>
              <c:strCache>
                <c:ptCount val="1"/>
                <c:pt idx="0">
                  <c:v>CHD</c:v>
                </c:pt>
              </c:strCache>
            </c:strRef>
          </c:tx>
          <c:spPr>
            <a:ln w="41275">
              <a:solidFill>
                <a:srgbClr val="33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37.5</c:v>
                </c:pt>
                <c:pt idx="1">
                  <c:v>45.833300000000001</c:v>
                </c:pt>
                <c:pt idx="2">
                  <c:v>35.483899999999998</c:v>
                </c:pt>
                <c:pt idx="3">
                  <c:v>25</c:v>
                </c:pt>
                <c:pt idx="4">
                  <c:v>46</c:v>
                </c:pt>
                <c:pt idx="5">
                  <c:v>42.424199999999999</c:v>
                </c:pt>
                <c:pt idx="6">
                  <c:v>39.583300000000001</c:v>
                </c:pt>
                <c:pt idx="7">
                  <c:v>40.816299999999998</c:v>
                </c:pt>
                <c:pt idx="8">
                  <c:v>23.529399999999999</c:v>
                </c:pt>
                <c:pt idx="9">
                  <c:v>30.555599999999998</c:v>
                </c:pt>
                <c:pt idx="10">
                  <c:v>36.065600000000003</c:v>
                </c:pt>
                <c:pt idx="11">
                  <c:v>22.033899999999999</c:v>
                </c:pt>
                <c:pt idx="12">
                  <c:v>23.7288</c:v>
                </c:pt>
                <c:pt idx="13">
                  <c:v>34.615400000000001</c:v>
                </c:pt>
                <c:pt idx="14">
                  <c:v>29.577500000000001</c:v>
                </c:pt>
                <c:pt idx="15">
                  <c:v>40.476199999999999</c:v>
                </c:pt>
                <c:pt idx="16">
                  <c:v>30.769200000000001</c:v>
                </c:pt>
                <c:pt idx="17">
                  <c:v>37.349400000000003</c:v>
                </c:pt>
                <c:pt idx="18">
                  <c:v>33.333300000000001</c:v>
                </c:pt>
                <c:pt idx="19">
                  <c:v>29.8507</c:v>
                </c:pt>
                <c:pt idx="20">
                  <c:v>40.298499999999997</c:v>
                </c:pt>
                <c:pt idx="21">
                  <c:v>17.1053</c:v>
                </c:pt>
                <c:pt idx="22">
                  <c:v>26.136399999999998</c:v>
                </c:pt>
                <c:pt idx="23">
                  <c:v>37.3626</c:v>
                </c:pt>
                <c:pt idx="24">
                  <c:v>31.7073</c:v>
                </c:pt>
                <c:pt idx="25">
                  <c:v>29.545500000000001</c:v>
                </c:pt>
                <c:pt idx="26">
                  <c:v>32.584299999999999</c:v>
                </c:pt>
                <c:pt idx="27">
                  <c:v>41.176499999999997</c:v>
                </c:pt>
                <c:pt idx="28">
                  <c:v>36.2637</c:v>
                </c:pt>
                <c:pt idx="29">
                  <c:v>34.4</c:v>
                </c:pt>
                <c:pt idx="30">
                  <c:v>33</c:v>
                </c:pt>
              </c:numCache>
            </c:numRef>
          </c:val>
          <c:smooth val="0"/>
          <c:extLst>
            <c:ext xmlns:c16="http://schemas.microsoft.com/office/drawing/2014/chart" uri="{C3380CC4-5D6E-409C-BE32-E72D297353CC}">
              <c16:uniqueId val="{00000001-569A-4413-AABE-474D6CE41D4F}"/>
            </c:ext>
          </c:extLst>
        </c:ser>
        <c:dLbls>
          <c:showLegendKey val="0"/>
          <c:showVal val="0"/>
          <c:showCatName val="0"/>
          <c:showSerName val="0"/>
          <c:showPercent val="0"/>
          <c:showBubbleSize val="0"/>
        </c:dLbls>
        <c:smooth val="0"/>
        <c:axId val="582958080"/>
        <c:axId val="582958472"/>
      </c:lineChart>
      <c:catAx>
        <c:axId val="582958080"/>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582958472"/>
        <c:crosses val="autoZero"/>
        <c:auto val="1"/>
        <c:lblAlgn val="ctr"/>
        <c:lblOffset val="100"/>
        <c:noMultiLvlLbl val="0"/>
      </c:catAx>
      <c:valAx>
        <c:axId val="582958472"/>
        <c:scaling>
          <c:orientation val="minMax"/>
          <c:max val="100"/>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958080"/>
        <c:crosses val="autoZero"/>
        <c:crossBetween val="midCat"/>
        <c:majorUnit val="25"/>
      </c:valAx>
      <c:spPr>
        <a:noFill/>
        <a:ln>
          <a:solidFill>
            <a:schemeClr val="bg2"/>
          </a:solidFill>
        </a:ln>
      </c:spPr>
    </c:plotArea>
    <c:legend>
      <c:legendPos val="t"/>
      <c:layout>
        <c:manualLayout>
          <c:xMode val="edge"/>
          <c:yMode val="edge"/>
          <c:x val="0.53362136844963348"/>
          <c:y val="0.1"/>
          <c:w val="0.37443388541949496"/>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6116-4E66-B1B7-FEBA39E7A5C8}"/>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6116-4E66-B1B7-FEBA39E7A5C8}"/>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6116-4E66-B1B7-FEBA39E7A5C8}"/>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6116-4E66-B1B7-FEBA39E7A5C8}"/>
              </c:ext>
            </c:extLst>
          </c:dPt>
          <c:dLbls>
            <c:dLbl>
              <c:idx val="1"/>
              <c:layout>
                <c:manualLayout>
                  <c:x val="-4.7619047619048491E-3"/>
                  <c:y val="-0.1494252873563218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16-4E66-B1B7-FEBA39E7A5C8}"/>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116-4E66-B1B7-FEBA39E7A5C8}"/>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116-4E66-B1B7-FEBA39E7A5C8}"/>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0.24923999999999999</c:v>
                </c:pt>
                <c:pt idx="1">
                  <c:v>0.58096999999999999</c:v>
                </c:pt>
                <c:pt idx="2">
                  <c:v>5.4125E-2</c:v>
                </c:pt>
                <c:pt idx="3">
                  <c:v>0.11567</c:v>
                </c:pt>
              </c:numCache>
            </c:numRef>
          </c:val>
          <c:extLst>
            <c:ext xmlns:c16="http://schemas.microsoft.com/office/drawing/2014/chart" uri="{C3380CC4-5D6E-409C-BE32-E72D297353CC}">
              <c16:uniqueId val="{00000008-6116-4E66-B1B7-FEBA39E7A5C8}"/>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49A4-4094-B42E-B51B82521CE1}"/>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49A4-4094-B42E-B51B82521CE1}"/>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49A4-4094-B42E-B51B82521CE1}"/>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49A4-4094-B42E-B51B82521CE1}"/>
              </c:ext>
            </c:extLst>
          </c:dPt>
          <c:dLbls>
            <c:dLbl>
              <c:idx val="1"/>
              <c:layout>
                <c:manualLayout>
                  <c:x val="-4.7619047619047616E-2"/>
                  <c:y val="-7.777777777777777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A4-4094-B42E-B51B82521CE1}"/>
                </c:ext>
              </c:extLst>
            </c:dLbl>
            <c:dLbl>
              <c:idx val="2"/>
              <c:layout>
                <c:manualLayout>
                  <c:x val="-5.3394075740532433E-2"/>
                  <c:y val="-2.407392825896765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9A4-4094-B42E-B51B82521CE1}"/>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9A4-4094-B42E-B51B82521CE1}"/>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0.19381000000000001</c:v>
                </c:pt>
                <c:pt idx="1">
                  <c:v>0.54742000000000002</c:v>
                </c:pt>
                <c:pt idx="2">
                  <c:v>0.11237</c:v>
                </c:pt>
                <c:pt idx="3">
                  <c:v>0.14638999999999999</c:v>
                </c:pt>
              </c:numCache>
            </c:numRef>
          </c:val>
          <c:extLst>
            <c:ext xmlns:c16="http://schemas.microsoft.com/office/drawing/2014/chart" uri="{C3380CC4-5D6E-409C-BE32-E72D297353CC}">
              <c16:uniqueId val="{00000008-49A4-4094-B42E-B51B82521CE1}"/>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7BA7-46D9-9BA1-2333062C5FC4}"/>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7BA7-46D9-9BA1-2333062C5FC4}"/>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7BA7-46D9-9BA1-2333062C5FC4}"/>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7BA7-46D9-9BA1-2333062C5FC4}"/>
              </c:ext>
            </c:extLst>
          </c:dPt>
          <c:dLbls>
            <c:dLbl>
              <c:idx val="1"/>
              <c:layout>
                <c:manualLayout>
                  <c:x val="-5.2912135983002127E-3"/>
                  <c:y val="-5.405440873944811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BA7-46D9-9BA1-2333062C5FC4}"/>
                </c:ext>
              </c:extLst>
            </c:dLbl>
            <c:dLbl>
              <c:idx val="2"/>
              <c:layout>
                <c:manualLayout>
                  <c:x val="-3.5912594259050974E-2"/>
                  <c:y val="-3.603603603603611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BA7-46D9-9BA1-2333062C5FC4}"/>
                </c:ext>
              </c:extLst>
            </c:dLbl>
            <c:dLbl>
              <c:idx val="3"/>
              <c:layout>
                <c:manualLayout>
                  <c:x val="-1.4021164021164033E-2"/>
                  <c:y val="-4.504504504504504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BA7-46D9-9BA1-2333062C5FC4}"/>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0.23178000000000001</c:v>
                </c:pt>
                <c:pt idx="1">
                  <c:v>0.53239000000000003</c:v>
                </c:pt>
                <c:pt idx="2">
                  <c:v>7.1861999999999995E-2</c:v>
                </c:pt>
                <c:pt idx="3">
                  <c:v>0.16397</c:v>
                </c:pt>
              </c:numCache>
            </c:numRef>
          </c:val>
          <c:extLst>
            <c:ext xmlns:c16="http://schemas.microsoft.com/office/drawing/2014/chart" uri="{C3380CC4-5D6E-409C-BE32-E72D297353CC}">
              <c16:uniqueId val="{00000008-7BA7-46D9-9BA1-2333062C5FC4}"/>
            </c:ext>
          </c:extLst>
        </c:ser>
        <c:dLbls>
          <c:showLegendKey val="0"/>
          <c:showVal val="0"/>
          <c:showCatName val="0"/>
          <c:showSerName val="0"/>
          <c:showPercent val="0"/>
          <c:showBubbleSize val="0"/>
          <c:showLeaderLines val="1"/>
        </c:dLbls>
      </c:pie3DChart>
    </c:plotArea>
    <c:legend>
      <c:legendPos val="r"/>
      <c:layout>
        <c:manualLayout>
          <c:xMode val="edge"/>
          <c:yMode val="edge"/>
          <c:x val="0.61736053826605009"/>
          <c:y val="0.1089288501099525"/>
          <c:w val="0.36402178894304882"/>
          <c:h val="0.70106121869903471"/>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79507E-2"/>
          <c:y val="6.1607174103237093E-2"/>
          <c:w val="0.89090800072404741"/>
          <c:h val="0.62493613298339523"/>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67.567599999999999</c:v>
                </c:pt>
                <c:pt idx="1">
                  <c:v>64.7059</c:v>
                </c:pt>
                <c:pt idx="2">
                  <c:v>71.578900000000004</c:v>
                </c:pt>
                <c:pt idx="3">
                  <c:v>65.934100000000001</c:v>
                </c:pt>
                <c:pt idx="4">
                  <c:v>62.204700000000003</c:v>
                </c:pt>
                <c:pt idx="5">
                  <c:v>57.575800000000001</c:v>
                </c:pt>
                <c:pt idx="6">
                  <c:v>55.038800000000002</c:v>
                </c:pt>
                <c:pt idx="7">
                  <c:v>57.446800000000003</c:v>
                </c:pt>
                <c:pt idx="8">
                  <c:v>58.955199999999998</c:v>
                </c:pt>
                <c:pt idx="9">
                  <c:v>63.194400000000002</c:v>
                </c:pt>
                <c:pt idx="10">
                  <c:v>58.169899999999998</c:v>
                </c:pt>
                <c:pt idx="11">
                  <c:v>52.554699999999997</c:v>
                </c:pt>
                <c:pt idx="12">
                  <c:v>58.741300000000003</c:v>
                </c:pt>
                <c:pt idx="13">
                  <c:v>56.493499999999997</c:v>
                </c:pt>
                <c:pt idx="14">
                  <c:v>60.122700000000002</c:v>
                </c:pt>
                <c:pt idx="15">
                  <c:v>51.1111</c:v>
                </c:pt>
                <c:pt idx="16">
                  <c:v>50.828699999999998</c:v>
                </c:pt>
                <c:pt idx="17">
                  <c:v>59.893000000000001</c:v>
                </c:pt>
                <c:pt idx="18">
                  <c:v>53.488399999999999</c:v>
                </c:pt>
                <c:pt idx="19">
                  <c:v>55.445500000000003</c:v>
                </c:pt>
                <c:pt idx="20">
                  <c:v>56.149700000000003</c:v>
                </c:pt>
                <c:pt idx="21">
                  <c:v>56.666699999999999</c:v>
                </c:pt>
                <c:pt idx="22">
                  <c:v>51.758800000000001</c:v>
                </c:pt>
                <c:pt idx="23">
                  <c:v>51.741300000000003</c:v>
                </c:pt>
                <c:pt idx="24">
                  <c:v>53.917099999999998</c:v>
                </c:pt>
                <c:pt idx="25">
                  <c:v>58.130099999999999</c:v>
                </c:pt>
                <c:pt idx="26">
                  <c:v>52.5</c:v>
                </c:pt>
                <c:pt idx="27">
                  <c:v>55.696199999999997</c:v>
                </c:pt>
                <c:pt idx="28">
                  <c:v>50.427399999999999</c:v>
                </c:pt>
                <c:pt idx="29">
                  <c:v>50.819699999999997</c:v>
                </c:pt>
                <c:pt idx="30">
                  <c:v>54.736800000000002</c:v>
                </c:pt>
              </c:numCache>
            </c:numRef>
          </c:val>
          <c:smooth val="0"/>
          <c:extLst>
            <c:ext xmlns:c16="http://schemas.microsoft.com/office/drawing/2014/chart" uri="{C3380CC4-5D6E-409C-BE32-E72D297353CC}">
              <c16:uniqueId val="{00000000-3D9E-4D84-A474-D353742E5ADC}"/>
            </c:ext>
          </c:extLst>
        </c:ser>
        <c:ser>
          <c:idx val="1"/>
          <c:order val="1"/>
          <c:tx>
            <c:strRef>
              <c:f>Sheet1!$C$1</c:f>
              <c:strCache>
                <c:ptCount val="1"/>
                <c:pt idx="0">
                  <c:v>CHD</c:v>
                </c:pt>
              </c:strCache>
            </c:strRef>
          </c:tx>
          <c:spPr>
            <a:ln w="41275">
              <a:solidFill>
                <a:srgbClr val="339933"/>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14.8649</c:v>
                </c:pt>
                <c:pt idx="1">
                  <c:v>16.176500000000001</c:v>
                </c:pt>
                <c:pt idx="2">
                  <c:v>17.8947</c:v>
                </c:pt>
                <c:pt idx="3">
                  <c:v>17.5824</c:v>
                </c:pt>
                <c:pt idx="4">
                  <c:v>18.897600000000001</c:v>
                </c:pt>
                <c:pt idx="5">
                  <c:v>25.7576</c:v>
                </c:pt>
                <c:pt idx="6">
                  <c:v>27.907</c:v>
                </c:pt>
                <c:pt idx="7">
                  <c:v>29.077999999999999</c:v>
                </c:pt>
                <c:pt idx="8">
                  <c:v>23.1343</c:v>
                </c:pt>
                <c:pt idx="9">
                  <c:v>22.916699999999999</c:v>
                </c:pt>
                <c:pt idx="10">
                  <c:v>32.679699999999997</c:v>
                </c:pt>
                <c:pt idx="11">
                  <c:v>31.386900000000001</c:v>
                </c:pt>
                <c:pt idx="12">
                  <c:v>25.874099999999999</c:v>
                </c:pt>
                <c:pt idx="13">
                  <c:v>25.3247</c:v>
                </c:pt>
                <c:pt idx="14">
                  <c:v>22.699400000000001</c:v>
                </c:pt>
                <c:pt idx="15">
                  <c:v>25</c:v>
                </c:pt>
                <c:pt idx="16">
                  <c:v>29.2818</c:v>
                </c:pt>
                <c:pt idx="17">
                  <c:v>18.7166</c:v>
                </c:pt>
                <c:pt idx="18">
                  <c:v>23.255800000000001</c:v>
                </c:pt>
                <c:pt idx="19">
                  <c:v>17.8218</c:v>
                </c:pt>
                <c:pt idx="20">
                  <c:v>18.181799999999999</c:v>
                </c:pt>
                <c:pt idx="21">
                  <c:v>17.619</c:v>
                </c:pt>
                <c:pt idx="22">
                  <c:v>20.603000000000002</c:v>
                </c:pt>
                <c:pt idx="23">
                  <c:v>23.880600000000001</c:v>
                </c:pt>
                <c:pt idx="24">
                  <c:v>22.119800000000001</c:v>
                </c:pt>
                <c:pt idx="25">
                  <c:v>19.918700000000001</c:v>
                </c:pt>
                <c:pt idx="26">
                  <c:v>26</c:v>
                </c:pt>
                <c:pt idx="27">
                  <c:v>18.987300000000001</c:v>
                </c:pt>
                <c:pt idx="28">
                  <c:v>26.0684</c:v>
                </c:pt>
                <c:pt idx="29">
                  <c:v>22.541</c:v>
                </c:pt>
                <c:pt idx="30">
                  <c:v>21.403500000000001</c:v>
                </c:pt>
              </c:numCache>
            </c:numRef>
          </c:val>
          <c:smooth val="0"/>
          <c:extLst>
            <c:ext xmlns:c16="http://schemas.microsoft.com/office/drawing/2014/chart" uri="{C3380CC4-5D6E-409C-BE32-E72D297353CC}">
              <c16:uniqueId val="{00000001-3D9E-4D84-A474-D353742E5ADC}"/>
            </c:ext>
          </c:extLst>
        </c:ser>
        <c:dLbls>
          <c:showLegendKey val="0"/>
          <c:showVal val="0"/>
          <c:showCatName val="0"/>
          <c:showSerName val="0"/>
          <c:showPercent val="0"/>
          <c:showBubbleSize val="0"/>
        </c:dLbls>
        <c:smooth val="0"/>
        <c:axId val="663041360"/>
        <c:axId val="663041752"/>
      </c:lineChart>
      <c:catAx>
        <c:axId val="663041360"/>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663041752"/>
        <c:crosses val="autoZero"/>
        <c:auto val="1"/>
        <c:lblAlgn val="ctr"/>
        <c:lblOffset val="100"/>
        <c:noMultiLvlLbl val="0"/>
      </c:catAx>
      <c:valAx>
        <c:axId val="663041752"/>
        <c:scaling>
          <c:orientation val="minMax"/>
          <c:max val="100"/>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041360"/>
        <c:crosses val="autoZero"/>
        <c:crossBetween val="midCat"/>
        <c:majorUnit val="25"/>
      </c:valAx>
      <c:spPr>
        <a:noFill/>
        <a:ln>
          <a:solidFill>
            <a:schemeClr val="bg2"/>
          </a:solidFill>
        </a:ln>
      </c:spPr>
    </c:plotArea>
    <c:legend>
      <c:legendPos val="t"/>
      <c:layout>
        <c:manualLayout>
          <c:xMode val="edge"/>
          <c:yMode val="edge"/>
          <c:x val="0.54224205810480586"/>
          <c:y val="0.1"/>
          <c:w val="0.36581319576432253"/>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65497137750022627"/>
          <c:h val="0.88467478674540678"/>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dLbls>
            <c:dLbl>
              <c:idx val="0"/>
              <c:layout>
                <c:manualLayout>
                  <c:x val="0"/>
                  <c:y val="0.37038057742782293"/>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106-4E31-90D3-B576DCD0D7A6}"/>
                </c:ext>
              </c:extLst>
            </c:dLbl>
            <c:dLbl>
              <c:idx val="1"/>
              <c:layout>
                <c:manualLayout>
                  <c:x val="0"/>
                  <c:y val="0.27317626963296343"/>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106-4E31-90D3-B576DCD0D7A6}"/>
                </c:ext>
              </c:extLst>
            </c:dLbl>
            <c:dLbl>
              <c:idx val="2"/>
              <c:layout>
                <c:manualLayout>
                  <c:x val="7.1839080459770114E-3"/>
                  <c:y val="0.38282964629421323"/>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106-4E31-90D3-B576DCD0D7A6}"/>
                </c:ext>
              </c:extLst>
            </c:dLbl>
            <c:spPr>
              <a:noFill/>
              <a:ln>
                <a:noFill/>
              </a:ln>
              <a:effectLst/>
            </c:spPr>
            <c:txPr>
              <a:bodyPr/>
              <a:lstStyle/>
              <a:p>
                <a:pPr>
                  <a:defRPr sz="1500" b="1">
                    <a:solidFill>
                      <a:schemeClr val="bg2"/>
                    </a:solidFill>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v>
                </c:pt>
              </c:strCache>
            </c:strRef>
          </c:cat>
          <c:val>
            <c:numRef>
              <c:f>Sheet1!$B$2:$D$2</c:f>
              <c:numCache>
                <c:formatCode>General</c:formatCode>
                <c:ptCount val="3"/>
                <c:pt idx="0">
                  <c:v>420</c:v>
                </c:pt>
                <c:pt idx="1">
                  <c:v>2256</c:v>
                </c:pt>
                <c:pt idx="2">
                  <c:v>43</c:v>
                </c:pt>
              </c:numCache>
            </c:numRef>
          </c:val>
          <c:extLst>
            <c:ext xmlns:c16="http://schemas.microsoft.com/office/drawing/2014/chart" uri="{C3380CC4-5D6E-409C-BE32-E72D297353CC}">
              <c16:uniqueId val="{00000003-E106-4E31-90D3-B576DCD0D7A6}"/>
            </c:ext>
          </c:extLst>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Sheet1!$B$1:$E$1</c:f>
              <c:strCache>
                <c:ptCount val="4"/>
                <c:pt idx="0">
                  <c:v>Europe</c:v>
                </c:pt>
                <c:pt idx="1">
                  <c:v>North America</c:v>
                </c:pt>
                <c:pt idx="2">
                  <c:v>Other</c:v>
                </c:pt>
                <c:pt idx="3">
                  <c:v>.</c:v>
                </c:pt>
              </c:strCache>
            </c:strRef>
          </c:cat>
          <c:val>
            <c:numRef>
              <c:f>Sheet1!$B$3:$D$3</c:f>
              <c:numCache>
                <c:formatCode>General</c:formatCode>
                <c:ptCount val="3"/>
                <c:pt idx="0">
                  <c:v>1073</c:v>
                </c:pt>
                <c:pt idx="1">
                  <c:v>2084</c:v>
                </c:pt>
                <c:pt idx="2">
                  <c:v>350</c:v>
                </c:pt>
              </c:numCache>
            </c:numRef>
          </c:val>
          <c:extLst>
            <c:ext xmlns:c16="http://schemas.microsoft.com/office/drawing/2014/chart" uri="{C3380CC4-5D6E-409C-BE32-E72D297353CC}">
              <c16:uniqueId val="{00000004-E106-4E31-90D3-B576DCD0D7A6}"/>
            </c:ext>
          </c:extLst>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Sheet1!$B$4:$D$4</c:f>
              <c:numCache>
                <c:formatCode>General</c:formatCode>
                <c:ptCount val="3"/>
                <c:pt idx="0">
                  <c:v>63</c:v>
                </c:pt>
                <c:pt idx="1">
                  <c:v>311</c:v>
                </c:pt>
                <c:pt idx="2">
                  <c:v>10</c:v>
                </c:pt>
              </c:numCache>
            </c:numRef>
          </c:val>
          <c:extLst>
            <c:ext xmlns:c16="http://schemas.microsoft.com/office/drawing/2014/chart" uri="{C3380CC4-5D6E-409C-BE32-E72D297353CC}">
              <c16:uniqueId val="{00000005-E106-4E31-90D3-B576DCD0D7A6}"/>
            </c:ext>
          </c:extLst>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Sheet1!$B$5:$D$5</c:f>
              <c:numCache>
                <c:formatCode>General</c:formatCode>
                <c:ptCount val="3"/>
                <c:pt idx="0">
                  <c:v>295</c:v>
                </c:pt>
                <c:pt idx="1">
                  <c:v>621</c:v>
                </c:pt>
                <c:pt idx="2">
                  <c:v>90</c:v>
                </c:pt>
              </c:numCache>
            </c:numRef>
          </c:val>
          <c:extLst>
            <c:ext xmlns:c16="http://schemas.microsoft.com/office/drawing/2014/chart" uri="{C3380CC4-5D6E-409C-BE32-E72D297353CC}">
              <c16:uniqueId val="{00000006-E106-4E31-90D3-B576DCD0D7A6}"/>
            </c:ext>
          </c:extLst>
        </c:ser>
        <c:dLbls>
          <c:showLegendKey val="0"/>
          <c:showVal val="0"/>
          <c:showCatName val="0"/>
          <c:showSerName val="0"/>
          <c:showPercent val="0"/>
          <c:showBubbleSize val="0"/>
        </c:dLbls>
        <c:gapWidth val="45"/>
        <c:overlap val="100"/>
        <c:axId val="663042144"/>
        <c:axId val="663042536"/>
      </c:barChart>
      <c:catAx>
        <c:axId val="663042144"/>
        <c:scaling>
          <c:orientation val="minMax"/>
        </c:scaling>
        <c:delete val="1"/>
        <c:axPos val="b"/>
        <c:numFmt formatCode="General" sourceLinked="0"/>
        <c:majorTickMark val="out"/>
        <c:minorTickMark val="none"/>
        <c:tickLblPos val="none"/>
        <c:crossAx val="663042536"/>
        <c:crosses val="autoZero"/>
        <c:auto val="1"/>
        <c:lblAlgn val="ctr"/>
        <c:lblOffset val="100"/>
        <c:noMultiLvlLbl val="0"/>
      </c:catAx>
      <c:valAx>
        <c:axId val="66304253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831157726377953"/>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042144"/>
        <c:crosses val="autoZero"/>
        <c:crossBetween val="between"/>
        <c:majorUnit val="0.2"/>
      </c:valAx>
      <c:spPr>
        <a:noFill/>
        <a:ln w="12700">
          <a:solidFill>
            <a:schemeClr val="bg2"/>
          </a:solidFill>
        </a:ln>
      </c:spPr>
    </c:plotArea>
    <c:legend>
      <c:legendPos val="r"/>
      <c:layout>
        <c:manualLayout>
          <c:xMode val="edge"/>
          <c:yMode val="edge"/>
          <c:x val="0.74939802244547027"/>
          <c:y val="0.13591509394659002"/>
          <c:w val="0.22617669019820802"/>
          <c:h val="0.60821276246719169"/>
        </c:manualLayout>
      </c:layout>
      <c:overlay val="0"/>
      <c:spPr>
        <a:solidFill>
          <a:schemeClr val="tx1"/>
        </a:solid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9152185718164582E-2"/>
          <c:w val="0.85968051006899393"/>
          <c:h val="0.78167161481864644"/>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dLbl>
              <c:idx val="2"/>
              <c:layout>
                <c:manualLayout>
                  <c:x val="-1.4749262536873156E-3"/>
                  <c:y val="0.2634021771868801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96E-49E2-B605-B43EB1780A6C}"/>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670-4360-ABD5-37C07575ED9B}"/>
                </c:ext>
              </c:extLst>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35.299999999999997</c:v>
                </c:pt>
                <c:pt idx="1">
                  <c:v>22.5</c:v>
                </c:pt>
                <c:pt idx="2">
                  <c:v>42.1</c:v>
                </c:pt>
              </c:numCache>
            </c:numRef>
          </c:val>
          <c:extLst>
            <c:ext xmlns:c16="http://schemas.microsoft.com/office/drawing/2014/chart" uri="{C3380CC4-5D6E-409C-BE32-E72D297353CC}">
              <c16:uniqueId val="{00000002-496E-49E2-B605-B43EB1780A6C}"/>
            </c:ext>
          </c:extLst>
        </c:ser>
        <c:ser>
          <c:idx val="1"/>
          <c:order val="1"/>
          <c:tx>
            <c:strRef>
              <c:f>Sheet1!$C$1</c:f>
              <c:strCache>
                <c:ptCount val="1"/>
                <c:pt idx="0">
                  <c:v>2009-June 2017</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26.6</c:v>
                </c:pt>
                <c:pt idx="1">
                  <c:v>24.9</c:v>
                </c:pt>
                <c:pt idx="2">
                  <c:v>48.5</c:v>
                </c:pt>
              </c:numCache>
            </c:numRef>
          </c:val>
          <c:extLst>
            <c:ext xmlns:c16="http://schemas.microsoft.com/office/drawing/2014/chart" uri="{C3380CC4-5D6E-409C-BE32-E72D297353CC}">
              <c16:uniqueId val="{00000003-496E-49E2-B605-B43EB1780A6C}"/>
            </c:ext>
          </c:extLst>
        </c:ser>
        <c:dLbls>
          <c:showLegendKey val="0"/>
          <c:showVal val="0"/>
          <c:showCatName val="0"/>
          <c:showSerName val="0"/>
          <c:showPercent val="0"/>
          <c:showBubbleSize val="0"/>
        </c:dLbls>
        <c:gapWidth val="35"/>
        <c:axId val="575290688"/>
        <c:axId val="385713816"/>
      </c:barChart>
      <c:catAx>
        <c:axId val="575290688"/>
        <c:scaling>
          <c:orientation val="minMax"/>
        </c:scaling>
        <c:delete val="0"/>
        <c:axPos val="b"/>
        <c:title>
          <c:tx>
            <c:rich>
              <a:bodyPr/>
              <a:lstStyle/>
              <a:p>
                <a:pPr>
                  <a:defRPr sz="1700">
                    <a:solidFill>
                      <a:schemeClr val="bg2"/>
                    </a:solidFill>
                  </a:defRPr>
                </a:pPr>
                <a:r>
                  <a:rPr lang="en-US" sz="1700" dirty="0" smtClean="0">
                    <a:solidFill>
                      <a:schemeClr val="bg2"/>
                    </a:solidFill>
                  </a:rPr>
                  <a:t>Average number of heart transplants per year</a:t>
                </a:r>
                <a:endParaRPr lang="en-US" sz="1700" dirty="0">
                  <a:solidFill>
                    <a:schemeClr val="bg2"/>
                  </a:solidFill>
                </a:endParaRPr>
              </a:p>
            </c:rich>
          </c:tx>
          <c:layout>
            <c:manualLayout>
              <c:xMode val="edge"/>
              <c:yMode val="edge"/>
              <c:x val="0.21384456367733348"/>
              <c:y val="0.90048663998967338"/>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385713816"/>
        <c:crosses val="autoZero"/>
        <c:auto val="1"/>
        <c:lblAlgn val="ctr"/>
        <c:lblOffset val="100"/>
        <c:tickLblSkip val="1"/>
        <c:noMultiLvlLbl val="0"/>
      </c:catAx>
      <c:valAx>
        <c:axId val="385713816"/>
        <c:scaling>
          <c:orientation val="minMax"/>
          <c:max val="60"/>
        </c:scaling>
        <c:delete val="0"/>
        <c:axPos val="l"/>
        <c:majorGridlines>
          <c:spPr>
            <a:ln>
              <a:solidFill>
                <a:schemeClr val="bg2"/>
              </a:solidFill>
              <a:prstDash val="sysDash"/>
            </a:ln>
          </c:spPr>
        </c:majorGridlines>
        <c:title>
          <c:tx>
            <c:rich>
              <a:bodyPr rot="-5400000" vert="horz"/>
              <a:lstStyle/>
              <a:p>
                <a:pPr>
                  <a:defRPr sz="1700" b="1">
                    <a:solidFill>
                      <a:schemeClr val="bg2"/>
                    </a:solidFill>
                  </a:defRPr>
                </a:pPr>
                <a:r>
                  <a:rPr lang="en-US" sz="1700" b="1" dirty="0" smtClean="0">
                    <a:solidFill>
                      <a:schemeClr val="bg2"/>
                    </a:solidFill>
                  </a:rPr>
                  <a:t>% of</a:t>
                </a:r>
                <a:r>
                  <a:rPr lang="en-US" sz="1700" b="1" baseline="0" dirty="0" smtClean="0">
                    <a:solidFill>
                      <a:schemeClr val="bg2"/>
                    </a:solidFill>
                  </a:rPr>
                  <a:t> Transplants</a:t>
                </a:r>
                <a:endParaRPr lang="en-US" sz="1700" b="1"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5290688"/>
        <c:crosses val="autoZero"/>
        <c:crossBetween val="between"/>
        <c:majorUnit val="10"/>
      </c:valAx>
      <c:spPr>
        <a:noFill/>
        <a:ln>
          <a:solidFill>
            <a:schemeClr val="bg2"/>
          </a:solidFill>
        </a:ln>
      </c:spPr>
    </c:plotArea>
    <c:legend>
      <c:legendPos val="b"/>
      <c:layout>
        <c:manualLayout>
          <c:xMode val="edge"/>
          <c:yMode val="edge"/>
          <c:x val="0.10471976401179942"/>
          <c:y val="4.9537885633148322E-2"/>
          <c:w val="0.39713132650454092"/>
          <c:h val="9.8003097973409267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46E-2"/>
          <c:y val="3.6402642466304445E-2"/>
          <c:w val="0.91301769390895049"/>
          <c:h val="0.8621342141554411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11.926600000000001</c:v>
                </c:pt>
                <c:pt idx="1">
                  <c:v>11.384600000000001</c:v>
                </c:pt>
                <c:pt idx="2">
                  <c:v>14.792899999999999</c:v>
                </c:pt>
                <c:pt idx="3">
                  <c:v>13.315899999999999</c:v>
                </c:pt>
                <c:pt idx="4">
                  <c:v>21.315799999999999</c:v>
                </c:pt>
                <c:pt idx="5">
                  <c:v>20.634899999999998</c:v>
                </c:pt>
                <c:pt idx="6">
                  <c:v>22.474699999999999</c:v>
                </c:pt>
                <c:pt idx="7">
                  <c:v>25.773199999999999</c:v>
                </c:pt>
                <c:pt idx="8">
                  <c:v>29.342700000000001</c:v>
                </c:pt>
                <c:pt idx="9">
                  <c:v>29.285699999999999</c:v>
                </c:pt>
                <c:pt idx="10">
                  <c:v>24.2105</c:v>
                </c:pt>
                <c:pt idx="11">
                  <c:v>25.217400000000001</c:v>
                </c:pt>
              </c:numCache>
            </c:numRef>
          </c:val>
          <c:extLst>
            <c:ext xmlns:c16="http://schemas.microsoft.com/office/drawing/2014/chart" uri="{C3380CC4-5D6E-409C-BE32-E72D297353CC}">
              <c16:uniqueId val="{00000000-7E29-4021-ADC1-BD074FFF15B3}"/>
            </c:ext>
          </c:extLst>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General</c:formatCode>
                <c:ptCount val="12"/>
                <c:pt idx="0">
                  <c:v>0.61162000000000005</c:v>
                </c:pt>
                <c:pt idx="1">
                  <c:v>0.30769000000000002</c:v>
                </c:pt>
                <c:pt idx="2">
                  <c:v>0.88756999999999997</c:v>
                </c:pt>
                <c:pt idx="3">
                  <c:v>1.5665800000000001</c:v>
                </c:pt>
                <c:pt idx="4">
                  <c:v>1.05263</c:v>
                </c:pt>
                <c:pt idx="5">
                  <c:v>1.85185</c:v>
                </c:pt>
                <c:pt idx="6">
                  <c:v>2.2727300000000001</c:v>
                </c:pt>
                <c:pt idx="7">
                  <c:v>1.8041199999999999</c:v>
                </c:pt>
                <c:pt idx="8">
                  <c:v>0.70423000000000002</c:v>
                </c:pt>
                <c:pt idx="9">
                  <c:v>0.23810000000000001</c:v>
                </c:pt>
                <c:pt idx="10">
                  <c:v>1.2631600000000001</c:v>
                </c:pt>
                <c:pt idx="11">
                  <c:v>0.43478</c:v>
                </c:pt>
              </c:numCache>
            </c:numRef>
          </c:val>
          <c:extLst>
            <c:ext xmlns:c16="http://schemas.microsoft.com/office/drawing/2014/chart" uri="{C3380CC4-5D6E-409C-BE32-E72D297353CC}">
              <c16:uniqueId val="{00000001-7E29-4021-ADC1-BD074FFF15B3}"/>
            </c:ext>
          </c:extLst>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General</c:formatCode>
                <c:ptCount val="12"/>
                <c:pt idx="0">
                  <c:v>8.8684999999999992</c:v>
                </c:pt>
                <c:pt idx="1">
                  <c:v>8.9230800000000006</c:v>
                </c:pt>
                <c:pt idx="2">
                  <c:v>6.8047300000000002</c:v>
                </c:pt>
                <c:pt idx="3">
                  <c:v>7.3106999999999998</c:v>
                </c:pt>
                <c:pt idx="4">
                  <c:v>6.8421099999999999</c:v>
                </c:pt>
                <c:pt idx="5">
                  <c:v>2.91005</c:v>
                </c:pt>
                <c:pt idx="6">
                  <c:v>4.0404</c:v>
                </c:pt>
                <c:pt idx="7">
                  <c:v>3.3505199999999999</c:v>
                </c:pt>
                <c:pt idx="8">
                  <c:v>4.6948400000000001</c:v>
                </c:pt>
                <c:pt idx="9">
                  <c:v>2.8571399999999998</c:v>
                </c:pt>
                <c:pt idx="10">
                  <c:v>2.3157899999999998</c:v>
                </c:pt>
                <c:pt idx="11">
                  <c:v>3.6956500000000001</c:v>
                </c:pt>
              </c:numCache>
            </c:numRef>
          </c:val>
          <c:extLst>
            <c:ext xmlns:c16="http://schemas.microsoft.com/office/drawing/2014/chart" uri="{C3380CC4-5D6E-409C-BE32-E72D297353CC}">
              <c16:uniqueId val="{00000002-7E29-4021-ADC1-BD074FFF15B3}"/>
            </c:ext>
          </c:extLst>
        </c:ser>
        <c:ser>
          <c:idx val="3"/>
          <c:order val="3"/>
          <c:tx>
            <c:strRef>
              <c:f>Sheet1!$E$1</c:f>
              <c:strCache>
                <c:ptCount val="1"/>
                <c:pt idx="0">
                  <c:v>Any</c:v>
                </c:pt>
              </c:strCache>
            </c:strRef>
          </c:tx>
          <c:spPr>
            <a:noFill/>
          </c:spPr>
          <c:invertIfNegative val="0"/>
          <c:dLbls>
            <c:numFmt formatCode="#,##0.0" sourceLinked="0"/>
            <c:spPr>
              <a:noFill/>
              <a:ln>
                <a:noFill/>
              </a:ln>
              <a:effectLst/>
            </c:spPr>
            <c:txPr>
              <a:bodyPr anchor="t" anchorCtr="0"/>
              <a:lstStyle/>
              <a:p>
                <a:pPr>
                  <a:defRPr sz="15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Sheet1!$E$2:$E$13</c:f>
              <c:numCache>
                <c:formatCode>General</c:formatCode>
                <c:ptCount val="12"/>
                <c:pt idx="0">
                  <c:v>21.406700000000001</c:v>
                </c:pt>
                <c:pt idx="1">
                  <c:v>20.615400000000001</c:v>
                </c:pt>
                <c:pt idx="2">
                  <c:v>22.485199999999999</c:v>
                </c:pt>
                <c:pt idx="3">
                  <c:v>22.193200000000001</c:v>
                </c:pt>
                <c:pt idx="4">
                  <c:v>29.2105</c:v>
                </c:pt>
                <c:pt idx="5">
                  <c:v>25.396799999999999</c:v>
                </c:pt>
                <c:pt idx="6">
                  <c:v>28.7879</c:v>
                </c:pt>
                <c:pt idx="7">
                  <c:v>30.927800000000001</c:v>
                </c:pt>
                <c:pt idx="8">
                  <c:v>34.741799999999998</c:v>
                </c:pt>
                <c:pt idx="9">
                  <c:v>32.381</c:v>
                </c:pt>
                <c:pt idx="10">
                  <c:v>27.7895</c:v>
                </c:pt>
                <c:pt idx="11">
                  <c:v>29.347799999999999</c:v>
                </c:pt>
              </c:numCache>
            </c:numRef>
          </c:val>
          <c:extLst>
            <c:ext xmlns:c16="http://schemas.microsoft.com/office/drawing/2014/chart" uri="{C3380CC4-5D6E-409C-BE32-E72D297353CC}">
              <c16:uniqueId val="{00000003-7E29-4021-ADC1-BD074FFF15B3}"/>
            </c:ext>
          </c:extLst>
        </c:ser>
        <c:dLbls>
          <c:showLegendKey val="0"/>
          <c:showVal val="0"/>
          <c:showCatName val="0"/>
          <c:showSerName val="0"/>
          <c:showPercent val="0"/>
          <c:showBubbleSize val="0"/>
        </c:dLbls>
        <c:gapWidth val="40"/>
        <c:overlap val="100"/>
        <c:axId val="663742280"/>
        <c:axId val="663742672"/>
      </c:barChart>
      <c:catAx>
        <c:axId val="663742280"/>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2672"/>
        <c:crosses val="autoZero"/>
        <c:auto val="1"/>
        <c:lblAlgn val="ctr"/>
        <c:lblOffset val="100"/>
        <c:noMultiLvlLbl val="0"/>
      </c:catAx>
      <c:valAx>
        <c:axId val="663742672"/>
        <c:scaling>
          <c:orientation val="minMax"/>
          <c:max val="5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2280"/>
        <c:crosses val="autoZero"/>
        <c:crossBetween val="between"/>
        <c:majorUnit val="10"/>
      </c:valAx>
      <c:spPr>
        <a:noFill/>
        <a:ln>
          <a:solidFill>
            <a:schemeClr val="bg2"/>
          </a:solidFill>
        </a:ln>
      </c:spPr>
    </c:plotArea>
    <c:legend>
      <c:legendPos val="t"/>
      <c:legendEntry>
        <c:idx val="3"/>
        <c:delete val="1"/>
      </c:legendEntry>
      <c:layout>
        <c:manualLayout>
          <c:xMode val="edge"/>
          <c:yMode val="edge"/>
          <c:x val="0.14560638971852657"/>
          <c:y val="7.0621468926553674E-2"/>
          <c:w val="0.46527185718164543"/>
          <c:h val="9.2068597357533699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1F63-4E33-9190-FCCC591144BA}"/>
              </c:ext>
            </c:extLst>
          </c:dPt>
          <c:dLbls>
            <c:dLbl>
              <c:idx val="0"/>
              <c:layout>
                <c:manualLayout>
                  <c:x val="-1.4742284369626281E-3"/>
                  <c:y val="-8.474798701009832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63-4E33-9190-FCCC591144BA}"/>
                </c:ext>
              </c:extLst>
            </c:dLbl>
            <c:numFmt formatCode="#,##0.0" sourceLinked="0"/>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Any Device (N=1,067)</c:v>
                </c:pt>
                <c:pt idx="1">
                  <c:v>LVAD (N=664)</c:v>
                </c:pt>
                <c:pt idx="2">
                  <c:v>BIVAD (N=205)</c:v>
                </c:pt>
                <c:pt idx="3">
                  <c:v>ECMO (N=134)</c:v>
                </c:pt>
                <c:pt idx="4">
                  <c:v>VAD+ECMO (N=44)</c:v>
                </c:pt>
                <c:pt idx="5">
                  <c:v>RVAD (N=12)</c:v>
                </c:pt>
                <c:pt idx="6">
                  <c:v>TAH (N=6)</c:v>
                </c:pt>
                <c:pt idx="7">
                  <c:v>Unknown VAD Type (N=2)</c:v>
                </c:pt>
              </c:strCache>
            </c:strRef>
          </c:cat>
          <c:val>
            <c:numRef>
              <c:f>Sheet1!$B$2:$B$9</c:f>
              <c:numCache>
                <c:formatCode>General</c:formatCode>
                <c:ptCount val="8"/>
                <c:pt idx="0">
                  <c:v>30.278099999999998</c:v>
                </c:pt>
                <c:pt idx="1">
                  <c:v>18.842199999999998</c:v>
                </c:pt>
                <c:pt idx="2">
                  <c:v>5.8173000000000004</c:v>
                </c:pt>
                <c:pt idx="3">
                  <c:v>3.8025000000000002</c:v>
                </c:pt>
                <c:pt idx="4">
                  <c:v>1.2485999999999999</c:v>
                </c:pt>
                <c:pt idx="5">
                  <c:v>0.34050000000000002</c:v>
                </c:pt>
                <c:pt idx="6">
                  <c:v>0.17030000000000001</c:v>
                </c:pt>
                <c:pt idx="7">
                  <c:v>5.6800000000000003E-2</c:v>
                </c:pt>
              </c:numCache>
            </c:numRef>
          </c:val>
          <c:extLst>
            <c:ext xmlns:c16="http://schemas.microsoft.com/office/drawing/2014/chart" uri="{C3380CC4-5D6E-409C-BE32-E72D297353CC}">
              <c16:uniqueId val="{00000002-1F63-4E33-9190-FCCC591144BA}"/>
            </c:ext>
          </c:extLst>
        </c:ser>
        <c:dLbls>
          <c:showLegendKey val="0"/>
          <c:showVal val="0"/>
          <c:showCatName val="0"/>
          <c:showSerName val="0"/>
          <c:showPercent val="0"/>
          <c:showBubbleSize val="0"/>
        </c:dLbls>
        <c:gapWidth val="40"/>
        <c:overlap val="-80"/>
        <c:axId val="663743456"/>
        <c:axId val="663743848"/>
      </c:barChart>
      <c:catAx>
        <c:axId val="663743456"/>
        <c:scaling>
          <c:orientation val="minMax"/>
        </c:scaling>
        <c:delete val="0"/>
        <c:axPos val="b"/>
        <c:numFmt formatCode="General" sourceLinked="0"/>
        <c:majorTickMark val="out"/>
        <c:minorTickMark val="none"/>
        <c:tickLblPos val="nextTo"/>
        <c:spPr>
          <a:ln>
            <a:solidFill>
              <a:schemeClr val="bg2"/>
            </a:solidFill>
          </a:ln>
        </c:spPr>
        <c:txPr>
          <a:bodyPr rot="0" vert="horz"/>
          <a:lstStyle/>
          <a:p>
            <a:pPr>
              <a:defRPr sz="1250" b="1">
                <a:solidFill>
                  <a:schemeClr val="bg2"/>
                </a:solidFill>
              </a:defRPr>
            </a:pPr>
            <a:endParaRPr lang="en-US"/>
          </a:p>
        </c:txPr>
        <c:crossAx val="663743848"/>
        <c:crosses val="autoZero"/>
        <c:auto val="1"/>
        <c:lblAlgn val="ctr"/>
        <c:lblOffset val="100"/>
        <c:noMultiLvlLbl val="0"/>
      </c:catAx>
      <c:valAx>
        <c:axId val="663743848"/>
        <c:scaling>
          <c:orientation val="minMax"/>
          <c:max val="50"/>
        </c:scaling>
        <c:delete val="0"/>
        <c:axPos val="l"/>
        <c:majorGridlines>
          <c:spPr>
            <a:ln w="6350">
              <a:solidFill>
                <a:schemeClr val="bg2"/>
              </a:solidFill>
              <a:prstDash val="sysDash"/>
            </a:ln>
          </c:spPr>
        </c:majorGridlines>
        <c:title>
          <c:tx>
            <c:rich>
              <a:bodyPr rot="-5400000" vert="horz"/>
              <a:lstStyle/>
              <a:p>
                <a:pPr>
                  <a:defRPr sz="1500">
                    <a:solidFill>
                      <a:schemeClr val="bg2"/>
                    </a:solidFill>
                  </a:defRPr>
                </a:pPr>
                <a:r>
                  <a:rPr lang="en-US" sz="1500" dirty="0">
                    <a:solidFill>
                      <a:schemeClr val="bg2"/>
                    </a:solidFill>
                  </a:rPr>
                  <a:t>% of Patients</a:t>
                </a:r>
              </a:p>
            </c:rich>
          </c:tx>
          <c:layout>
            <c:manualLayout>
              <c:xMode val="edge"/>
              <c:yMode val="edge"/>
              <c:x val="0"/>
              <c:y val="0.2938721986674743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3456"/>
        <c:crosses val="autoZero"/>
        <c:crossBetween val="between"/>
        <c:majorUnit val="10"/>
      </c:valAx>
      <c:spPr>
        <a:noFill/>
        <a:ln>
          <a:solidFill>
            <a:schemeClr val="bg2"/>
          </a:solidFill>
        </a:ln>
      </c:spPr>
    </c:plotArea>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extLst>
              <c:ext xmlns:c16="http://schemas.microsoft.com/office/drawing/2014/chart" uri="{C3380CC4-5D6E-409C-BE32-E72D297353CC}">
                <c16:uniqueId val="{00000000-8E13-47CB-9217-3B6ACF018E91}"/>
              </c:ext>
            </c:extLst>
          </c:dPt>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Sheet1!$B$2:$B$9</c:f>
              <c:numCache>
                <c:formatCode>General</c:formatCode>
                <c:ptCount val="8"/>
                <c:pt idx="0">
                  <c:v>50.772500000000001</c:v>
                </c:pt>
                <c:pt idx="1">
                  <c:v>36.938200000000002</c:v>
                </c:pt>
                <c:pt idx="2">
                  <c:v>9.1292000000000009</c:v>
                </c:pt>
                <c:pt idx="3">
                  <c:v>2.5983000000000001</c:v>
                </c:pt>
                <c:pt idx="4">
                  <c:v>1.7556</c:v>
                </c:pt>
                <c:pt idx="5">
                  <c:v>0.1404</c:v>
                </c:pt>
                <c:pt idx="6">
                  <c:v>0.1404</c:v>
                </c:pt>
                <c:pt idx="7">
                  <c:v>7.0199999999999999E-2</c:v>
                </c:pt>
              </c:numCache>
            </c:numRef>
          </c:val>
          <c:extLst>
            <c:ext xmlns:c16="http://schemas.microsoft.com/office/drawing/2014/chart" uri="{C3380CC4-5D6E-409C-BE32-E72D297353CC}">
              <c16:uniqueId val="{00000001-8E13-47CB-9217-3B6ACF018E91}"/>
            </c:ext>
          </c:extLst>
        </c:ser>
        <c:ser>
          <c:idx val="1"/>
          <c:order val="1"/>
          <c:tx>
            <c:strRef>
              <c:f>Sheet1!$C$1</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Sheet1!$C$2:$C$9</c:f>
              <c:numCache>
                <c:formatCode>General</c:formatCode>
                <c:ptCount val="8"/>
                <c:pt idx="0">
                  <c:v>14.8469</c:v>
                </c:pt>
                <c:pt idx="1">
                  <c:v>5.8589000000000002</c:v>
                </c:pt>
                <c:pt idx="2">
                  <c:v>2.5299999999999998</c:v>
                </c:pt>
                <c:pt idx="3">
                  <c:v>4.9268000000000001</c:v>
                </c:pt>
                <c:pt idx="4">
                  <c:v>0.86550000000000005</c:v>
                </c:pt>
                <c:pt idx="5">
                  <c:v>0.46600000000000003</c:v>
                </c:pt>
                <c:pt idx="6">
                  <c:v>0.13320000000000001</c:v>
                </c:pt>
                <c:pt idx="7">
                  <c:v>6.6600000000000006E-2</c:v>
                </c:pt>
              </c:numCache>
            </c:numRef>
          </c:val>
          <c:extLst>
            <c:ext xmlns:c16="http://schemas.microsoft.com/office/drawing/2014/chart" uri="{C3380CC4-5D6E-409C-BE32-E72D297353CC}">
              <c16:uniqueId val="{00000002-8E13-47CB-9217-3B6ACF018E91}"/>
            </c:ext>
          </c:extLst>
        </c:ser>
        <c:ser>
          <c:idx val="2"/>
          <c:order val="2"/>
          <c:tx>
            <c:strRef>
              <c:f>Sheet1!$D$1</c:f>
              <c:strCache>
                <c:ptCount val="1"/>
                <c:pt idx="0">
                  <c:v>Retransplant</c:v>
                </c:pt>
              </c:strCache>
            </c:strRef>
          </c:tx>
          <c:spPr>
            <a:gradFill>
              <a:gsLst>
                <a:gs pos="0">
                  <a:srgbClr val="C00000"/>
                </a:gs>
                <a:gs pos="50000">
                  <a:srgbClr val="FF0000"/>
                </a:gs>
                <a:gs pos="100000">
                  <a:srgbClr val="C00000"/>
                </a:gs>
              </a:gsLst>
              <a:lin ang="10800000" scaled="0"/>
            </a:gradFill>
          </c:spPr>
          <c:invertIfNegative val="0"/>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Sheet1!$D$2:$D$9</c:f>
              <c:numCache>
                <c:formatCode>General</c:formatCode>
                <c:ptCount val="8"/>
                <c:pt idx="0">
                  <c:v>17.708300000000001</c:v>
                </c:pt>
                <c:pt idx="1">
                  <c:v>3.125</c:v>
                </c:pt>
                <c:pt idx="2">
                  <c:v>8.3332999999999995</c:v>
                </c:pt>
                <c:pt idx="3">
                  <c:v>3.6457999999999999</c:v>
                </c:pt>
                <c:pt idx="4">
                  <c:v>1.0417000000000001</c:v>
                </c:pt>
                <c:pt idx="5">
                  <c:v>0.52080000000000004</c:v>
                </c:pt>
                <c:pt idx="6">
                  <c:v>1.0417000000000001</c:v>
                </c:pt>
                <c:pt idx="7">
                  <c:v>0</c:v>
                </c:pt>
              </c:numCache>
            </c:numRef>
          </c:val>
          <c:extLst>
            <c:ext xmlns:c16="http://schemas.microsoft.com/office/drawing/2014/chart" uri="{C3380CC4-5D6E-409C-BE32-E72D297353CC}">
              <c16:uniqueId val="{00000003-8E13-47CB-9217-3B6ACF018E91}"/>
            </c:ext>
          </c:extLst>
        </c:ser>
        <c:ser>
          <c:idx val="3"/>
          <c:order val="3"/>
          <c:tx>
            <c:strRef>
              <c:f>Sheet1!$E$1</c:f>
              <c:strCache>
                <c:ptCount val="1"/>
                <c:pt idx="0">
                  <c:v>Other</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c:spPr>
          <c:invertIfNegative val="0"/>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Sheet1!$E$2:$E$9</c:f>
              <c:numCache>
                <c:formatCode>General</c:formatCode>
                <c:ptCount val="8"/>
                <c:pt idx="0">
                  <c:v>21.428599999999999</c:v>
                </c:pt>
                <c:pt idx="1">
                  <c:v>10.837400000000001</c:v>
                </c:pt>
                <c:pt idx="2">
                  <c:v>5.1723999999999997</c:v>
                </c:pt>
                <c:pt idx="3">
                  <c:v>3.9409000000000001</c:v>
                </c:pt>
                <c:pt idx="4">
                  <c:v>0.98519999999999996</c:v>
                </c:pt>
                <c:pt idx="5">
                  <c:v>0.49259999999999998</c:v>
                </c:pt>
                <c:pt idx="6">
                  <c:v>0</c:v>
                </c:pt>
                <c:pt idx="7">
                  <c:v>0</c:v>
                </c:pt>
              </c:numCache>
            </c:numRef>
          </c:val>
          <c:extLst>
            <c:ext xmlns:c16="http://schemas.microsoft.com/office/drawing/2014/chart" uri="{C3380CC4-5D6E-409C-BE32-E72D297353CC}">
              <c16:uniqueId val="{00000004-8E13-47CB-9217-3B6ACF018E91}"/>
            </c:ext>
          </c:extLst>
        </c:ser>
        <c:dLbls>
          <c:showLegendKey val="0"/>
          <c:showVal val="0"/>
          <c:showCatName val="0"/>
          <c:showSerName val="0"/>
          <c:showPercent val="0"/>
          <c:showBubbleSize val="0"/>
        </c:dLbls>
        <c:gapWidth val="40"/>
        <c:axId val="663744240"/>
        <c:axId val="663744632"/>
      </c:barChart>
      <c:catAx>
        <c:axId val="663744240"/>
        <c:scaling>
          <c:orientation val="minMax"/>
        </c:scaling>
        <c:delete val="0"/>
        <c:axPos val="b"/>
        <c:numFmt formatCode="General" sourceLinked="0"/>
        <c:majorTickMark val="out"/>
        <c:minorTickMark val="none"/>
        <c:tickLblPos val="nextTo"/>
        <c:spPr>
          <a:ln>
            <a:solidFill>
              <a:schemeClr val="bg2"/>
            </a:solidFill>
          </a:ln>
        </c:spPr>
        <c:txPr>
          <a:bodyPr rot="0" vert="horz"/>
          <a:lstStyle/>
          <a:p>
            <a:pPr>
              <a:defRPr sz="1250" b="1">
                <a:solidFill>
                  <a:schemeClr val="bg2"/>
                </a:solidFill>
              </a:defRPr>
            </a:pPr>
            <a:endParaRPr lang="en-US"/>
          </a:p>
        </c:txPr>
        <c:crossAx val="663744632"/>
        <c:crosses val="autoZero"/>
        <c:auto val="1"/>
        <c:lblAlgn val="ctr"/>
        <c:lblOffset val="100"/>
        <c:noMultiLvlLbl val="0"/>
      </c:catAx>
      <c:valAx>
        <c:axId val="663744632"/>
        <c:scaling>
          <c:orientation val="minMax"/>
          <c:max val="60"/>
        </c:scaling>
        <c:delete val="0"/>
        <c:axPos val="l"/>
        <c:majorGridlines>
          <c:spPr>
            <a:ln w="6350">
              <a:solidFill>
                <a:schemeClr val="bg2"/>
              </a:solidFill>
              <a:prstDash val="sysDash"/>
            </a:ln>
          </c:spPr>
        </c:majorGridlines>
        <c:title>
          <c:tx>
            <c:rich>
              <a:bodyPr rot="-5400000" vert="horz"/>
              <a:lstStyle/>
              <a:p>
                <a:pPr>
                  <a:defRPr sz="1600">
                    <a:solidFill>
                      <a:schemeClr val="bg2"/>
                    </a:solidFill>
                  </a:defRPr>
                </a:pPr>
                <a:r>
                  <a:rPr lang="en-US" sz="16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4240"/>
        <c:crosses val="autoZero"/>
        <c:crossBetween val="between"/>
        <c:majorUnit val="10"/>
      </c:valAx>
      <c:spPr>
        <a:noFill/>
        <a:ln>
          <a:solidFill>
            <a:schemeClr val="bg2"/>
          </a:solidFill>
        </a:ln>
      </c:spPr>
    </c:plotArea>
    <c:legend>
      <c:legendPos val="r"/>
      <c:layout>
        <c:manualLayout>
          <c:xMode val="edge"/>
          <c:yMode val="edge"/>
          <c:x val="0.30192890759344732"/>
          <c:y val="5.6248132444982848E-2"/>
          <c:w val="0.57724748846049401"/>
          <c:h val="9.8382394508378754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4953810077019065"/>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15.643599999999999</c:v>
                </c:pt>
                <c:pt idx="1">
                  <c:v>28.811499999999999</c:v>
                </c:pt>
                <c:pt idx="2">
                  <c:v>27.620999999999999</c:v>
                </c:pt>
                <c:pt idx="3">
                  <c:v>29.8734</c:v>
                </c:pt>
              </c:numCache>
            </c:numRef>
          </c:val>
          <c:extLst>
            <c:ext xmlns:c16="http://schemas.microsoft.com/office/drawing/2014/chart" uri="{C3380CC4-5D6E-409C-BE32-E72D297353CC}">
              <c16:uniqueId val="{00000000-8EF7-4EA3-9567-C9CB200559FE}"/>
            </c:ext>
          </c:extLst>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1.3861399999999999</c:v>
                </c:pt>
                <c:pt idx="1">
                  <c:v>1.5606199999999999</c:v>
                </c:pt>
                <c:pt idx="2">
                  <c:v>1.4112899999999999</c:v>
                </c:pt>
                <c:pt idx="3">
                  <c:v>0.84387999999999996</c:v>
                </c:pt>
              </c:numCache>
            </c:numRef>
          </c:val>
          <c:extLst>
            <c:ext xmlns:c16="http://schemas.microsoft.com/office/drawing/2014/chart" uri="{C3380CC4-5D6E-409C-BE32-E72D297353CC}">
              <c16:uniqueId val="{00000001-8EF7-4EA3-9567-C9CB200559FE}"/>
            </c:ext>
          </c:extLst>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5.9405900000000003</c:v>
                </c:pt>
                <c:pt idx="1">
                  <c:v>4.0816299999999996</c:v>
                </c:pt>
                <c:pt idx="2">
                  <c:v>2.4193500000000001</c:v>
                </c:pt>
                <c:pt idx="3">
                  <c:v>2.36287</c:v>
                </c:pt>
              </c:numCache>
            </c:numRef>
          </c:val>
          <c:extLst>
            <c:ext xmlns:c16="http://schemas.microsoft.com/office/drawing/2014/chart" uri="{C3380CC4-5D6E-409C-BE32-E72D297353CC}">
              <c16:uniqueId val="{00000002-8EF7-4EA3-9567-C9CB200559FE}"/>
            </c:ext>
          </c:extLst>
        </c:ser>
        <c:ser>
          <c:idx val="3"/>
          <c:order val="3"/>
          <c:tx>
            <c:strRef>
              <c:f>Sheet1!$E$1</c:f>
              <c:strCache>
                <c:ptCount val="1"/>
                <c:pt idx="0">
                  <c:v>Any</c:v>
                </c:pt>
              </c:strCache>
            </c:strRef>
          </c:tx>
          <c:spPr>
            <a:noFill/>
          </c:spPr>
          <c:invertIfNegative val="0"/>
          <c:dLbls>
            <c:dLbl>
              <c:idx val="1"/>
              <c:layout>
                <c:manualLayout>
                  <c:x val="1.4367816091954023E-3"/>
                  <c:y val="0.211656124951594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EF7-4EA3-9567-C9CB200559FE}"/>
                </c:ext>
              </c:extLst>
            </c:dLbl>
            <c:dLbl>
              <c:idx val="4"/>
              <c:layout>
                <c:manualLayout>
                  <c:x val="-4.8958050502307905E-3"/>
                  <c:y val="0.184011966724500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F7-4EA3-9567-C9CB200559FE}"/>
                </c:ext>
              </c:extLst>
            </c:dLbl>
            <c:numFmt formatCode="#,##0.0" sourceLinked="0"/>
            <c:spPr>
              <a:noFill/>
              <a:ln>
                <a:noFill/>
              </a:ln>
              <a:effectLst/>
            </c:spPr>
            <c:txPr>
              <a:bodyPr/>
              <a:lstStyle/>
              <a:p>
                <a:pPr>
                  <a:defRPr sz="15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&lt;1</c:v>
                </c:pt>
                <c:pt idx="1">
                  <c:v>1-5</c:v>
                </c:pt>
                <c:pt idx="2">
                  <c:v>6-10</c:v>
                </c:pt>
                <c:pt idx="3">
                  <c:v>11-17</c:v>
                </c:pt>
              </c:strCache>
            </c:strRef>
          </c:cat>
          <c:val>
            <c:numRef>
              <c:f>Sheet1!$E$2:$E$5</c:f>
              <c:numCache>
                <c:formatCode>General</c:formatCode>
                <c:ptCount val="4"/>
                <c:pt idx="0">
                  <c:v>22.970300000000002</c:v>
                </c:pt>
                <c:pt idx="1">
                  <c:v>34.453800000000001</c:v>
                </c:pt>
                <c:pt idx="2">
                  <c:v>31.451599999999999</c:v>
                </c:pt>
                <c:pt idx="3">
                  <c:v>33.080199999999998</c:v>
                </c:pt>
              </c:numCache>
            </c:numRef>
          </c:val>
          <c:extLst>
            <c:ext xmlns:c16="http://schemas.microsoft.com/office/drawing/2014/chart" uri="{C3380CC4-5D6E-409C-BE32-E72D297353CC}">
              <c16:uniqueId val="{00000005-8EF7-4EA3-9567-C9CB200559FE}"/>
            </c:ext>
          </c:extLst>
        </c:ser>
        <c:dLbls>
          <c:showLegendKey val="0"/>
          <c:showVal val="0"/>
          <c:showCatName val="0"/>
          <c:showSerName val="0"/>
          <c:showPercent val="0"/>
          <c:showBubbleSize val="0"/>
        </c:dLbls>
        <c:gapWidth val="40"/>
        <c:overlap val="100"/>
        <c:axId val="663745416"/>
        <c:axId val="663745808"/>
      </c:barChart>
      <c:catAx>
        <c:axId val="663745416"/>
        <c:scaling>
          <c:orientation val="minMax"/>
        </c:scaling>
        <c:delete val="0"/>
        <c:axPos val="b"/>
        <c:title>
          <c:tx>
            <c:rich>
              <a:bodyPr/>
              <a:lstStyle/>
              <a:p>
                <a:pPr>
                  <a:defRPr sz="1700">
                    <a:solidFill>
                      <a:schemeClr val="bg2"/>
                    </a:solidFill>
                  </a:defRPr>
                </a:pPr>
                <a:r>
                  <a:rPr lang="en-US" sz="1700" dirty="0" smtClean="0">
                    <a:solidFill>
                      <a:schemeClr val="bg2"/>
                    </a:solidFill>
                  </a:rPr>
                  <a:t>Age Group (Years)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5808"/>
        <c:crosses val="autoZero"/>
        <c:auto val="1"/>
        <c:lblAlgn val="ctr"/>
        <c:lblOffset val="100"/>
        <c:noMultiLvlLbl val="0"/>
      </c:catAx>
      <c:valAx>
        <c:axId val="663745808"/>
        <c:scaling>
          <c:orientation val="minMax"/>
          <c:max val="5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5416"/>
        <c:crosses val="autoZero"/>
        <c:crossBetween val="between"/>
        <c:majorUnit val="10"/>
      </c:valAx>
      <c:spPr>
        <a:noFill/>
        <a:ln>
          <a:solidFill>
            <a:schemeClr val="bg2"/>
          </a:solidFill>
        </a:ln>
      </c:spPr>
    </c:plotArea>
    <c:legend>
      <c:legendPos val="t"/>
      <c:legendEntry>
        <c:idx val="3"/>
        <c:delete val="1"/>
      </c:legendEntry>
      <c:layout>
        <c:manualLayout>
          <c:xMode val="edge"/>
          <c:yMode val="edge"/>
          <c:x val="0.11974432075300932"/>
          <c:y val="6.5573770491803282E-2"/>
          <c:w val="0.46527185718164543"/>
          <c:h val="6.1727550449636417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4953810077019065"/>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Sheet1!$B$2:$B$12</c:f>
              <c:numCache>
                <c:formatCode>General</c:formatCode>
                <c:ptCount val="11"/>
                <c:pt idx="0">
                  <c:v>4.9320000000000004</c:v>
                </c:pt>
                <c:pt idx="1">
                  <c:v>33.620699999999999</c:v>
                </c:pt>
                <c:pt idx="3">
                  <c:v>14.435700000000001</c:v>
                </c:pt>
                <c:pt idx="4">
                  <c:v>47.256100000000004</c:v>
                </c:pt>
                <c:pt idx="6">
                  <c:v>10.6599</c:v>
                </c:pt>
                <c:pt idx="7">
                  <c:v>55.615000000000002</c:v>
                </c:pt>
                <c:pt idx="9">
                  <c:v>9.2262000000000004</c:v>
                </c:pt>
                <c:pt idx="10">
                  <c:v>50.802100000000003</c:v>
                </c:pt>
              </c:numCache>
            </c:numRef>
          </c:val>
          <c:extLst>
            <c:ext xmlns:c16="http://schemas.microsoft.com/office/drawing/2014/chart" uri="{C3380CC4-5D6E-409C-BE32-E72D297353CC}">
              <c16:uniqueId val="{00000000-74D5-41F0-BB9D-3B1FE44A112A}"/>
            </c:ext>
          </c:extLst>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Sheet1!$C$2:$C$12</c:f>
              <c:numCache>
                <c:formatCode>General</c:formatCode>
                <c:ptCount val="11"/>
                <c:pt idx="0">
                  <c:v>0.85033999999999998</c:v>
                </c:pt>
                <c:pt idx="1">
                  <c:v>2.0114899999999998</c:v>
                </c:pt>
                <c:pt idx="3">
                  <c:v>0.52493000000000001</c:v>
                </c:pt>
                <c:pt idx="4">
                  <c:v>2.4390200000000002</c:v>
                </c:pt>
                <c:pt idx="6">
                  <c:v>1.0152300000000001</c:v>
                </c:pt>
                <c:pt idx="7">
                  <c:v>2.6738</c:v>
                </c:pt>
                <c:pt idx="9">
                  <c:v>1.19048</c:v>
                </c:pt>
                <c:pt idx="10">
                  <c:v>0.89127000000000001</c:v>
                </c:pt>
              </c:numCache>
            </c:numRef>
          </c:val>
          <c:extLst>
            <c:ext xmlns:c16="http://schemas.microsoft.com/office/drawing/2014/chart" uri="{C3380CC4-5D6E-409C-BE32-E72D297353CC}">
              <c16:uniqueId val="{00000001-74D5-41F0-BB9D-3B1FE44A112A}"/>
            </c:ext>
          </c:extLst>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Sheet1!$D$2:$D$12</c:f>
              <c:numCache>
                <c:formatCode>General</c:formatCode>
                <c:ptCount val="11"/>
                <c:pt idx="0">
                  <c:v>6.9727899999999998</c:v>
                </c:pt>
                <c:pt idx="1">
                  <c:v>3.16092</c:v>
                </c:pt>
                <c:pt idx="3">
                  <c:v>5.2493400000000001</c:v>
                </c:pt>
                <c:pt idx="4">
                  <c:v>3.3536600000000001</c:v>
                </c:pt>
                <c:pt idx="6">
                  <c:v>3.04569</c:v>
                </c:pt>
                <c:pt idx="7">
                  <c:v>1.06952</c:v>
                </c:pt>
                <c:pt idx="9">
                  <c:v>2.0833300000000001</c:v>
                </c:pt>
                <c:pt idx="10">
                  <c:v>2.3172899999999998</c:v>
                </c:pt>
              </c:numCache>
            </c:numRef>
          </c:val>
          <c:extLst>
            <c:ext xmlns:c16="http://schemas.microsoft.com/office/drawing/2014/chart" uri="{C3380CC4-5D6E-409C-BE32-E72D297353CC}">
              <c16:uniqueId val="{00000002-74D5-41F0-BB9D-3B1FE44A112A}"/>
            </c:ext>
          </c:extLst>
        </c:ser>
        <c:ser>
          <c:idx val="3"/>
          <c:order val="3"/>
          <c:tx>
            <c:strRef>
              <c:f>Sheet1!$E$1</c:f>
              <c:strCache>
                <c:ptCount val="1"/>
                <c:pt idx="0">
                  <c:v>Any</c:v>
                </c:pt>
              </c:strCache>
            </c:strRef>
          </c:tx>
          <c:spPr>
            <a:noFill/>
          </c:spPr>
          <c:invertIfNegative val="0"/>
          <c:dLbls>
            <c:dLbl>
              <c:idx val="1"/>
              <c:layout>
                <c:manualLayout>
                  <c:x val="1.4367816091954023E-3"/>
                  <c:y val="0.211656124951594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D5-41F0-BB9D-3B1FE44A112A}"/>
                </c:ext>
              </c:extLst>
            </c:dLbl>
            <c:dLbl>
              <c:idx val="4"/>
              <c:layout>
                <c:manualLayout>
                  <c:x val="3.7248846049415711E-3"/>
                  <c:y val="0.1621539520674669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D5-41F0-BB9D-3B1FE44A112A}"/>
                </c:ext>
              </c:extLst>
            </c:dLbl>
            <c:dLbl>
              <c:idx val="7"/>
              <c:layout>
                <c:manualLayout>
                  <c:x val="-5.854602226446886E-4"/>
                  <c:y val="8.009552084677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4D5-41F0-BB9D-3B1FE44A112A}"/>
                </c:ext>
              </c:extLst>
            </c:dLbl>
            <c:numFmt formatCode="#,##0.0" sourceLinked="0"/>
            <c:spPr>
              <a:noFill/>
              <a:ln>
                <a:noFill/>
              </a:ln>
              <a:effectLst/>
            </c:spPr>
            <c:txPr>
              <a:bodyPr/>
              <a:lstStyle/>
              <a:p>
                <a:pPr>
                  <a:defRPr sz="15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Sheet1!$E$2:$E$12</c:f>
              <c:numCache>
                <c:formatCode>General</c:formatCode>
                <c:ptCount val="11"/>
                <c:pt idx="0">
                  <c:v>12.755100000000001</c:v>
                </c:pt>
                <c:pt idx="1">
                  <c:v>38.793100000000003</c:v>
                </c:pt>
                <c:pt idx="3">
                  <c:v>20.21</c:v>
                </c:pt>
                <c:pt idx="4">
                  <c:v>53.0488</c:v>
                </c:pt>
                <c:pt idx="6">
                  <c:v>14.720800000000001</c:v>
                </c:pt>
                <c:pt idx="7">
                  <c:v>59.3583</c:v>
                </c:pt>
                <c:pt idx="9">
                  <c:v>12.5</c:v>
                </c:pt>
                <c:pt idx="10">
                  <c:v>54.0107</c:v>
                </c:pt>
              </c:numCache>
            </c:numRef>
          </c:val>
          <c:extLst>
            <c:ext xmlns:c16="http://schemas.microsoft.com/office/drawing/2014/chart" uri="{C3380CC4-5D6E-409C-BE32-E72D297353CC}">
              <c16:uniqueId val="{00000006-74D5-41F0-BB9D-3B1FE44A112A}"/>
            </c:ext>
          </c:extLst>
        </c:ser>
        <c:dLbls>
          <c:showLegendKey val="0"/>
          <c:showVal val="0"/>
          <c:showCatName val="0"/>
          <c:showSerName val="0"/>
          <c:showPercent val="0"/>
          <c:showBubbleSize val="0"/>
        </c:dLbls>
        <c:gapWidth val="40"/>
        <c:overlap val="100"/>
        <c:axId val="663709392"/>
        <c:axId val="663709784"/>
      </c:barChart>
      <c:catAx>
        <c:axId val="66370939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09784"/>
        <c:crosses val="autoZero"/>
        <c:auto val="1"/>
        <c:lblAlgn val="ctr"/>
        <c:lblOffset val="100"/>
        <c:noMultiLvlLbl val="0"/>
      </c:catAx>
      <c:valAx>
        <c:axId val="663709784"/>
        <c:scaling>
          <c:orientation val="minMax"/>
          <c:max val="7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09392"/>
        <c:crosses val="autoZero"/>
        <c:crossBetween val="between"/>
        <c:majorUnit val="10"/>
      </c:valAx>
      <c:spPr>
        <a:noFill/>
        <a:ln>
          <a:solidFill>
            <a:schemeClr val="bg2"/>
          </a:solidFill>
        </a:ln>
      </c:spPr>
    </c:plotArea>
    <c:legend>
      <c:legendPos val="t"/>
      <c:legendEntry>
        <c:idx val="3"/>
        <c:delete val="1"/>
      </c:legendEntry>
      <c:layout>
        <c:manualLayout>
          <c:xMode val="edge"/>
          <c:yMode val="edge"/>
          <c:x val="8.5261562132319668E-2"/>
          <c:y val="5.4644808743169397E-2"/>
          <c:w val="0.46527185718164543"/>
          <c:h val="6.1727550449636417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602114554229108"/>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79.347800000000007</c:v>
                </c:pt>
                <c:pt idx="1">
                  <c:v>77.666700000000006</c:v>
                </c:pt>
                <c:pt idx="2">
                  <c:v>86.054400000000001</c:v>
                </c:pt>
                <c:pt idx="3">
                  <c:v>77.37</c:v>
                </c:pt>
                <c:pt idx="4">
                  <c:v>72.303200000000004</c:v>
                </c:pt>
                <c:pt idx="5">
                  <c:v>70.642200000000003</c:v>
                </c:pt>
                <c:pt idx="6">
                  <c:v>72.066999999999993</c:v>
                </c:pt>
                <c:pt idx="7">
                  <c:v>68.141599999999997</c:v>
                </c:pt>
                <c:pt idx="8">
                  <c:v>74.456500000000005</c:v>
                </c:pt>
                <c:pt idx="9">
                  <c:v>69.010400000000004</c:v>
                </c:pt>
                <c:pt idx="10">
                  <c:v>73.891599999999997</c:v>
                </c:pt>
                <c:pt idx="11">
                  <c:v>67.362899999999996</c:v>
                </c:pt>
              </c:numCache>
            </c:numRef>
          </c:val>
          <c:extLst>
            <c:ext xmlns:c16="http://schemas.microsoft.com/office/drawing/2014/chart" uri="{C3380CC4-5D6E-409C-BE32-E72D297353CC}">
              <c16:uniqueId val="{00000000-AE15-4093-9214-57FB05205A33}"/>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General</c:formatCode>
                <c:ptCount val="12"/>
                <c:pt idx="0">
                  <c:v>7.2464000000000004</c:v>
                </c:pt>
                <c:pt idx="1">
                  <c:v>9.6667000000000005</c:v>
                </c:pt>
                <c:pt idx="2">
                  <c:v>6.1223999999999998</c:v>
                </c:pt>
                <c:pt idx="3">
                  <c:v>9.4801000000000002</c:v>
                </c:pt>
                <c:pt idx="4">
                  <c:v>13.7026</c:v>
                </c:pt>
                <c:pt idx="5">
                  <c:v>14.373100000000001</c:v>
                </c:pt>
                <c:pt idx="6">
                  <c:v>13.4078</c:v>
                </c:pt>
                <c:pt idx="7">
                  <c:v>12.0944</c:v>
                </c:pt>
                <c:pt idx="8">
                  <c:v>11.684799999999999</c:v>
                </c:pt>
                <c:pt idx="9">
                  <c:v>16.406300000000002</c:v>
                </c:pt>
                <c:pt idx="10">
                  <c:v>13.0542</c:v>
                </c:pt>
                <c:pt idx="11">
                  <c:v>15.143599999999999</c:v>
                </c:pt>
              </c:numCache>
            </c:numRef>
          </c:val>
          <c:extLst>
            <c:ext xmlns:c16="http://schemas.microsoft.com/office/drawing/2014/chart" uri="{C3380CC4-5D6E-409C-BE32-E72D297353CC}">
              <c16:uniqueId val="{00000001-AE15-4093-9214-57FB05205A33}"/>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General</c:formatCode>
                <c:ptCount val="12"/>
                <c:pt idx="0">
                  <c:v>6.1593999999999998</c:v>
                </c:pt>
                <c:pt idx="1">
                  <c:v>6.6666999999999996</c:v>
                </c:pt>
                <c:pt idx="2">
                  <c:v>4.7618999999999998</c:v>
                </c:pt>
                <c:pt idx="3">
                  <c:v>7.0335999999999999</c:v>
                </c:pt>
                <c:pt idx="4">
                  <c:v>8.7463999999999995</c:v>
                </c:pt>
                <c:pt idx="5">
                  <c:v>8.8684999999999992</c:v>
                </c:pt>
                <c:pt idx="6">
                  <c:v>9.7765000000000004</c:v>
                </c:pt>
                <c:pt idx="7">
                  <c:v>12.6844</c:v>
                </c:pt>
                <c:pt idx="8">
                  <c:v>7.3369999999999997</c:v>
                </c:pt>
                <c:pt idx="9">
                  <c:v>10.677099999999999</c:v>
                </c:pt>
                <c:pt idx="10">
                  <c:v>7.8818000000000001</c:v>
                </c:pt>
                <c:pt idx="11">
                  <c:v>12.793699999999999</c:v>
                </c:pt>
              </c:numCache>
            </c:numRef>
          </c:val>
          <c:extLst>
            <c:ext xmlns:c16="http://schemas.microsoft.com/office/drawing/2014/chart" uri="{C3380CC4-5D6E-409C-BE32-E72D297353CC}">
              <c16:uniqueId val="{00000002-AE15-4093-9214-57FB05205A33}"/>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Sheet1!$E$2:$E$13</c:f>
              <c:numCache>
                <c:formatCode>General</c:formatCode>
                <c:ptCount val="12"/>
                <c:pt idx="0">
                  <c:v>7.2463800000000003</c:v>
                </c:pt>
                <c:pt idx="1">
                  <c:v>6</c:v>
                </c:pt>
                <c:pt idx="2">
                  <c:v>3.0612200000000001</c:v>
                </c:pt>
                <c:pt idx="3">
                  <c:v>6.1162099999999997</c:v>
                </c:pt>
                <c:pt idx="4">
                  <c:v>5.2478100000000003</c:v>
                </c:pt>
                <c:pt idx="5">
                  <c:v>6.1162099999999997</c:v>
                </c:pt>
                <c:pt idx="6">
                  <c:v>4.7485999999999997</c:v>
                </c:pt>
                <c:pt idx="7">
                  <c:v>7.07965</c:v>
                </c:pt>
                <c:pt idx="8">
                  <c:v>6.5217400000000003</c:v>
                </c:pt>
                <c:pt idx="9">
                  <c:v>3.90625</c:v>
                </c:pt>
                <c:pt idx="10">
                  <c:v>5.1724100000000002</c:v>
                </c:pt>
                <c:pt idx="11">
                  <c:v>4.6997400000000003</c:v>
                </c:pt>
              </c:numCache>
            </c:numRef>
          </c:val>
          <c:extLst>
            <c:ext xmlns:c16="http://schemas.microsoft.com/office/drawing/2014/chart" uri="{C3380CC4-5D6E-409C-BE32-E72D297353CC}">
              <c16:uniqueId val="{00000003-AE15-4093-9214-57FB05205A33}"/>
            </c:ext>
          </c:extLst>
        </c:ser>
        <c:dLbls>
          <c:showLegendKey val="0"/>
          <c:showVal val="0"/>
          <c:showCatName val="0"/>
          <c:showSerName val="0"/>
          <c:showPercent val="0"/>
          <c:showBubbleSize val="0"/>
        </c:dLbls>
        <c:gapWidth val="40"/>
        <c:overlap val="100"/>
        <c:axId val="664514504"/>
        <c:axId val="664514896"/>
      </c:barChart>
      <c:catAx>
        <c:axId val="664514504"/>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4896"/>
        <c:crosses val="autoZero"/>
        <c:auto val="1"/>
        <c:lblAlgn val="ctr"/>
        <c:lblOffset val="100"/>
        <c:noMultiLvlLbl val="0"/>
      </c:catAx>
      <c:valAx>
        <c:axId val="66451489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4504"/>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80.681799999999996</c:v>
                </c:pt>
                <c:pt idx="1">
                  <c:v>66.666700000000006</c:v>
                </c:pt>
                <c:pt idx="2">
                  <c:v>63.7209</c:v>
                </c:pt>
                <c:pt idx="3">
                  <c:v>68.655299999999997</c:v>
                </c:pt>
              </c:numCache>
            </c:numRef>
          </c:val>
          <c:extLst>
            <c:ext xmlns:c16="http://schemas.microsoft.com/office/drawing/2014/chart" uri="{C3380CC4-5D6E-409C-BE32-E72D297353CC}">
              <c16:uniqueId val="{00000000-6EE7-4D2E-A42A-723C7417C985}"/>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10.9091</c:v>
                </c:pt>
                <c:pt idx="1">
                  <c:v>15.6028</c:v>
                </c:pt>
                <c:pt idx="2">
                  <c:v>15.116300000000001</c:v>
                </c:pt>
                <c:pt idx="3">
                  <c:v>14.4886</c:v>
                </c:pt>
              </c:numCache>
            </c:numRef>
          </c:val>
          <c:extLst>
            <c:ext xmlns:c16="http://schemas.microsoft.com/office/drawing/2014/chart" uri="{C3380CC4-5D6E-409C-BE32-E72D297353CC}">
              <c16:uniqueId val="{00000001-6EE7-4D2E-A42A-723C7417C985}"/>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4.3182</c:v>
                </c:pt>
                <c:pt idx="1">
                  <c:v>11.3475</c:v>
                </c:pt>
                <c:pt idx="2">
                  <c:v>14.186</c:v>
                </c:pt>
                <c:pt idx="3">
                  <c:v>11.6477</c:v>
                </c:pt>
              </c:numCache>
            </c:numRef>
          </c:val>
          <c:extLst>
            <c:ext xmlns:c16="http://schemas.microsoft.com/office/drawing/2014/chart" uri="{C3380CC4-5D6E-409C-BE32-E72D297353CC}">
              <c16:uniqueId val="{00000002-6EE7-4D2E-A42A-723C7417C985}"/>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&lt;1</c:v>
                </c:pt>
                <c:pt idx="1">
                  <c:v>1-5</c:v>
                </c:pt>
                <c:pt idx="2">
                  <c:v>6-10</c:v>
                </c:pt>
                <c:pt idx="3">
                  <c:v>11-17</c:v>
                </c:pt>
              </c:strCache>
            </c:strRef>
          </c:cat>
          <c:val>
            <c:numRef>
              <c:f>Sheet1!$E$2:$E$5</c:f>
              <c:numCache>
                <c:formatCode>General</c:formatCode>
                <c:ptCount val="4"/>
                <c:pt idx="0">
                  <c:v>4.09091</c:v>
                </c:pt>
                <c:pt idx="1">
                  <c:v>6.3829799999999999</c:v>
                </c:pt>
                <c:pt idx="2">
                  <c:v>6.9767400000000004</c:v>
                </c:pt>
                <c:pt idx="3">
                  <c:v>5.2083300000000001</c:v>
                </c:pt>
              </c:numCache>
            </c:numRef>
          </c:val>
          <c:extLst>
            <c:ext xmlns:c16="http://schemas.microsoft.com/office/drawing/2014/chart" uri="{C3380CC4-5D6E-409C-BE32-E72D297353CC}">
              <c16:uniqueId val="{00000003-6EE7-4D2E-A42A-723C7417C985}"/>
            </c:ext>
          </c:extLst>
        </c:ser>
        <c:dLbls>
          <c:showLegendKey val="0"/>
          <c:showVal val="0"/>
          <c:showCatName val="0"/>
          <c:showSerName val="0"/>
          <c:showPercent val="0"/>
          <c:showBubbleSize val="0"/>
        </c:dLbls>
        <c:gapWidth val="40"/>
        <c:overlap val="100"/>
        <c:axId val="664515680"/>
        <c:axId val="664516072"/>
      </c:barChart>
      <c:catAx>
        <c:axId val="664515680"/>
        <c:scaling>
          <c:orientation val="minMax"/>
        </c:scaling>
        <c:delete val="0"/>
        <c:axPos val="b"/>
        <c:title>
          <c:tx>
            <c:rich>
              <a:bodyPr/>
              <a:lstStyle/>
              <a:p>
                <a:pPr>
                  <a:defRPr sz="1700">
                    <a:solidFill>
                      <a:schemeClr val="bg2"/>
                    </a:solidFill>
                  </a:defRPr>
                </a:pPr>
                <a:r>
                  <a:rPr lang="en-US" sz="1700" dirty="0" smtClean="0">
                    <a:solidFill>
                      <a:schemeClr val="bg2"/>
                    </a:solidFill>
                  </a:rPr>
                  <a:t>Age Group (Years)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6072"/>
        <c:crosses val="autoZero"/>
        <c:auto val="1"/>
        <c:lblAlgn val="ctr"/>
        <c:lblOffset val="100"/>
        <c:noMultiLvlLbl val="0"/>
      </c:catAx>
      <c:valAx>
        <c:axId val="66451607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5680"/>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CHD</c:v>
                </c:pt>
                <c:pt idx="1">
                  <c:v>DCM</c:v>
                </c:pt>
                <c:pt idx="2">
                  <c:v>Retransplant</c:v>
                </c:pt>
                <c:pt idx="3">
                  <c:v>Other</c:v>
                </c:pt>
              </c:strCache>
            </c:strRef>
          </c:cat>
          <c:val>
            <c:numRef>
              <c:f>Sheet1!$B$2:$B$5</c:f>
              <c:numCache>
                <c:formatCode>General</c:formatCode>
                <c:ptCount val="4"/>
                <c:pt idx="0">
                  <c:v>66.691299999999998</c:v>
                </c:pt>
                <c:pt idx="1">
                  <c:v>76.624499999999998</c:v>
                </c:pt>
                <c:pt idx="2">
                  <c:v>43.9024</c:v>
                </c:pt>
                <c:pt idx="3">
                  <c:v>80.434799999999996</c:v>
                </c:pt>
              </c:numCache>
            </c:numRef>
          </c:val>
          <c:extLst>
            <c:ext xmlns:c16="http://schemas.microsoft.com/office/drawing/2014/chart" uri="{C3380CC4-5D6E-409C-BE32-E72D297353CC}">
              <c16:uniqueId val="{00000000-AADB-427A-9C23-518D3367D569}"/>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CHD</c:v>
                </c:pt>
                <c:pt idx="1">
                  <c:v>DCM</c:v>
                </c:pt>
                <c:pt idx="2">
                  <c:v>Retransplant</c:v>
                </c:pt>
                <c:pt idx="3">
                  <c:v>Other</c:v>
                </c:pt>
              </c:strCache>
            </c:strRef>
          </c:cat>
          <c:val>
            <c:numRef>
              <c:f>Sheet1!$C$2:$C$5</c:f>
              <c:numCache>
                <c:formatCode>General</c:formatCode>
                <c:ptCount val="4"/>
                <c:pt idx="0">
                  <c:v>13.7371</c:v>
                </c:pt>
                <c:pt idx="1">
                  <c:v>13.924099999999999</c:v>
                </c:pt>
                <c:pt idx="2">
                  <c:v>16.4634</c:v>
                </c:pt>
                <c:pt idx="3">
                  <c:v>12.5</c:v>
                </c:pt>
              </c:numCache>
            </c:numRef>
          </c:val>
          <c:extLst>
            <c:ext xmlns:c16="http://schemas.microsoft.com/office/drawing/2014/chart" uri="{C3380CC4-5D6E-409C-BE32-E72D297353CC}">
              <c16:uniqueId val="{00000001-AADB-427A-9C23-518D3367D569}"/>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CHD</c:v>
                </c:pt>
                <c:pt idx="1">
                  <c:v>DCM</c:v>
                </c:pt>
                <c:pt idx="2">
                  <c:v>Retransplant</c:v>
                </c:pt>
                <c:pt idx="3">
                  <c:v>Other</c:v>
                </c:pt>
              </c:strCache>
            </c:strRef>
          </c:cat>
          <c:val>
            <c:numRef>
              <c:f>Sheet1!$D$2:$D$5</c:f>
              <c:numCache>
                <c:formatCode>General</c:formatCode>
                <c:ptCount val="4"/>
                <c:pt idx="0">
                  <c:v>10.8567</c:v>
                </c:pt>
                <c:pt idx="1">
                  <c:v>7.8480999999999996</c:v>
                </c:pt>
                <c:pt idx="2">
                  <c:v>26.2195</c:v>
                </c:pt>
                <c:pt idx="3">
                  <c:v>5.1630000000000003</c:v>
                </c:pt>
              </c:numCache>
            </c:numRef>
          </c:val>
          <c:extLst>
            <c:ext xmlns:c16="http://schemas.microsoft.com/office/drawing/2014/chart" uri="{C3380CC4-5D6E-409C-BE32-E72D297353CC}">
              <c16:uniqueId val="{00000002-AADB-427A-9C23-518D3367D569}"/>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CHD</c:v>
                </c:pt>
                <c:pt idx="1">
                  <c:v>DCM</c:v>
                </c:pt>
                <c:pt idx="2">
                  <c:v>Retransplant</c:v>
                </c:pt>
                <c:pt idx="3">
                  <c:v>Other</c:v>
                </c:pt>
              </c:strCache>
            </c:strRef>
          </c:cat>
          <c:val>
            <c:numRef>
              <c:f>Sheet1!$E$2:$E$5</c:f>
              <c:numCache>
                <c:formatCode>General</c:formatCode>
                <c:ptCount val="4"/>
                <c:pt idx="0">
                  <c:v>8.7149000000000001</c:v>
                </c:pt>
                <c:pt idx="1">
                  <c:v>1.6033999999999999</c:v>
                </c:pt>
                <c:pt idx="2">
                  <c:v>13.4146</c:v>
                </c:pt>
                <c:pt idx="3">
                  <c:v>1.9021999999999999</c:v>
                </c:pt>
              </c:numCache>
            </c:numRef>
          </c:val>
          <c:extLst>
            <c:ext xmlns:c16="http://schemas.microsoft.com/office/drawing/2014/chart" uri="{C3380CC4-5D6E-409C-BE32-E72D297353CC}">
              <c16:uniqueId val="{00000003-AADB-427A-9C23-518D3367D569}"/>
            </c:ext>
          </c:extLst>
        </c:ser>
        <c:dLbls>
          <c:showLegendKey val="0"/>
          <c:showVal val="0"/>
          <c:showCatName val="0"/>
          <c:showSerName val="0"/>
          <c:showPercent val="0"/>
          <c:showBubbleSize val="0"/>
        </c:dLbls>
        <c:gapWidth val="40"/>
        <c:overlap val="100"/>
        <c:axId val="664516856"/>
        <c:axId val="664517248"/>
      </c:barChart>
      <c:catAx>
        <c:axId val="664516856"/>
        <c:scaling>
          <c:orientation val="minMax"/>
        </c:scaling>
        <c:delete val="0"/>
        <c:axPos val="b"/>
        <c:title>
          <c:tx>
            <c:rich>
              <a:bodyPr/>
              <a:lstStyle/>
              <a:p>
                <a:pPr>
                  <a:defRPr sz="1700">
                    <a:solidFill>
                      <a:schemeClr val="bg2"/>
                    </a:solidFill>
                  </a:defRPr>
                </a:pPr>
                <a:r>
                  <a:rPr lang="en-US" sz="1700" dirty="0" smtClean="0">
                    <a:solidFill>
                      <a:schemeClr val="bg2"/>
                    </a:solidFill>
                  </a:rPr>
                  <a:t>Diagnosis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7248"/>
        <c:crosses val="autoZero"/>
        <c:auto val="1"/>
        <c:lblAlgn val="ctr"/>
        <c:lblOffset val="100"/>
        <c:noMultiLvlLbl val="0"/>
      </c:catAx>
      <c:valAx>
        <c:axId val="6645172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6856"/>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Sheet1!$B$2:$B$12</c:f>
              <c:numCache>
                <c:formatCode>General</c:formatCode>
                <c:ptCount val="11"/>
                <c:pt idx="0">
                  <c:v>78.867900000000006</c:v>
                </c:pt>
                <c:pt idx="1">
                  <c:v>84.452299999999994</c:v>
                </c:pt>
                <c:pt idx="2">
                  <c:v>0</c:v>
                </c:pt>
                <c:pt idx="3">
                  <c:v>55.619599999999998</c:v>
                </c:pt>
                <c:pt idx="4">
                  <c:v>78.861800000000002</c:v>
                </c:pt>
                <c:pt idx="5">
                  <c:v>0</c:v>
                </c:pt>
                <c:pt idx="6">
                  <c:v>62.427700000000002</c:v>
                </c:pt>
                <c:pt idx="7">
                  <c:v>64.375</c:v>
                </c:pt>
                <c:pt idx="8">
                  <c:v>0</c:v>
                </c:pt>
                <c:pt idx="9">
                  <c:v>60.526299999999999</c:v>
                </c:pt>
                <c:pt idx="10">
                  <c:v>75</c:v>
                </c:pt>
              </c:numCache>
            </c:numRef>
          </c:val>
          <c:extLst>
            <c:ext xmlns:c16="http://schemas.microsoft.com/office/drawing/2014/chart" uri="{C3380CC4-5D6E-409C-BE32-E72D297353CC}">
              <c16:uniqueId val="{00000000-7D2D-4459-B508-AC443FEDB42F}"/>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Sheet1!$C$2:$C$12</c:f>
              <c:numCache>
                <c:formatCode>General</c:formatCode>
                <c:ptCount val="11"/>
                <c:pt idx="0">
                  <c:v>10.3774</c:v>
                </c:pt>
                <c:pt idx="1">
                  <c:v>11.307399999999999</c:v>
                </c:pt>
                <c:pt idx="2">
                  <c:v>0</c:v>
                </c:pt>
                <c:pt idx="3">
                  <c:v>19.596499999999999</c:v>
                </c:pt>
                <c:pt idx="4">
                  <c:v>11.788600000000001</c:v>
                </c:pt>
                <c:pt idx="5">
                  <c:v>0</c:v>
                </c:pt>
                <c:pt idx="6">
                  <c:v>9.8265999999999991</c:v>
                </c:pt>
                <c:pt idx="7">
                  <c:v>21.25</c:v>
                </c:pt>
                <c:pt idx="8">
                  <c:v>0</c:v>
                </c:pt>
                <c:pt idx="9">
                  <c:v>15.131600000000001</c:v>
                </c:pt>
                <c:pt idx="10">
                  <c:v>14.1129</c:v>
                </c:pt>
              </c:numCache>
            </c:numRef>
          </c:val>
          <c:extLst>
            <c:ext xmlns:c16="http://schemas.microsoft.com/office/drawing/2014/chart" uri="{C3380CC4-5D6E-409C-BE32-E72D297353CC}">
              <c16:uniqueId val="{00000001-7D2D-4459-B508-AC443FEDB42F}"/>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Sheet1!$D$2:$D$12</c:f>
              <c:numCache>
                <c:formatCode>General</c:formatCode>
                <c:ptCount val="11"/>
                <c:pt idx="0">
                  <c:v>4.7169999999999996</c:v>
                </c:pt>
                <c:pt idx="1">
                  <c:v>3.5335999999999999</c:v>
                </c:pt>
                <c:pt idx="2">
                  <c:v>0</c:v>
                </c:pt>
                <c:pt idx="3">
                  <c:v>14.121</c:v>
                </c:pt>
                <c:pt idx="4">
                  <c:v>8.1301000000000005</c:v>
                </c:pt>
                <c:pt idx="5">
                  <c:v>0</c:v>
                </c:pt>
                <c:pt idx="6">
                  <c:v>17.341000000000001</c:v>
                </c:pt>
                <c:pt idx="7">
                  <c:v>10</c:v>
                </c:pt>
                <c:pt idx="8">
                  <c:v>0</c:v>
                </c:pt>
                <c:pt idx="9">
                  <c:v>14.1447</c:v>
                </c:pt>
                <c:pt idx="10">
                  <c:v>9.4757999999999996</c:v>
                </c:pt>
              </c:numCache>
            </c:numRef>
          </c:val>
          <c:extLst>
            <c:ext xmlns:c16="http://schemas.microsoft.com/office/drawing/2014/chart" uri="{C3380CC4-5D6E-409C-BE32-E72D297353CC}">
              <c16:uniqueId val="{00000002-7D2D-4459-B508-AC443FEDB42F}"/>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Sheet1!$E$2:$E$12</c:f>
              <c:numCache>
                <c:formatCode>General</c:formatCode>
                <c:ptCount val="11"/>
                <c:pt idx="0">
                  <c:v>6.0377000000000001</c:v>
                </c:pt>
                <c:pt idx="1">
                  <c:v>0.70669999999999999</c:v>
                </c:pt>
                <c:pt idx="2">
                  <c:v>0</c:v>
                </c:pt>
                <c:pt idx="3">
                  <c:v>10.662800000000001</c:v>
                </c:pt>
                <c:pt idx="4">
                  <c:v>1.2195</c:v>
                </c:pt>
                <c:pt idx="5">
                  <c:v>0</c:v>
                </c:pt>
                <c:pt idx="6">
                  <c:v>10.4046</c:v>
                </c:pt>
                <c:pt idx="7">
                  <c:v>4.375</c:v>
                </c:pt>
                <c:pt idx="8">
                  <c:v>0</c:v>
                </c:pt>
                <c:pt idx="9">
                  <c:v>10.1974</c:v>
                </c:pt>
                <c:pt idx="10">
                  <c:v>1.4113</c:v>
                </c:pt>
              </c:numCache>
            </c:numRef>
          </c:val>
          <c:extLst>
            <c:ext xmlns:c16="http://schemas.microsoft.com/office/drawing/2014/chart" uri="{C3380CC4-5D6E-409C-BE32-E72D297353CC}">
              <c16:uniqueId val="{00000003-7D2D-4459-B508-AC443FEDB42F}"/>
            </c:ext>
          </c:extLst>
        </c:ser>
        <c:dLbls>
          <c:showLegendKey val="0"/>
          <c:showVal val="0"/>
          <c:showCatName val="0"/>
          <c:showSerName val="0"/>
          <c:showPercent val="0"/>
          <c:showBubbleSize val="0"/>
        </c:dLbls>
        <c:gapWidth val="40"/>
        <c:overlap val="100"/>
        <c:axId val="664518032"/>
        <c:axId val="664518424"/>
      </c:barChart>
      <c:catAx>
        <c:axId val="66451803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8424"/>
        <c:crosses val="autoZero"/>
        <c:auto val="1"/>
        <c:lblAlgn val="ctr"/>
        <c:lblOffset val="100"/>
        <c:noMultiLvlLbl val="0"/>
      </c:catAx>
      <c:valAx>
        <c:axId val="664518424"/>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8032"/>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3,258)</c:v>
                </c:pt>
              </c:strCache>
            </c:strRef>
          </c:tx>
          <c:spPr>
            <a:ln w="41275">
              <a:solidFill>
                <a:srgbClr val="9933FF"/>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Sheet1!$B$2:$B$41</c:f>
              <c:numCache>
                <c:formatCode>General</c:formatCode>
                <c:ptCount val="40"/>
                <c:pt idx="0">
                  <c:v>100</c:v>
                </c:pt>
                <c:pt idx="1">
                  <c:v>88.953000000000003</c:v>
                </c:pt>
                <c:pt idx="2">
                  <c:v>86.016999999999996</c:v>
                </c:pt>
                <c:pt idx="3">
                  <c:v>84.254000000000005</c:v>
                </c:pt>
                <c:pt idx="4">
                  <c:v>83.495999999999995</c:v>
                </c:pt>
                <c:pt idx="5">
                  <c:v>82.641000000000005</c:v>
                </c:pt>
                <c:pt idx="6">
                  <c:v>82.132999999999996</c:v>
                </c:pt>
                <c:pt idx="7">
                  <c:v>81.623999999999995</c:v>
                </c:pt>
                <c:pt idx="8">
                  <c:v>81.114000000000004</c:v>
                </c:pt>
                <c:pt idx="9">
                  <c:v>80.475999999999999</c:v>
                </c:pt>
                <c:pt idx="10">
                  <c:v>80.156000000000006</c:v>
                </c:pt>
                <c:pt idx="11">
                  <c:v>79.578999999999994</c:v>
                </c:pt>
                <c:pt idx="12">
                  <c:v>79.287999999999997</c:v>
                </c:pt>
                <c:pt idx="13">
                  <c:v>76.144000000000005</c:v>
                </c:pt>
                <c:pt idx="14">
                  <c:v>73.878</c:v>
                </c:pt>
                <c:pt idx="15">
                  <c:v>71.906999999999996</c:v>
                </c:pt>
                <c:pt idx="16">
                  <c:v>70.602999999999994</c:v>
                </c:pt>
                <c:pt idx="17">
                  <c:v>69.501000000000005</c:v>
                </c:pt>
                <c:pt idx="18">
                  <c:v>68.192999999999998</c:v>
                </c:pt>
                <c:pt idx="19">
                  <c:v>66.575999999999993</c:v>
                </c:pt>
                <c:pt idx="20">
                  <c:v>65.846000000000004</c:v>
                </c:pt>
                <c:pt idx="21">
                  <c:v>64.302000000000007</c:v>
                </c:pt>
                <c:pt idx="22">
                  <c:v>63.564999999999998</c:v>
                </c:pt>
                <c:pt idx="23">
                  <c:v>62.347000000000001</c:v>
                </c:pt>
                <c:pt idx="24">
                  <c:v>61.259</c:v>
                </c:pt>
                <c:pt idx="25">
                  <c:v>59.881999999999998</c:v>
                </c:pt>
                <c:pt idx="26">
                  <c:v>59.006999999999998</c:v>
                </c:pt>
                <c:pt idx="27">
                  <c:v>58.281999999999996</c:v>
                </c:pt>
                <c:pt idx="28">
                  <c:v>57.365000000000002</c:v>
                </c:pt>
                <c:pt idx="29">
                  <c:v>56.052999999999997</c:v>
                </c:pt>
                <c:pt idx="30">
                  <c:v>54.771000000000001</c:v>
                </c:pt>
                <c:pt idx="31">
                  <c:v>53.695</c:v>
                </c:pt>
                <c:pt idx="32">
                  <c:v>51.343000000000004</c:v>
                </c:pt>
                <c:pt idx="33">
                  <c:v>50.305999999999997</c:v>
                </c:pt>
                <c:pt idx="34">
                  <c:v>48.878</c:v>
                </c:pt>
                <c:pt idx="35">
                  <c:v>46.432000000000002</c:v>
                </c:pt>
                <c:pt idx="36">
                  <c:v>43.491999999999997</c:v>
                </c:pt>
                <c:pt idx="37">
                  <c:v>41.893999999999998</c:v>
                </c:pt>
                <c:pt idx="38">
                  <c:v>41.893999999999998</c:v>
                </c:pt>
                <c:pt idx="39">
                  <c:v>39.566000000000003</c:v>
                </c:pt>
              </c:numCache>
            </c:numRef>
          </c:yVal>
          <c:smooth val="0"/>
          <c:extLst>
            <c:ext xmlns:c16="http://schemas.microsoft.com/office/drawing/2014/chart" uri="{C3380CC4-5D6E-409C-BE32-E72D297353CC}">
              <c16:uniqueId val="{00000000-2E1B-49B6-BEE7-D3563F715F2B}"/>
            </c:ext>
          </c:extLst>
        </c:ser>
        <c:ser>
          <c:idx val="1"/>
          <c:order val="1"/>
          <c:tx>
            <c:strRef>
              <c:f>Sheet1!$C$1</c:f>
              <c:strCache>
                <c:ptCount val="1"/>
                <c:pt idx="0">
                  <c:v>1-5 Years (N = 3,090)</c:v>
                </c:pt>
              </c:strCache>
            </c:strRef>
          </c:tx>
          <c:spPr>
            <a:ln w="41275">
              <a:solidFill>
                <a:srgbClr val="FF9933"/>
              </a:solidFill>
              <a:prstDash val="solid"/>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Sheet1!$C$2:$C$41</c:f>
              <c:numCache>
                <c:formatCode>General</c:formatCode>
                <c:ptCount val="40"/>
                <c:pt idx="0">
                  <c:v>100</c:v>
                </c:pt>
                <c:pt idx="1">
                  <c:v>92.135000000000005</c:v>
                </c:pt>
                <c:pt idx="2">
                  <c:v>89.784999999999997</c:v>
                </c:pt>
                <c:pt idx="3">
                  <c:v>88.984999999999999</c:v>
                </c:pt>
                <c:pt idx="4">
                  <c:v>88.215000000000003</c:v>
                </c:pt>
                <c:pt idx="5">
                  <c:v>87.31</c:v>
                </c:pt>
                <c:pt idx="6">
                  <c:v>86.704999999999998</c:v>
                </c:pt>
                <c:pt idx="7">
                  <c:v>86.266999999999996</c:v>
                </c:pt>
                <c:pt idx="8">
                  <c:v>85.962000000000003</c:v>
                </c:pt>
                <c:pt idx="9">
                  <c:v>85.488</c:v>
                </c:pt>
                <c:pt idx="10">
                  <c:v>85.013000000000005</c:v>
                </c:pt>
                <c:pt idx="11">
                  <c:v>84.808000000000007</c:v>
                </c:pt>
                <c:pt idx="12">
                  <c:v>84.566999999999993</c:v>
                </c:pt>
                <c:pt idx="13">
                  <c:v>81.78</c:v>
                </c:pt>
                <c:pt idx="14">
                  <c:v>79.572000000000003</c:v>
                </c:pt>
                <c:pt idx="15">
                  <c:v>77.522000000000006</c:v>
                </c:pt>
                <c:pt idx="16">
                  <c:v>75.527000000000001</c:v>
                </c:pt>
                <c:pt idx="17">
                  <c:v>73.849000000000004</c:v>
                </c:pt>
                <c:pt idx="18">
                  <c:v>72.924000000000007</c:v>
                </c:pt>
                <c:pt idx="19">
                  <c:v>71.563000000000002</c:v>
                </c:pt>
                <c:pt idx="20">
                  <c:v>69.661000000000001</c:v>
                </c:pt>
                <c:pt idx="21">
                  <c:v>68.039000000000001</c:v>
                </c:pt>
                <c:pt idx="22">
                  <c:v>66.543000000000006</c:v>
                </c:pt>
                <c:pt idx="23">
                  <c:v>65.438999999999993</c:v>
                </c:pt>
                <c:pt idx="24">
                  <c:v>63.268999999999998</c:v>
                </c:pt>
                <c:pt idx="25">
                  <c:v>61.027000000000001</c:v>
                </c:pt>
                <c:pt idx="26">
                  <c:v>59.045999999999999</c:v>
                </c:pt>
                <c:pt idx="27">
                  <c:v>56.917999999999999</c:v>
                </c:pt>
                <c:pt idx="28">
                  <c:v>54.613</c:v>
                </c:pt>
                <c:pt idx="29">
                  <c:v>52.420999999999999</c:v>
                </c:pt>
                <c:pt idx="30">
                  <c:v>50.475000000000001</c:v>
                </c:pt>
                <c:pt idx="31">
                  <c:v>48.421999999999997</c:v>
                </c:pt>
                <c:pt idx="32">
                  <c:v>46.042000000000002</c:v>
                </c:pt>
                <c:pt idx="33">
                  <c:v>42.624000000000002</c:v>
                </c:pt>
                <c:pt idx="34">
                  <c:v>40.843000000000004</c:v>
                </c:pt>
                <c:pt idx="35">
                  <c:v>38.198999999999998</c:v>
                </c:pt>
                <c:pt idx="36">
                  <c:v>36.500999999999998</c:v>
                </c:pt>
                <c:pt idx="37">
                  <c:v>35.457999999999998</c:v>
                </c:pt>
                <c:pt idx="38">
                  <c:v>32.866</c:v>
                </c:pt>
                <c:pt idx="39">
                  <c:v>30.338000000000001</c:v>
                </c:pt>
              </c:numCache>
            </c:numRef>
          </c:yVal>
          <c:smooth val="0"/>
          <c:extLst>
            <c:ext xmlns:c16="http://schemas.microsoft.com/office/drawing/2014/chart" uri="{C3380CC4-5D6E-409C-BE32-E72D297353CC}">
              <c16:uniqueId val="{00000001-2E1B-49B6-BEE7-D3563F715F2B}"/>
            </c:ext>
          </c:extLst>
        </c:ser>
        <c:ser>
          <c:idx val="2"/>
          <c:order val="2"/>
          <c:tx>
            <c:strRef>
              <c:f>Sheet1!$D$1</c:f>
              <c:strCache>
                <c:ptCount val="1"/>
                <c:pt idx="0">
                  <c:v>6-10 Years (N = 2,018)</c:v>
                </c:pt>
              </c:strCache>
            </c:strRef>
          </c:tx>
          <c:spPr>
            <a:ln w="41275">
              <a:solidFill>
                <a:srgbClr val="FF0000"/>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Sheet1!$D$2:$D$41</c:f>
              <c:numCache>
                <c:formatCode>General</c:formatCode>
                <c:ptCount val="40"/>
                <c:pt idx="0">
                  <c:v>100</c:v>
                </c:pt>
                <c:pt idx="1">
                  <c:v>92.033000000000001</c:v>
                </c:pt>
                <c:pt idx="2">
                  <c:v>90.968000000000004</c:v>
                </c:pt>
                <c:pt idx="3">
                  <c:v>90.25</c:v>
                </c:pt>
                <c:pt idx="4">
                  <c:v>89.837999999999994</c:v>
                </c:pt>
                <c:pt idx="5">
                  <c:v>89.528999999999996</c:v>
                </c:pt>
                <c:pt idx="6">
                  <c:v>89.114999999999995</c:v>
                </c:pt>
                <c:pt idx="7">
                  <c:v>88.906999999999996</c:v>
                </c:pt>
                <c:pt idx="8">
                  <c:v>88.646000000000001</c:v>
                </c:pt>
                <c:pt idx="9">
                  <c:v>88.385000000000005</c:v>
                </c:pt>
                <c:pt idx="10">
                  <c:v>88.072000000000003</c:v>
                </c:pt>
                <c:pt idx="11">
                  <c:v>87.704999999999998</c:v>
                </c:pt>
                <c:pt idx="12">
                  <c:v>87.599000000000004</c:v>
                </c:pt>
                <c:pt idx="13">
                  <c:v>85.183999999999997</c:v>
                </c:pt>
                <c:pt idx="14">
                  <c:v>83.269000000000005</c:v>
                </c:pt>
                <c:pt idx="15">
                  <c:v>81.27</c:v>
                </c:pt>
                <c:pt idx="16">
                  <c:v>79.188000000000002</c:v>
                </c:pt>
                <c:pt idx="17">
                  <c:v>77.313000000000002</c:v>
                </c:pt>
                <c:pt idx="18">
                  <c:v>74.62</c:v>
                </c:pt>
                <c:pt idx="19">
                  <c:v>72.286000000000001</c:v>
                </c:pt>
                <c:pt idx="20">
                  <c:v>69.102000000000004</c:v>
                </c:pt>
                <c:pt idx="21">
                  <c:v>66.462000000000003</c:v>
                </c:pt>
                <c:pt idx="22">
                  <c:v>63.268000000000001</c:v>
                </c:pt>
                <c:pt idx="23">
                  <c:v>58.350999999999999</c:v>
                </c:pt>
                <c:pt idx="24">
                  <c:v>54.531999999999996</c:v>
                </c:pt>
                <c:pt idx="25">
                  <c:v>51.424999999999997</c:v>
                </c:pt>
                <c:pt idx="26">
                  <c:v>49.65</c:v>
                </c:pt>
                <c:pt idx="27">
                  <c:v>46.901000000000003</c:v>
                </c:pt>
                <c:pt idx="28">
                  <c:v>43.945999999999998</c:v>
                </c:pt>
                <c:pt idx="29">
                  <c:v>41.173999999999999</c:v>
                </c:pt>
                <c:pt idx="30">
                  <c:v>39.259</c:v>
                </c:pt>
                <c:pt idx="31">
                  <c:v>37.817999999999998</c:v>
                </c:pt>
                <c:pt idx="32">
                  <c:v>36.963000000000001</c:v>
                </c:pt>
                <c:pt idx="33">
                  <c:v>35.36</c:v>
                </c:pt>
                <c:pt idx="34">
                  <c:v>34.075000000000003</c:v>
                </c:pt>
                <c:pt idx="35">
                  <c:v>34.075000000000003</c:v>
                </c:pt>
                <c:pt idx="36">
                  <c:v>32.01</c:v>
                </c:pt>
                <c:pt idx="37">
                  <c:v>24.832999999999998</c:v>
                </c:pt>
                <c:pt idx="38">
                  <c:v>24.832999999999998</c:v>
                </c:pt>
                <c:pt idx="39">
                  <c:v>#N/A</c:v>
                </c:pt>
              </c:numCache>
            </c:numRef>
          </c:yVal>
          <c:smooth val="0"/>
          <c:extLst>
            <c:ext xmlns:c16="http://schemas.microsoft.com/office/drawing/2014/chart" uri="{C3380CC4-5D6E-409C-BE32-E72D297353CC}">
              <c16:uniqueId val="{00000002-2E1B-49B6-BEE7-D3563F715F2B}"/>
            </c:ext>
          </c:extLst>
        </c:ser>
        <c:ser>
          <c:idx val="3"/>
          <c:order val="3"/>
          <c:tx>
            <c:strRef>
              <c:f>Sheet1!$E$1</c:f>
              <c:strCache>
                <c:ptCount val="1"/>
                <c:pt idx="0">
                  <c:v>11-17 Years (N = 5,332)</c:v>
                </c:pt>
              </c:strCache>
            </c:strRef>
          </c:tx>
          <c:spPr>
            <a:ln w="41275">
              <a:solidFill>
                <a:srgbClr val="339933"/>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Sheet1!$E$2:$E$41</c:f>
              <c:numCache>
                <c:formatCode>General</c:formatCode>
                <c:ptCount val="40"/>
                <c:pt idx="0">
                  <c:v>100</c:v>
                </c:pt>
                <c:pt idx="1">
                  <c:v>93.373999999999995</c:v>
                </c:pt>
                <c:pt idx="2">
                  <c:v>92.081000000000003</c:v>
                </c:pt>
                <c:pt idx="3">
                  <c:v>91.382000000000005</c:v>
                </c:pt>
                <c:pt idx="4">
                  <c:v>90.816999999999993</c:v>
                </c:pt>
                <c:pt idx="5">
                  <c:v>90.328999999999994</c:v>
                </c:pt>
                <c:pt idx="6">
                  <c:v>89.840999999999994</c:v>
                </c:pt>
                <c:pt idx="7">
                  <c:v>89.370999999999995</c:v>
                </c:pt>
                <c:pt idx="8">
                  <c:v>88.997</c:v>
                </c:pt>
                <c:pt idx="9">
                  <c:v>88.603999999999999</c:v>
                </c:pt>
                <c:pt idx="10">
                  <c:v>88.289000000000001</c:v>
                </c:pt>
                <c:pt idx="11">
                  <c:v>87.912999999999997</c:v>
                </c:pt>
                <c:pt idx="12">
                  <c:v>87.674000000000007</c:v>
                </c:pt>
                <c:pt idx="13">
                  <c:v>84.254000000000005</c:v>
                </c:pt>
                <c:pt idx="14">
                  <c:v>80.977999999999994</c:v>
                </c:pt>
                <c:pt idx="15">
                  <c:v>77.849999999999994</c:v>
                </c:pt>
                <c:pt idx="16">
                  <c:v>74.319000000000003</c:v>
                </c:pt>
                <c:pt idx="17">
                  <c:v>70.875</c:v>
                </c:pt>
                <c:pt idx="18">
                  <c:v>67.090999999999994</c:v>
                </c:pt>
                <c:pt idx="19">
                  <c:v>64.013000000000005</c:v>
                </c:pt>
                <c:pt idx="20">
                  <c:v>61.222999999999999</c:v>
                </c:pt>
                <c:pt idx="21">
                  <c:v>58.259</c:v>
                </c:pt>
                <c:pt idx="22">
                  <c:v>55.646999999999998</c:v>
                </c:pt>
                <c:pt idx="23">
                  <c:v>53.262</c:v>
                </c:pt>
                <c:pt idx="24">
                  <c:v>50.890999999999998</c:v>
                </c:pt>
                <c:pt idx="25">
                  <c:v>48.337000000000003</c:v>
                </c:pt>
                <c:pt idx="26">
                  <c:v>46.593000000000004</c:v>
                </c:pt>
                <c:pt idx="27">
                  <c:v>44.279000000000003</c:v>
                </c:pt>
                <c:pt idx="28">
                  <c:v>41.731000000000002</c:v>
                </c:pt>
                <c:pt idx="29">
                  <c:v>40.677999999999997</c:v>
                </c:pt>
                <c:pt idx="30">
                  <c:v>39.299999999999997</c:v>
                </c:pt>
                <c:pt idx="31">
                  <c:v>38.801000000000002</c:v>
                </c:pt>
                <c:pt idx="32">
                  <c:v>38.076000000000001</c:v>
                </c:pt>
                <c:pt idx="33">
                  <c:v>36.787999999999997</c:v>
                </c:pt>
                <c:pt idx="34">
                  <c:v>35.448999999999998</c:v>
                </c:pt>
                <c:pt idx="35">
                  <c:v>34.777000000000001</c:v>
                </c:pt>
                <c:pt idx="36">
                  <c:v>33.845999999999997</c:v>
                </c:pt>
                <c:pt idx="37">
                  <c:v>32.030999999999999</c:v>
                </c:pt>
                <c:pt idx="38">
                  <c:v>30.844999999999999</c:v>
                </c:pt>
                <c:pt idx="39">
                  <c:v>29.91</c:v>
                </c:pt>
              </c:numCache>
            </c:numRef>
          </c:yVal>
          <c:smooth val="0"/>
          <c:extLst>
            <c:ext xmlns:c16="http://schemas.microsoft.com/office/drawing/2014/chart" uri="{C3380CC4-5D6E-409C-BE32-E72D297353CC}">
              <c16:uniqueId val="{00000003-2E1B-49B6-BEE7-D3563F715F2B}"/>
            </c:ext>
          </c:extLst>
        </c:ser>
        <c:ser>
          <c:idx val="4"/>
          <c:order val="4"/>
          <c:tx>
            <c:strRef>
              <c:f>Sheet1!$F$1</c:f>
              <c:strCache>
                <c:ptCount val="1"/>
                <c:pt idx="0">
                  <c:v>Overall (N = 13,698)</c:v>
                </c:pt>
              </c:strCache>
            </c:strRef>
          </c:tx>
          <c:spPr>
            <a:ln w="47625">
              <a:solidFill>
                <a:srgbClr val="00B0F0"/>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Sheet1!$F$2:$F$41</c:f>
              <c:numCache>
                <c:formatCode>General</c:formatCode>
                <c:ptCount val="40"/>
                <c:pt idx="0">
                  <c:v>100</c:v>
                </c:pt>
                <c:pt idx="1">
                  <c:v>91.840999999999994</c:v>
                </c:pt>
                <c:pt idx="2">
                  <c:v>89.95</c:v>
                </c:pt>
                <c:pt idx="3">
                  <c:v>88.971000000000004</c:v>
                </c:pt>
                <c:pt idx="4">
                  <c:v>88.335999999999999</c:v>
                </c:pt>
                <c:pt idx="5">
                  <c:v>87.691999999999993</c:v>
                </c:pt>
                <c:pt idx="6">
                  <c:v>87.183000000000007</c:v>
                </c:pt>
                <c:pt idx="7">
                  <c:v>86.75</c:v>
                </c:pt>
                <c:pt idx="8">
                  <c:v>86.376000000000005</c:v>
                </c:pt>
                <c:pt idx="9">
                  <c:v>85.924999999999997</c:v>
                </c:pt>
                <c:pt idx="10">
                  <c:v>85.572999999999993</c:v>
                </c:pt>
                <c:pt idx="11">
                  <c:v>85.188999999999993</c:v>
                </c:pt>
                <c:pt idx="12">
                  <c:v>84.956000000000003</c:v>
                </c:pt>
                <c:pt idx="13">
                  <c:v>81.891999999999996</c:v>
                </c:pt>
                <c:pt idx="14">
                  <c:v>79.295000000000002</c:v>
                </c:pt>
                <c:pt idx="15">
                  <c:v>76.850999999999999</c:v>
                </c:pt>
                <c:pt idx="16">
                  <c:v>74.411000000000001</c:v>
                </c:pt>
                <c:pt idx="17">
                  <c:v>72.150999999999996</c:v>
                </c:pt>
                <c:pt idx="18">
                  <c:v>69.754999999999995</c:v>
                </c:pt>
                <c:pt idx="19">
                  <c:v>67.519000000000005</c:v>
                </c:pt>
                <c:pt idx="20">
                  <c:v>65.36</c:v>
                </c:pt>
                <c:pt idx="21">
                  <c:v>63.078000000000003</c:v>
                </c:pt>
                <c:pt idx="22">
                  <c:v>61.078000000000003</c:v>
                </c:pt>
                <c:pt idx="23">
                  <c:v>58.884</c:v>
                </c:pt>
                <c:pt idx="24">
                  <c:v>56.656999999999996</c:v>
                </c:pt>
                <c:pt idx="25">
                  <c:v>54.384999999999998</c:v>
                </c:pt>
                <c:pt idx="26">
                  <c:v>52.807000000000002</c:v>
                </c:pt>
                <c:pt idx="27">
                  <c:v>50.872999999999998</c:v>
                </c:pt>
                <c:pt idx="28">
                  <c:v>48.744</c:v>
                </c:pt>
                <c:pt idx="29">
                  <c:v>47.158000000000001</c:v>
                </c:pt>
                <c:pt idx="30">
                  <c:v>45.627000000000002</c:v>
                </c:pt>
                <c:pt idx="31">
                  <c:v>44.566000000000003</c:v>
                </c:pt>
                <c:pt idx="32">
                  <c:v>43.08</c:v>
                </c:pt>
                <c:pt idx="33">
                  <c:v>41.417000000000002</c:v>
                </c:pt>
                <c:pt idx="34">
                  <c:v>39.966000000000001</c:v>
                </c:pt>
                <c:pt idx="35">
                  <c:v>38.542999999999999</c:v>
                </c:pt>
                <c:pt idx="36">
                  <c:v>36.783999999999999</c:v>
                </c:pt>
                <c:pt idx="37">
                  <c:v>34.445</c:v>
                </c:pt>
                <c:pt idx="38">
                  <c:v>33.393000000000001</c:v>
                </c:pt>
                <c:pt idx="39">
                  <c:v>32.037999999999997</c:v>
                </c:pt>
              </c:numCache>
            </c:numRef>
          </c:yVal>
          <c:smooth val="0"/>
          <c:extLst>
            <c:ext xmlns:c16="http://schemas.microsoft.com/office/drawing/2014/chart" uri="{C3380CC4-5D6E-409C-BE32-E72D297353CC}">
              <c16:uniqueId val="{00000004-2E1B-49B6-BEE7-D3563F715F2B}"/>
            </c:ext>
          </c:extLst>
        </c:ser>
        <c:dLbls>
          <c:showLegendKey val="0"/>
          <c:showVal val="0"/>
          <c:showCatName val="0"/>
          <c:showSerName val="0"/>
          <c:showPercent val="0"/>
          <c:showBubbleSize val="0"/>
        </c:dLbls>
        <c:axId val="664519600"/>
        <c:axId val="664519992"/>
      </c:scatterChart>
      <c:valAx>
        <c:axId val="66451960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519992"/>
        <c:crosses val="autoZero"/>
        <c:crossBetween val="midCat"/>
        <c:majorUnit val="1"/>
      </c:valAx>
      <c:valAx>
        <c:axId val="6645199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9600"/>
        <c:crosses val="autoZero"/>
        <c:crossBetween val="midCat"/>
        <c:majorUnit val="25"/>
      </c:valAx>
      <c:spPr>
        <a:noFill/>
        <a:ln>
          <a:solidFill>
            <a:schemeClr val="bg2"/>
          </a:solidFill>
        </a:ln>
      </c:spPr>
    </c:plotArea>
    <c:legend>
      <c:legendPos val="r"/>
      <c:layout>
        <c:manualLayout>
          <c:xMode val="edge"/>
          <c:yMode val="edge"/>
          <c:x val="0.67092177084061577"/>
          <c:y val="6.6669841673016692E-2"/>
          <c:w val="0.26599563328920567"/>
          <c:h val="0.2887583608500597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0.11565487715674885"/>
          <c:w val="0.85968051006899415"/>
          <c:h val="0.74086155897179562"/>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Sheet1!$B$2:$D$2</c:f>
              <c:numCache>
                <c:formatCode>General</c:formatCode>
                <c:ptCount val="3"/>
                <c:pt idx="0">
                  <c:v>300</c:v>
                </c:pt>
                <c:pt idx="1">
                  <c:v>405</c:v>
                </c:pt>
                <c:pt idx="2">
                  <c:v>1065</c:v>
                </c:pt>
              </c:numCache>
            </c:numRef>
          </c:val>
          <c:extLst>
            <c:ext xmlns:c16="http://schemas.microsoft.com/office/drawing/2014/chart" uri="{C3380CC4-5D6E-409C-BE32-E72D297353CC}">
              <c16:uniqueId val="{00000000-5921-4915-9AEB-B12E3AF6F468}"/>
            </c:ext>
          </c:extLst>
        </c:ser>
        <c:ser>
          <c:idx val="1"/>
          <c:order val="1"/>
          <c:tx>
            <c:strRef>
              <c:f>Sheet1!$A$3</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Sheet1!$B$3:$D$3</c:f>
              <c:numCache>
                <c:formatCode>General</c:formatCode>
                <c:ptCount val="3"/>
                <c:pt idx="0">
                  <c:v>465</c:v>
                </c:pt>
                <c:pt idx="1">
                  <c:v>393</c:v>
                </c:pt>
                <c:pt idx="2">
                  <c:v>929</c:v>
                </c:pt>
              </c:numCache>
            </c:numRef>
          </c:val>
          <c:extLst>
            <c:ext xmlns:c16="http://schemas.microsoft.com/office/drawing/2014/chart" uri="{C3380CC4-5D6E-409C-BE32-E72D297353CC}">
              <c16:uniqueId val="{00000001-5921-4915-9AEB-B12E3AF6F468}"/>
            </c:ext>
          </c:extLst>
        </c:ser>
        <c:ser>
          <c:idx val="2"/>
          <c:order val="2"/>
          <c:tx>
            <c:strRef>
              <c:f>Sheet1!$A$4</c:f>
              <c:strCache>
                <c:ptCount val="1"/>
                <c:pt idx="0">
                  <c:v>6-10</c:v>
                </c:pt>
              </c:strCache>
            </c:strRef>
          </c:tx>
          <c:spPr>
            <a:gradFill>
              <a:gsLst>
                <a:gs pos="0">
                  <a:srgbClr val="C00000"/>
                </a:gs>
                <a:gs pos="50000">
                  <a:srgbClr val="FF0000"/>
                </a:gs>
                <a:gs pos="100000">
                  <a:srgbClr val="C00000"/>
                </a:gs>
              </a:gsLst>
            </a:gradFill>
            <a:ln>
              <a:solidFill>
                <a:schemeClr val="bg2"/>
              </a:solidFill>
            </a:ln>
          </c:spPr>
          <c:invertIfNegative val="0"/>
          <c:cat>
            <c:strRef>
              <c:f>Sheet1!$B$1:$D$1</c:f>
              <c:strCache>
                <c:ptCount val="3"/>
                <c:pt idx="0">
                  <c:v>1-4</c:v>
                </c:pt>
                <c:pt idx="1">
                  <c:v>5-9</c:v>
                </c:pt>
                <c:pt idx="2">
                  <c:v>10+</c:v>
                </c:pt>
              </c:strCache>
            </c:strRef>
          </c:cat>
          <c:val>
            <c:numRef>
              <c:f>Sheet1!$B$4:$D$4</c:f>
              <c:numCache>
                <c:formatCode>General</c:formatCode>
                <c:ptCount val="3"/>
                <c:pt idx="0">
                  <c:v>362</c:v>
                </c:pt>
                <c:pt idx="1">
                  <c:v>227</c:v>
                </c:pt>
                <c:pt idx="2">
                  <c:v>583</c:v>
                </c:pt>
              </c:numCache>
            </c:numRef>
          </c:val>
          <c:extLst>
            <c:ext xmlns:c16="http://schemas.microsoft.com/office/drawing/2014/chart" uri="{C3380CC4-5D6E-409C-BE32-E72D297353CC}">
              <c16:uniqueId val="{00000002-5921-4915-9AEB-B12E3AF6F468}"/>
            </c:ext>
          </c:extLst>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1-4</c:v>
                </c:pt>
                <c:pt idx="1">
                  <c:v>5-9</c:v>
                </c:pt>
                <c:pt idx="2">
                  <c:v>10+</c:v>
                </c:pt>
              </c:strCache>
            </c:strRef>
          </c:cat>
          <c:val>
            <c:numRef>
              <c:f>Sheet1!$B$5:$D$5</c:f>
              <c:numCache>
                <c:formatCode>General</c:formatCode>
                <c:ptCount val="3"/>
                <c:pt idx="0">
                  <c:v>1271</c:v>
                </c:pt>
                <c:pt idx="1">
                  <c:v>511</c:v>
                </c:pt>
                <c:pt idx="2">
                  <c:v>1258</c:v>
                </c:pt>
              </c:numCache>
            </c:numRef>
          </c:val>
          <c:extLst>
            <c:ext xmlns:c16="http://schemas.microsoft.com/office/drawing/2014/chart" uri="{C3380CC4-5D6E-409C-BE32-E72D297353CC}">
              <c16:uniqueId val="{00000003-5921-4915-9AEB-B12E3AF6F468}"/>
            </c:ext>
          </c:extLst>
        </c:ser>
        <c:dLbls>
          <c:showLegendKey val="0"/>
          <c:showVal val="0"/>
          <c:showCatName val="0"/>
          <c:showSerName val="0"/>
          <c:showPercent val="0"/>
          <c:showBubbleSize val="0"/>
        </c:dLbls>
        <c:gapWidth val="35"/>
        <c:overlap val="100"/>
        <c:axId val="385714600"/>
        <c:axId val="385714992"/>
      </c:barChart>
      <c:catAx>
        <c:axId val="385714600"/>
        <c:scaling>
          <c:orientation val="minMax"/>
        </c:scaling>
        <c:delete val="0"/>
        <c:axPos val="b"/>
        <c:title>
          <c:tx>
            <c:rich>
              <a:bodyPr/>
              <a:lstStyle/>
              <a:p>
                <a:pPr>
                  <a:defRPr sz="1700">
                    <a:solidFill>
                      <a:schemeClr val="bg2"/>
                    </a:solidFill>
                  </a:defRPr>
                </a:pPr>
                <a:r>
                  <a:rPr lang="en-US" sz="1800" b="1" i="0" baseline="0" dirty="0" smtClean="0">
                    <a:solidFill>
                      <a:schemeClr val="bg2"/>
                    </a:solidFill>
                  </a:rPr>
                  <a:t>Average number of heart transplants per year</a:t>
                </a:r>
                <a:endParaRPr lang="en-US" sz="1800" b="1" i="0" baseline="0" dirty="0">
                  <a:solidFill>
                    <a:schemeClr val="bg2"/>
                  </a:solidFill>
                </a:endParaRPr>
              </a:p>
            </c:rich>
          </c:tx>
          <c:layout>
            <c:manualLayout>
              <c:xMode val="edge"/>
              <c:yMode val="edge"/>
              <c:x val="0.22121919494576617"/>
              <c:y val="0.93327352523557505"/>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385714992"/>
        <c:crosses val="autoZero"/>
        <c:auto val="1"/>
        <c:lblAlgn val="ctr"/>
        <c:lblOffset val="100"/>
        <c:tickLblSkip val="1"/>
        <c:noMultiLvlLbl val="0"/>
      </c:catAx>
      <c:valAx>
        <c:axId val="385714992"/>
        <c:scaling>
          <c:orientation val="minMax"/>
        </c:scaling>
        <c:delete val="0"/>
        <c:axPos val="l"/>
        <c:majorGridlines>
          <c:spPr>
            <a:ln>
              <a:solidFill>
                <a:schemeClr val="bg2"/>
              </a:solidFill>
              <a:prstDash val="sysDash"/>
            </a:ln>
          </c:spPr>
        </c:majorGridlines>
        <c:title>
          <c:tx>
            <c:rich>
              <a:bodyPr rot="-5400000" vert="horz"/>
              <a:lstStyle/>
              <a:p>
                <a:pPr>
                  <a:defRPr sz="1700" b="1">
                    <a:solidFill>
                      <a:schemeClr val="bg2"/>
                    </a:solidFill>
                  </a:defRPr>
                </a:pPr>
                <a:r>
                  <a:rPr lang="en-US" sz="1700" b="1" dirty="0" smtClean="0">
                    <a:solidFill>
                      <a:schemeClr val="bg2"/>
                    </a:solidFill>
                  </a:rPr>
                  <a:t>% of</a:t>
                </a:r>
                <a:r>
                  <a:rPr lang="en-US" sz="1700" b="1" baseline="0" dirty="0" smtClean="0">
                    <a:solidFill>
                      <a:schemeClr val="bg2"/>
                    </a:solidFill>
                  </a:rPr>
                  <a:t> Transplants</a:t>
                </a:r>
                <a:endParaRPr lang="en-US" sz="1700" b="1"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385714600"/>
        <c:crosses val="autoZero"/>
        <c:crossBetween val="between"/>
        <c:majorUnit val="0.2"/>
      </c:valAx>
      <c:spPr>
        <a:noFill/>
        <a:ln>
          <a:solidFill>
            <a:schemeClr val="bg2"/>
          </a:solidFill>
        </a:ln>
      </c:spPr>
    </c:plotArea>
    <c:legend>
      <c:legendPos val="b"/>
      <c:layout>
        <c:manualLayout>
          <c:xMode val="edge"/>
          <c:yMode val="edge"/>
          <c:x val="0.37905604719764013"/>
          <c:y val="3.3144398616839564E-2"/>
          <c:w val="0.4159012147817806"/>
          <c:h val="6.1727550449636834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2,429)</c:v>
                </c:pt>
              </c:strCache>
            </c:strRef>
          </c:tx>
          <c:spPr>
            <a:ln w="41275">
              <a:solidFill>
                <a:srgbClr val="9933FF"/>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Sheet1!$B$2:$B$30</c:f>
              <c:numCache>
                <c:formatCode>General</c:formatCode>
                <c:ptCount val="29"/>
                <c:pt idx="0">
                  <c:v>100</c:v>
                </c:pt>
                <c:pt idx="1">
                  <c:v>100</c:v>
                </c:pt>
                <c:pt idx="2">
                  <c:v>96.034999999999997</c:v>
                </c:pt>
                <c:pt idx="3">
                  <c:v>93.177000000000007</c:v>
                </c:pt>
                <c:pt idx="4">
                  <c:v>90.691999999999993</c:v>
                </c:pt>
                <c:pt idx="5">
                  <c:v>89.046999999999997</c:v>
                </c:pt>
                <c:pt idx="6">
                  <c:v>87.656000000000006</c:v>
                </c:pt>
                <c:pt idx="7">
                  <c:v>86.007000000000005</c:v>
                </c:pt>
                <c:pt idx="8">
                  <c:v>83.968000000000004</c:v>
                </c:pt>
                <c:pt idx="9">
                  <c:v>83.046999999999997</c:v>
                </c:pt>
                <c:pt idx="10">
                  <c:v>81.099000000000004</c:v>
                </c:pt>
                <c:pt idx="11">
                  <c:v>80.17</c:v>
                </c:pt>
                <c:pt idx="12">
                  <c:v>78.634</c:v>
                </c:pt>
                <c:pt idx="13">
                  <c:v>77.262</c:v>
                </c:pt>
                <c:pt idx="14">
                  <c:v>75.525000000000006</c:v>
                </c:pt>
                <c:pt idx="15">
                  <c:v>74.421999999999997</c:v>
                </c:pt>
                <c:pt idx="16">
                  <c:v>73.507000000000005</c:v>
                </c:pt>
                <c:pt idx="17">
                  <c:v>72.350999999999999</c:v>
                </c:pt>
                <c:pt idx="18">
                  <c:v>70.694999999999993</c:v>
                </c:pt>
                <c:pt idx="19">
                  <c:v>69.078000000000003</c:v>
                </c:pt>
                <c:pt idx="20">
                  <c:v>67.721999999999994</c:v>
                </c:pt>
                <c:pt idx="21">
                  <c:v>64.754999999999995</c:v>
                </c:pt>
                <c:pt idx="22">
                  <c:v>63.448</c:v>
                </c:pt>
                <c:pt idx="23">
                  <c:v>61.646999999999998</c:v>
                </c:pt>
                <c:pt idx="24">
                  <c:v>58.561</c:v>
                </c:pt>
                <c:pt idx="25">
                  <c:v>54.853000000000002</c:v>
                </c:pt>
                <c:pt idx="26">
                  <c:v>52.838000000000001</c:v>
                </c:pt>
                <c:pt idx="27">
                  <c:v>52.838000000000001</c:v>
                </c:pt>
                <c:pt idx="28">
                  <c:v>49.902000000000001</c:v>
                </c:pt>
              </c:numCache>
            </c:numRef>
          </c:yVal>
          <c:smooth val="0"/>
          <c:extLst>
            <c:ext xmlns:c16="http://schemas.microsoft.com/office/drawing/2014/chart" uri="{C3380CC4-5D6E-409C-BE32-E72D297353CC}">
              <c16:uniqueId val="{00000000-903F-4C08-B0A3-0DFD4687DD31}"/>
            </c:ext>
          </c:extLst>
        </c:ser>
        <c:ser>
          <c:idx val="1"/>
          <c:order val="1"/>
          <c:tx>
            <c:strRef>
              <c:f>Sheet1!$C$1</c:f>
              <c:strCache>
                <c:ptCount val="1"/>
                <c:pt idx="0">
                  <c:v>1-5 Years (N = 2,438)</c:v>
                </c:pt>
              </c:strCache>
            </c:strRef>
          </c:tx>
          <c:spPr>
            <a:ln w="41275">
              <a:solidFill>
                <a:srgbClr val="FF9933"/>
              </a:solidFill>
              <a:prstDash val="solid"/>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Sheet1!$C$2:$C$30</c:f>
              <c:numCache>
                <c:formatCode>General</c:formatCode>
                <c:ptCount val="29"/>
                <c:pt idx="0">
                  <c:v>100</c:v>
                </c:pt>
                <c:pt idx="1">
                  <c:v>100</c:v>
                </c:pt>
                <c:pt idx="2">
                  <c:v>96.704999999999998</c:v>
                </c:pt>
                <c:pt idx="3">
                  <c:v>94.093000000000004</c:v>
                </c:pt>
                <c:pt idx="4">
                  <c:v>91.67</c:v>
                </c:pt>
                <c:pt idx="5">
                  <c:v>89.31</c:v>
                </c:pt>
                <c:pt idx="6">
                  <c:v>87.325999999999993</c:v>
                </c:pt>
                <c:pt idx="7">
                  <c:v>86.231999999999999</c:v>
                </c:pt>
                <c:pt idx="8">
                  <c:v>84.623000000000005</c:v>
                </c:pt>
                <c:pt idx="9">
                  <c:v>82.373999999999995</c:v>
                </c:pt>
                <c:pt idx="10">
                  <c:v>80.456000000000003</c:v>
                </c:pt>
                <c:pt idx="11">
                  <c:v>78.686999999999998</c:v>
                </c:pt>
                <c:pt idx="12">
                  <c:v>77.381</c:v>
                </c:pt>
                <c:pt idx="13">
                  <c:v>74.814999999999998</c:v>
                </c:pt>
                <c:pt idx="14">
                  <c:v>72.164000000000001</c:v>
                </c:pt>
                <c:pt idx="15">
                  <c:v>69.822000000000003</c:v>
                </c:pt>
                <c:pt idx="16">
                  <c:v>67.305000000000007</c:v>
                </c:pt>
                <c:pt idx="17">
                  <c:v>64.578999999999994</c:v>
                </c:pt>
                <c:pt idx="18">
                  <c:v>61.988</c:v>
                </c:pt>
                <c:pt idx="19">
                  <c:v>59.686</c:v>
                </c:pt>
                <c:pt idx="20">
                  <c:v>57.258000000000003</c:v>
                </c:pt>
                <c:pt idx="21">
                  <c:v>54.444000000000003</c:v>
                </c:pt>
                <c:pt idx="22">
                  <c:v>50.402000000000001</c:v>
                </c:pt>
                <c:pt idx="23">
                  <c:v>48.295999999999999</c:v>
                </c:pt>
                <c:pt idx="24">
                  <c:v>45.17</c:v>
                </c:pt>
                <c:pt idx="25">
                  <c:v>43.162999999999997</c:v>
                </c:pt>
                <c:pt idx="26">
                  <c:v>41.929000000000002</c:v>
                </c:pt>
                <c:pt idx="27">
                  <c:v>38.863999999999997</c:v>
                </c:pt>
                <c:pt idx="28">
                  <c:v>35.875</c:v>
                </c:pt>
              </c:numCache>
            </c:numRef>
          </c:yVal>
          <c:smooth val="0"/>
          <c:extLst>
            <c:ext xmlns:c16="http://schemas.microsoft.com/office/drawing/2014/chart" uri="{C3380CC4-5D6E-409C-BE32-E72D297353CC}">
              <c16:uniqueId val="{00000001-903F-4C08-B0A3-0DFD4687DD31}"/>
            </c:ext>
          </c:extLst>
        </c:ser>
        <c:ser>
          <c:idx val="2"/>
          <c:order val="2"/>
          <c:tx>
            <c:strRef>
              <c:f>Sheet1!$D$1</c:f>
              <c:strCache>
                <c:ptCount val="1"/>
                <c:pt idx="0">
                  <c:v>6-10 Years (N = 1,647)</c:v>
                </c:pt>
              </c:strCache>
            </c:strRef>
          </c:tx>
          <c:spPr>
            <a:ln w="41275">
              <a:solidFill>
                <a:srgbClr val="FF0000"/>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Sheet1!$D$2:$D$30</c:f>
              <c:numCache>
                <c:formatCode>General</c:formatCode>
                <c:ptCount val="29"/>
                <c:pt idx="0">
                  <c:v>100</c:v>
                </c:pt>
                <c:pt idx="1">
                  <c:v>100</c:v>
                </c:pt>
                <c:pt idx="2">
                  <c:v>97.242999999999995</c:v>
                </c:pt>
                <c:pt idx="3">
                  <c:v>95.057000000000002</c:v>
                </c:pt>
                <c:pt idx="4">
                  <c:v>92.775000000000006</c:v>
                </c:pt>
                <c:pt idx="5">
                  <c:v>90.397999999999996</c:v>
                </c:pt>
                <c:pt idx="6">
                  <c:v>88.257000000000005</c:v>
                </c:pt>
                <c:pt idx="7">
                  <c:v>85.183000000000007</c:v>
                </c:pt>
                <c:pt idx="8">
                  <c:v>82.519000000000005</c:v>
                </c:pt>
                <c:pt idx="9">
                  <c:v>78.884</c:v>
                </c:pt>
                <c:pt idx="10">
                  <c:v>75.87</c:v>
                </c:pt>
                <c:pt idx="11">
                  <c:v>72.224000000000004</c:v>
                </c:pt>
                <c:pt idx="12">
                  <c:v>66.611000000000004</c:v>
                </c:pt>
                <c:pt idx="13">
                  <c:v>62.252000000000002</c:v>
                </c:pt>
                <c:pt idx="14">
                  <c:v>58.704999999999998</c:v>
                </c:pt>
                <c:pt idx="15">
                  <c:v>56.679000000000002</c:v>
                </c:pt>
                <c:pt idx="16">
                  <c:v>53.540999999999997</c:v>
                </c:pt>
                <c:pt idx="17">
                  <c:v>50.167999999999999</c:v>
                </c:pt>
                <c:pt idx="18">
                  <c:v>47.003</c:v>
                </c:pt>
                <c:pt idx="19">
                  <c:v>44.817</c:v>
                </c:pt>
                <c:pt idx="20">
                  <c:v>43.171999999999997</c:v>
                </c:pt>
                <c:pt idx="21">
                  <c:v>42.195999999999998</c:v>
                </c:pt>
                <c:pt idx="22">
                  <c:v>40.366</c:v>
                </c:pt>
                <c:pt idx="23">
                  <c:v>38.898000000000003</c:v>
                </c:pt>
                <c:pt idx="24">
                  <c:v>38.898000000000003</c:v>
                </c:pt>
                <c:pt idx="25">
                  <c:v>36.540999999999997</c:v>
                </c:pt>
                <c:pt idx="26">
                  <c:v>28.347999999999999</c:v>
                </c:pt>
                <c:pt idx="27">
                  <c:v>28.347999999999999</c:v>
                </c:pt>
                <c:pt idx="28">
                  <c:v>#N/A</c:v>
                </c:pt>
              </c:numCache>
            </c:numRef>
          </c:yVal>
          <c:smooth val="0"/>
          <c:extLst>
            <c:ext xmlns:c16="http://schemas.microsoft.com/office/drawing/2014/chart" uri="{C3380CC4-5D6E-409C-BE32-E72D297353CC}">
              <c16:uniqueId val="{00000002-903F-4C08-B0A3-0DFD4687DD31}"/>
            </c:ext>
          </c:extLst>
        </c:ser>
        <c:ser>
          <c:idx val="3"/>
          <c:order val="3"/>
          <c:tx>
            <c:strRef>
              <c:f>Sheet1!$E$1</c:f>
              <c:strCache>
                <c:ptCount val="1"/>
                <c:pt idx="0">
                  <c:v>11-17 Years (N = 4,364)</c:v>
                </c:pt>
              </c:strCache>
            </c:strRef>
          </c:tx>
          <c:spPr>
            <a:ln w="41275">
              <a:solidFill>
                <a:srgbClr val="339933"/>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Sheet1!$E$2:$E$30</c:f>
              <c:numCache>
                <c:formatCode>General</c:formatCode>
                <c:ptCount val="29"/>
                <c:pt idx="0">
                  <c:v>100</c:v>
                </c:pt>
                <c:pt idx="1">
                  <c:v>100</c:v>
                </c:pt>
                <c:pt idx="2">
                  <c:v>96.099000000000004</c:v>
                </c:pt>
                <c:pt idx="3">
                  <c:v>92.361999999999995</c:v>
                </c:pt>
                <c:pt idx="4">
                  <c:v>88.795000000000002</c:v>
                </c:pt>
                <c:pt idx="5">
                  <c:v>84.766999999999996</c:v>
                </c:pt>
                <c:pt idx="6">
                  <c:v>80.838999999999999</c:v>
                </c:pt>
                <c:pt idx="7">
                  <c:v>76.522999999999996</c:v>
                </c:pt>
                <c:pt idx="8">
                  <c:v>73.012</c:v>
                </c:pt>
                <c:pt idx="9">
                  <c:v>69.83</c:v>
                </c:pt>
                <c:pt idx="10">
                  <c:v>66.448999999999998</c:v>
                </c:pt>
                <c:pt idx="11">
                  <c:v>63.47</c:v>
                </c:pt>
                <c:pt idx="12">
                  <c:v>60.75</c:v>
                </c:pt>
                <c:pt idx="13">
                  <c:v>58.045000000000002</c:v>
                </c:pt>
                <c:pt idx="14">
                  <c:v>55.133000000000003</c:v>
                </c:pt>
                <c:pt idx="15">
                  <c:v>53.143000000000001</c:v>
                </c:pt>
                <c:pt idx="16">
                  <c:v>50.503999999999998</c:v>
                </c:pt>
                <c:pt idx="17">
                  <c:v>47.597000000000001</c:v>
                </c:pt>
                <c:pt idx="18">
                  <c:v>46.396999999999998</c:v>
                </c:pt>
                <c:pt idx="19">
                  <c:v>44.825000000000003</c:v>
                </c:pt>
                <c:pt idx="20">
                  <c:v>44.256</c:v>
                </c:pt>
                <c:pt idx="21">
                  <c:v>43.429000000000002</c:v>
                </c:pt>
                <c:pt idx="22">
                  <c:v>41.96</c:v>
                </c:pt>
                <c:pt idx="23">
                  <c:v>40.432000000000002</c:v>
                </c:pt>
                <c:pt idx="24">
                  <c:v>39.665999999999997</c:v>
                </c:pt>
                <c:pt idx="25">
                  <c:v>38.603999999999999</c:v>
                </c:pt>
                <c:pt idx="26">
                  <c:v>36.533999999999999</c:v>
                </c:pt>
                <c:pt idx="27">
                  <c:v>35.180999999999997</c:v>
                </c:pt>
                <c:pt idx="28">
                  <c:v>34.115000000000002</c:v>
                </c:pt>
              </c:numCache>
            </c:numRef>
          </c:yVal>
          <c:smooth val="0"/>
          <c:extLst>
            <c:ext xmlns:c16="http://schemas.microsoft.com/office/drawing/2014/chart" uri="{C3380CC4-5D6E-409C-BE32-E72D297353CC}">
              <c16:uniqueId val="{00000003-903F-4C08-B0A3-0DFD4687DD31}"/>
            </c:ext>
          </c:extLst>
        </c:ser>
        <c:ser>
          <c:idx val="4"/>
          <c:order val="4"/>
          <c:tx>
            <c:strRef>
              <c:f>Sheet1!$F$1</c:f>
              <c:strCache>
                <c:ptCount val="1"/>
                <c:pt idx="0">
                  <c:v>Overall (N = 10,878)</c:v>
                </c:pt>
              </c:strCache>
            </c:strRef>
          </c:tx>
          <c:spPr>
            <a:ln w="47625">
              <a:solidFill>
                <a:srgbClr val="00B0F0"/>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Sheet1!$F$2:$F$30</c:f>
              <c:numCache>
                <c:formatCode>General</c:formatCode>
                <c:ptCount val="29"/>
                <c:pt idx="0">
                  <c:v>100</c:v>
                </c:pt>
                <c:pt idx="1">
                  <c:v>100</c:v>
                </c:pt>
                <c:pt idx="2">
                  <c:v>96.393000000000001</c:v>
                </c:pt>
                <c:pt idx="3">
                  <c:v>93.335999999999999</c:v>
                </c:pt>
                <c:pt idx="4">
                  <c:v>90.46</c:v>
                </c:pt>
                <c:pt idx="5">
                  <c:v>87.587000000000003</c:v>
                </c:pt>
                <c:pt idx="6">
                  <c:v>84.927000000000007</c:v>
                </c:pt>
                <c:pt idx="7">
                  <c:v>82.105999999999995</c:v>
                </c:pt>
                <c:pt idx="8">
                  <c:v>79.474999999999994</c:v>
                </c:pt>
                <c:pt idx="9">
                  <c:v>76.933999999999997</c:v>
                </c:pt>
                <c:pt idx="10">
                  <c:v>74.248000000000005</c:v>
                </c:pt>
                <c:pt idx="11">
                  <c:v>71.893000000000001</c:v>
                </c:pt>
                <c:pt idx="12">
                  <c:v>69.311000000000007</c:v>
                </c:pt>
                <c:pt idx="13">
                  <c:v>66.69</c:v>
                </c:pt>
                <c:pt idx="14">
                  <c:v>64.015000000000001</c:v>
                </c:pt>
                <c:pt idx="15">
                  <c:v>62.156999999999996</c:v>
                </c:pt>
                <c:pt idx="16">
                  <c:v>59.881999999999998</c:v>
                </c:pt>
                <c:pt idx="17">
                  <c:v>57.375999999999998</c:v>
                </c:pt>
                <c:pt idx="18">
                  <c:v>55.509</c:v>
                </c:pt>
                <c:pt idx="19">
                  <c:v>53.706000000000003</c:v>
                </c:pt>
                <c:pt idx="20">
                  <c:v>52.457000000000001</c:v>
                </c:pt>
                <c:pt idx="21">
                  <c:v>50.709000000000003</c:v>
                </c:pt>
                <c:pt idx="22">
                  <c:v>48.750999999999998</c:v>
                </c:pt>
                <c:pt idx="23">
                  <c:v>47.042999999999999</c:v>
                </c:pt>
                <c:pt idx="24">
                  <c:v>45.368000000000002</c:v>
                </c:pt>
                <c:pt idx="25">
                  <c:v>43.296999999999997</c:v>
                </c:pt>
                <c:pt idx="26">
                  <c:v>40.543999999999997</c:v>
                </c:pt>
                <c:pt idx="27">
                  <c:v>39.305999999999997</c:v>
                </c:pt>
                <c:pt idx="28">
                  <c:v>37.710999999999999</c:v>
                </c:pt>
              </c:numCache>
            </c:numRef>
          </c:yVal>
          <c:smooth val="0"/>
          <c:extLst>
            <c:ext xmlns:c16="http://schemas.microsoft.com/office/drawing/2014/chart" uri="{C3380CC4-5D6E-409C-BE32-E72D297353CC}">
              <c16:uniqueId val="{00000004-903F-4C08-B0A3-0DFD4687DD31}"/>
            </c:ext>
          </c:extLst>
        </c:ser>
        <c:dLbls>
          <c:showLegendKey val="0"/>
          <c:showVal val="0"/>
          <c:showCatName val="0"/>
          <c:showSerName val="0"/>
          <c:showPercent val="0"/>
          <c:showBubbleSize val="0"/>
        </c:dLbls>
        <c:axId val="664520776"/>
        <c:axId val="664521168"/>
      </c:scatterChart>
      <c:valAx>
        <c:axId val="66452077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521168"/>
        <c:crosses val="autoZero"/>
        <c:crossBetween val="midCat"/>
        <c:majorUnit val="1"/>
      </c:valAx>
      <c:valAx>
        <c:axId val="6645211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20776"/>
        <c:crosses val="autoZero"/>
        <c:crossBetween val="midCat"/>
        <c:majorUnit val="25"/>
      </c:valAx>
      <c:spPr>
        <a:noFill/>
        <a:ln>
          <a:solidFill>
            <a:schemeClr val="bg2"/>
          </a:solidFill>
        </a:ln>
      </c:spPr>
    </c:plotArea>
    <c:legend>
      <c:legendPos val="r"/>
      <c:layout>
        <c:manualLayout>
          <c:xMode val="edge"/>
          <c:yMode val="edge"/>
          <c:x val="0.12372413072259944"/>
          <c:y val="0.63118597070527471"/>
          <c:w val="0.61866524980838378"/>
          <c:h val="0.210801371602743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1,595)</c:v>
                </c:pt>
              </c:strCache>
            </c:strRef>
          </c:tx>
          <c:spPr>
            <a:ln w="41275">
              <a:solidFill>
                <a:srgbClr val="9933FF"/>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Sheet1!$B$2:$B$30</c:f>
              <c:numCache>
                <c:formatCode>General</c:formatCode>
                <c:ptCount val="29"/>
                <c:pt idx="0">
                  <c:v>100</c:v>
                </c:pt>
                <c:pt idx="1">
                  <c:v>100</c:v>
                </c:pt>
                <c:pt idx="2">
                  <c:v>100</c:v>
                </c:pt>
                <c:pt idx="3">
                  <c:v>100</c:v>
                </c:pt>
                <c:pt idx="4">
                  <c:v>100</c:v>
                </c:pt>
                <c:pt idx="5">
                  <c:v>100</c:v>
                </c:pt>
                <c:pt idx="6">
                  <c:v>98.438000000000002</c:v>
                </c:pt>
                <c:pt idx="7">
                  <c:v>96.585999999999999</c:v>
                </c:pt>
                <c:pt idx="8">
                  <c:v>94.296000000000006</c:v>
                </c:pt>
                <c:pt idx="9">
                  <c:v>93.262</c:v>
                </c:pt>
                <c:pt idx="10">
                  <c:v>91.073999999999998</c:v>
                </c:pt>
                <c:pt idx="11">
                  <c:v>90.031000000000006</c:v>
                </c:pt>
                <c:pt idx="12">
                  <c:v>88.305999999999997</c:v>
                </c:pt>
                <c:pt idx="13">
                  <c:v>86.765000000000001</c:v>
                </c:pt>
                <c:pt idx="14">
                  <c:v>84.814999999999998</c:v>
                </c:pt>
                <c:pt idx="15">
                  <c:v>83.575999999999993</c:v>
                </c:pt>
                <c:pt idx="16">
                  <c:v>82.548000000000002</c:v>
                </c:pt>
                <c:pt idx="17">
                  <c:v>81.25</c:v>
                </c:pt>
                <c:pt idx="18">
                  <c:v>79.391000000000005</c:v>
                </c:pt>
                <c:pt idx="19">
                  <c:v>77.575000000000003</c:v>
                </c:pt>
                <c:pt idx="20">
                  <c:v>76.052000000000007</c:v>
                </c:pt>
                <c:pt idx="21">
                  <c:v>72.72</c:v>
                </c:pt>
                <c:pt idx="22">
                  <c:v>71.251999999999995</c:v>
                </c:pt>
                <c:pt idx="23">
                  <c:v>69.228999999999999</c:v>
                </c:pt>
                <c:pt idx="24">
                  <c:v>65.763999999999996</c:v>
                </c:pt>
                <c:pt idx="25">
                  <c:v>61.6</c:v>
                </c:pt>
                <c:pt idx="26">
                  <c:v>59.337000000000003</c:v>
                </c:pt>
                <c:pt idx="27">
                  <c:v>59.337000000000003</c:v>
                </c:pt>
                <c:pt idx="28">
                  <c:v>56.04</c:v>
                </c:pt>
              </c:numCache>
            </c:numRef>
          </c:yVal>
          <c:smooth val="0"/>
          <c:extLst>
            <c:ext xmlns:c16="http://schemas.microsoft.com/office/drawing/2014/chart" uri="{C3380CC4-5D6E-409C-BE32-E72D297353CC}">
              <c16:uniqueId val="{00000000-5760-4134-B6A6-93F26F49E201}"/>
            </c:ext>
          </c:extLst>
        </c:ser>
        <c:ser>
          <c:idx val="1"/>
          <c:order val="1"/>
          <c:tx>
            <c:strRef>
              <c:f>Sheet1!$C$1</c:f>
              <c:strCache>
                <c:ptCount val="1"/>
                <c:pt idx="0">
                  <c:v>1-5 (N = 1,577)</c:v>
                </c:pt>
              </c:strCache>
            </c:strRef>
          </c:tx>
          <c:spPr>
            <a:ln w="41275">
              <a:solidFill>
                <a:srgbClr val="FF9933"/>
              </a:solidFill>
              <a:prstDash val="solid"/>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Sheet1!$C$2:$C$30</c:f>
              <c:numCache>
                <c:formatCode>General</c:formatCode>
                <c:ptCount val="29"/>
                <c:pt idx="0">
                  <c:v>100</c:v>
                </c:pt>
                <c:pt idx="1">
                  <c:v>100</c:v>
                </c:pt>
                <c:pt idx="2">
                  <c:v>100</c:v>
                </c:pt>
                <c:pt idx="3">
                  <c:v>100</c:v>
                </c:pt>
                <c:pt idx="4">
                  <c:v>100</c:v>
                </c:pt>
                <c:pt idx="5">
                  <c:v>100</c:v>
                </c:pt>
                <c:pt idx="6">
                  <c:v>97.777000000000001</c:v>
                </c:pt>
                <c:pt idx="7">
                  <c:v>96.552000000000007</c:v>
                </c:pt>
                <c:pt idx="8">
                  <c:v>94.751000000000005</c:v>
                </c:pt>
                <c:pt idx="9">
                  <c:v>92.231999999999999</c:v>
                </c:pt>
                <c:pt idx="10">
                  <c:v>90.084000000000003</c:v>
                </c:pt>
                <c:pt idx="11">
                  <c:v>88.103999999999999</c:v>
                </c:pt>
                <c:pt idx="12">
                  <c:v>86.641999999999996</c:v>
                </c:pt>
                <c:pt idx="13">
                  <c:v>83.768000000000001</c:v>
                </c:pt>
                <c:pt idx="14">
                  <c:v>80.801000000000002</c:v>
                </c:pt>
                <c:pt idx="15">
                  <c:v>78.177999999999997</c:v>
                </c:pt>
                <c:pt idx="16">
                  <c:v>75.36</c:v>
                </c:pt>
                <c:pt idx="17">
                  <c:v>72.308000000000007</c:v>
                </c:pt>
                <c:pt idx="18">
                  <c:v>69.406000000000006</c:v>
                </c:pt>
                <c:pt idx="19">
                  <c:v>66.828999999999994</c:v>
                </c:pt>
                <c:pt idx="20">
                  <c:v>64.111000000000004</c:v>
                </c:pt>
                <c:pt idx="21">
                  <c:v>60.96</c:v>
                </c:pt>
                <c:pt idx="22">
                  <c:v>56.433999999999997</c:v>
                </c:pt>
                <c:pt idx="23">
                  <c:v>54.076999999999998</c:v>
                </c:pt>
                <c:pt idx="24">
                  <c:v>50.576000000000001</c:v>
                </c:pt>
                <c:pt idx="25">
                  <c:v>48.328000000000003</c:v>
                </c:pt>
                <c:pt idx="26">
                  <c:v>46.947000000000003</c:v>
                </c:pt>
                <c:pt idx="27">
                  <c:v>43.515000000000001</c:v>
                </c:pt>
                <c:pt idx="28">
                  <c:v>40.167999999999999</c:v>
                </c:pt>
              </c:numCache>
            </c:numRef>
          </c:yVal>
          <c:smooth val="0"/>
          <c:extLst>
            <c:ext xmlns:c16="http://schemas.microsoft.com/office/drawing/2014/chart" uri="{C3380CC4-5D6E-409C-BE32-E72D297353CC}">
              <c16:uniqueId val="{00000001-5760-4134-B6A6-93F26F49E201}"/>
            </c:ext>
          </c:extLst>
        </c:ser>
        <c:ser>
          <c:idx val="2"/>
          <c:order val="2"/>
          <c:tx>
            <c:strRef>
              <c:f>Sheet1!$D$1</c:f>
              <c:strCache>
                <c:ptCount val="1"/>
                <c:pt idx="0">
                  <c:v>6-10 (N = 1,089)</c:v>
                </c:pt>
              </c:strCache>
            </c:strRef>
          </c:tx>
          <c:spPr>
            <a:ln w="41275">
              <a:solidFill>
                <a:srgbClr val="FF0000"/>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Sheet1!$D$2:$D$30</c:f>
              <c:numCache>
                <c:formatCode>General</c:formatCode>
                <c:ptCount val="29"/>
                <c:pt idx="0">
                  <c:v>100</c:v>
                </c:pt>
                <c:pt idx="1">
                  <c:v>100</c:v>
                </c:pt>
                <c:pt idx="2">
                  <c:v>100</c:v>
                </c:pt>
                <c:pt idx="3">
                  <c:v>100</c:v>
                </c:pt>
                <c:pt idx="4">
                  <c:v>100</c:v>
                </c:pt>
                <c:pt idx="5">
                  <c:v>100</c:v>
                </c:pt>
                <c:pt idx="6">
                  <c:v>97.631</c:v>
                </c:pt>
                <c:pt idx="7">
                  <c:v>94.23</c:v>
                </c:pt>
                <c:pt idx="8">
                  <c:v>91.283000000000001</c:v>
                </c:pt>
                <c:pt idx="9">
                  <c:v>87.262</c:v>
                </c:pt>
                <c:pt idx="10">
                  <c:v>83.929000000000002</c:v>
                </c:pt>
                <c:pt idx="11">
                  <c:v>79.894999999999996</c:v>
                </c:pt>
                <c:pt idx="12">
                  <c:v>73.686000000000007</c:v>
                </c:pt>
                <c:pt idx="13">
                  <c:v>68.864000000000004</c:v>
                </c:pt>
                <c:pt idx="14">
                  <c:v>64.94</c:v>
                </c:pt>
                <c:pt idx="15">
                  <c:v>62.698999999999998</c:v>
                </c:pt>
                <c:pt idx="16">
                  <c:v>59.228000000000002</c:v>
                </c:pt>
                <c:pt idx="17">
                  <c:v>55.496000000000002</c:v>
                </c:pt>
                <c:pt idx="18">
                  <c:v>51.994999999999997</c:v>
                </c:pt>
                <c:pt idx="19">
                  <c:v>49.576999999999998</c:v>
                </c:pt>
                <c:pt idx="20">
                  <c:v>47.756999999999998</c:v>
                </c:pt>
                <c:pt idx="21">
                  <c:v>46.677</c:v>
                </c:pt>
                <c:pt idx="22">
                  <c:v>44.654000000000003</c:v>
                </c:pt>
                <c:pt idx="23">
                  <c:v>43.03</c:v>
                </c:pt>
                <c:pt idx="24">
                  <c:v>43.03</c:v>
                </c:pt>
                <c:pt idx="25">
                  <c:v>40.421999999999997</c:v>
                </c:pt>
                <c:pt idx="26">
                  <c:v>31.359000000000002</c:v>
                </c:pt>
                <c:pt idx="27">
                  <c:v>31.359000000000002</c:v>
                </c:pt>
                <c:pt idx="28">
                  <c:v>#N/A</c:v>
                </c:pt>
              </c:numCache>
            </c:numRef>
          </c:yVal>
          <c:smooth val="0"/>
          <c:extLst>
            <c:ext xmlns:c16="http://schemas.microsoft.com/office/drawing/2014/chart" uri="{C3380CC4-5D6E-409C-BE32-E72D297353CC}">
              <c16:uniqueId val="{00000002-5760-4134-B6A6-93F26F49E201}"/>
            </c:ext>
          </c:extLst>
        </c:ser>
        <c:ser>
          <c:idx val="3"/>
          <c:order val="3"/>
          <c:tx>
            <c:strRef>
              <c:f>Sheet1!$E$1</c:f>
              <c:strCache>
                <c:ptCount val="1"/>
                <c:pt idx="0">
                  <c:v>11-17 (N = 2,735)</c:v>
                </c:pt>
              </c:strCache>
            </c:strRef>
          </c:tx>
          <c:spPr>
            <a:ln w="41275">
              <a:solidFill>
                <a:srgbClr val="339933"/>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Sheet1!$E$2:$E$30</c:f>
              <c:numCache>
                <c:formatCode>General</c:formatCode>
                <c:ptCount val="29"/>
                <c:pt idx="0">
                  <c:v>100</c:v>
                </c:pt>
                <c:pt idx="1">
                  <c:v>100</c:v>
                </c:pt>
                <c:pt idx="2">
                  <c:v>100</c:v>
                </c:pt>
                <c:pt idx="3">
                  <c:v>100</c:v>
                </c:pt>
                <c:pt idx="4">
                  <c:v>100</c:v>
                </c:pt>
                <c:pt idx="5">
                  <c:v>100</c:v>
                </c:pt>
                <c:pt idx="6">
                  <c:v>95.363</c:v>
                </c:pt>
                <c:pt idx="7">
                  <c:v>90.272000000000006</c:v>
                </c:pt>
                <c:pt idx="8">
                  <c:v>86.13</c:v>
                </c:pt>
                <c:pt idx="9">
                  <c:v>82.375</c:v>
                </c:pt>
                <c:pt idx="10">
                  <c:v>78.387</c:v>
                </c:pt>
                <c:pt idx="11">
                  <c:v>74.873000000000005</c:v>
                </c:pt>
                <c:pt idx="12">
                  <c:v>71.665000000000006</c:v>
                </c:pt>
                <c:pt idx="13">
                  <c:v>68.474000000000004</c:v>
                </c:pt>
                <c:pt idx="14">
                  <c:v>65.037999999999997</c:v>
                </c:pt>
                <c:pt idx="15">
                  <c:v>62.691000000000003</c:v>
                </c:pt>
                <c:pt idx="16">
                  <c:v>59.578000000000003</c:v>
                </c:pt>
                <c:pt idx="17">
                  <c:v>56.149000000000001</c:v>
                </c:pt>
                <c:pt idx="18">
                  <c:v>54.732999999999997</c:v>
                </c:pt>
                <c:pt idx="19">
                  <c:v>52.878</c:v>
                </c:pt>
                <c:pt idx="20">
                  <c:v>52.207000000000001</c:v>
                </c:pt>
                <c:pt idx="21">
                  <c:v>51.231999999999999</c:v>
                </c:pt>
                <c:pt idx="22">
                  <c:v>49.497999999999998</c:v>
                </c:pt>
                <c:pt idx="23">
                  <c:v>47.695999999999998</c:v>
                </c:pt>
                <c:pt idx="24">
                  <c:v>46.792000000000002</c:v>
                </c:pt>
                <c:pt idx="25">
                  <c:v>45.54</c:v>
                </c:pt>
                <c:pt idx="26">
                  <c:v>43.097999999999999</c:v>
                </c:pt>
                <c:pt idx="27">
                  <c:v>41.502000000000002</c:v>
                </c:pt>
                <c:pt idx="28">
                  <c:v>40.244</c:v>
                </c:pt>
              </c:numCache>
            </c:numRef>
          </c:yVal>
          <c:smooth val="0"/>
          <c:extLst>
            <c:ext xmlns:c16="http://schemas.microsoft.com/office/drawing/2014/chart" uri="{C3380CC4-5D6E-409C-BE32-E72D297353CC}">
              <c16:uniqueId val="{00000003-5760-4134-B6A6-93F26F49E201}"/>
            </c:ext>
          </c:extLst>
        </c:ser>
        <c:ser>
          <c:idx val="4"/>
          <c:order val="4"/>
          <c:tx>
            <c:strRef>
              <c:f>Sheet1!$F$1</c:f>
              <c:strCache>
                <c:ptCount val="1"/>
                <c:pt idx="0">
                  <c:v>Overall  (N = 6,996)</c:v>
                </c:pt>
              </c:strCache>
            </c:strRef>
          </c:tx>
          <c:spPr>
            <a:ln w="47625">
              <a:solidFill>
                <a:srgbClr val="00B0F0"/>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Sheet1!$F$2:$F$30</c:f>
              <c:numCache>
                <c:formatCode>General</c:formatCode>
                <c:ptCount val="29"/>
                <c:pt idx="0">
                  <c:v>100</c:v>
                </c:pt>
                <c:pt idx="1">
                  <c:v>100</c:v>
                </c:pt>
                <c:pt idx="2">
                  <c:v>100</c:v>
                </c:pt>
                <c:pt idx="3">
                  <c:v>100</c:v>
                </c:pt>
                <c:pt idx="4">
                  <c:v>100</c:v>
                </c:pt>
                <c:pt idx="5">
                  <c:v>100</c:v>
                </c:pt>
                <c:pt idx="6">
                  <c:v>96.962000000000003</c:v>
                </c:pt>
                <c:pt idx="7">
                  <c:v>93.741</c:v>
                </c:pt>
                <c:pt idx="8">
                  <c:v>90.736999999999995</c:v>
                </c:pt>
                <c:pt idx="9">
                  <c:v>87.835999999999999</c:v>
                </c:pt>
                <c:pt idx="10">
                  <c:v>84.769000000000005</c:v>
                </c:pt>
                <c:pt idx="11">
                  <c:v>82.08</c:v>
                </c:pt>
                <c:pt idx="12">
                  <c:v>79.132999999999996</c:v>
                </c:pt>
                <c:pt idx="13">
                  <c:v>76.14</c:v>
                </c:pt>
                <c:pt idx="14">
                  <c:v>73.085999999999999</c:v>
                </c:pt>
                <c:pt idx="15">
                  <c:v>70.965000000000003</c:v>
                </c:pt>
                <c:pt idx="16">
                  <c:v>68.367000000000004</c:v>
                </c:pt>
                <c:pt idx="17">
                  <c:v>65.506</c:v>
                </c:pt>
                <c:pt idx="18">
                  <c:v>63.375</c:v>
                </c:pt>
                <c:pt idx="19">
                  <c:v>61.317</c:v>
                </c:pt>
                <c:pt idx="20">
                  <c:v>59.890999999999998</c:v>
                </c:pt>
                <c:pt idx="21">
                  <c:v>57.895000000000003</c:v>
                </c:pt>
                <c:pt idx="22">
                  <c:v>55.658999999999999</c:v>
                </c:pt>
                <c:pt idx="23">
                  <c:v>53.709000000000003</c:v>
                </c:pt>
                <c:pt idx="24">
                  <c:v>51.796999999999997</c:v>
                </c:pt>
                <c:pt idx="25">
                  <c:v>49.432000000000002</c:v>
                </c:pt>
                <c:pt idx="26">
                  <c:v>46.29</c:v>
                </c:pt>
                <c:pt idx="27">
                  <c:v>44.875999999999998</c:v>
                </c:pt>
                <c:pt idx="28">
                  <c:v>43.055</c:v>
                </c:pt>
              </c:numCache>
            </c:numRef>
          </c:yVal>
          <c:smooth val="0"/>
          <c:extLst>
            <c:ext xmlns:c16="http://schemas.microsoft.com/office/drawing/2014/chart" uri="{C3380CC4-5D6E-409C-BE32-E72D297353CC}">
              <c16:uniqueId val="{00000004-5760-4134-B6A6-93F26F49E201}"/>
            </c:ext>
          </c:extLst>
        </c:ser>
        <c:dLbls>
          <c:showLegendKey val="0"/>
          <c:showVal val="0"/>
          <c:showCatName val="0"/>
          <c:showSerName val="0"/>
          <c:showPercent val="0"/>
          <c:showBubbleSize val="0"/>
        </c:dLbls>
        <c:axId val="582409680"/>
        <c:axId val="665516400"/>
      </c:scatterChart>
      <c:valAx>
        <c:axId val="58240968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6400"/>
        <c:crosses val="autoZero"/>
        <c:crossBetween val="midCat"/>
        <c:majorUnit val="1"/>
      </c:valAx>
      <c:valAx>
        <c:axId val="6655164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409680"/>
        <c:crosses val="autoZero"/>
        <c:crossBetween val="midCat"/>
        <c:majorUnit val="25"/>
      </c:valAx>
      <c:spPr>
        <a:noFill/>
        <a:ln>
          <a:solidFill>
            <a:schemeClr val="bg2"/>
          </a:solidFill>
        </a:ln>
      </c:spPr>
    </c:plotArea>
    <c:legend>
      <c:legendPos val="r"/>
      <c:layout>
        <c:manualLayout>
          <c:xMode val="edge"/>
          <c:yMode val="edge"/>
          <c:x val="0.10602501567834996"/>
          <c:y val="0.62856825422476681"/>
          <c:w val="0.618665249808384"/>
          <c:h val="0.210801371602743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891)</c:v>
                </c:pt>
              </c:strCache>
            </c:strRef>
          </c:tx>
          <c:spPr>
            <a:ln w="41275">
              <a:solidFill>
                <a:srgbClr val="9933FF"/>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Sheet1!$B$2:$B$30</c:f>
              <c:numCache>
                <c:formatCode>General</c:formatCode>
                <c:ptCount val="29"/>
                <c:pt idx="0">
                  <c:v>100</c:v>
                </c:pt>
                <c:pt idx="1">
                  <c:v>100</c:v>
                </c:pt>
                <c:pt idx="2">
                  <c:v>100</c:v>
                </c:pt>
                <c:pt idx="3">
                  <c:v>100</c:v>
                </c:pt>
                <c:pt idx="4">
                  <c:v>100</c:v>
                </c:pt>
                <c:pt idx="5">
                  <c:v>100</c:v>
                </c:pt>
                <c:pt idx="6">
                  <c:v>100</c:v>
                </c:pt>
                <c:pt idx="7">
                  <c:v>100</c:v>
                </c:pt>
                <c:pt idx="8">
                  <c:v>100</c:v>
                </c:pt>
                <c:pt idx="9">
                  <c:v>100</c:v>
                </c:pt>
                <c:pt idx="10">
                  <c:v>100</c:v>
                </c:pt>
                <c:pt idx="11">
                  <c:v>98.853999999999999</c:v>
                </c:pt>
                <c:pt idx="12">
                  <c:v>96.96</c:v>
                </c:pt>
                <c:pt idx="13">
                  <c:v>95.266999999999996</c:v>
                </c:pt>
                <c:pt idx="14">
                  <c:v>93.126999999999995</c:v>
                </c:pt>
                <c:pt idx="15">
                  <c:v>91.766000000000005</c:v>
                </c:pt>
                <c:pt idx="16">
                  <c:v>90.637</c:v>
                </c:pt>
                <c:pt idx="17">
                  <c:v>89.212000000000003</c:v>
                </c:pt>
                <c:pt idx="18">
                  <c:v>87.171000000000006</c:v>
                </c:pt>
                <c:pt idx="19">
                  <c:v>85.177000000000007</c:v>
                </c:pt>
                <c:pt idx="20">
                  <c:v>83.504000000000005</c:v>
                </c:pt>
                <c:pt idx="21">
                  <c:v>79.846000000000004</c:v>
                </c:pt>
                <c:pt idx="22">
                  <c:v>78.233999999999995</c:v>
                </c:pt>
                <c:pt idx="23">
                  <c:v>76.013999999999996</c:v>
                </c:pt>
                <c:pt idx="24">
                  <c:v>72.209000000000003</c:v>
                </c:pt>
                <c:pt idx="25">
                  <c:v>67.637</c:v>
                </c:pt>
                <c:pt idx="26">
                  <c:v>65.150999999999996</c:v>
                </c:pt>
                <c:pt idx="27">
                  <c:v>65.150999999999996</c:v>
                </c:pt>
                <c:pt idx="28">
                  <c:v>61.531999999999996</c:v>
                </c:pt>
              </c:numCache>
            </c:numRef>
          </c:yVal>
          <c:smooth val="0"/>
          <c:extLst>
            <c:ext xmlns:c16="http://schemas.microsoft.com/office/drawing/2014/chart" uri="{C3380CC4-5D6E-409C-BE32-E72D297353CC}">
              <c16:uniqueId val="{00000000-DDBB-4EAD-8DA5-5441718B87A0}"/>
            </c:ext>
          </c:extLst>
        </c:ser>
        <c:ser>
          <c:idx val="1"/>
          <c:order val="1"/>
          <c:tx>
            <c:strRef>
              <c:f>Sheet1!$C$1</c:f>
              <c:strCache>
                <c:ptCount val="1"/>
                <c:pt idx="0">
                  <c:v>1-5 (N = 847)</c:v>
                </c:pt>
              </c:strCache>
            </c:strRef>
          </c:tx>
          <c:spPr>
            <a:ln w="41275">
              <a:solidFill>
                <a:srgbClr val="FF9933"/>
              </a:solidFill>
              <a:prstDash val="solid"/>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Sheet1!$C$2:$C$30</c:f>
              <c:numCache>
                <c:formatCode>General</c:formatCode>
                <c:ptCount val="29"/>
                <c:pt idx="0">
                  <c:v>100</c:v>
                </c:pt>
                <c:pt idx="1">
                  <c:v>100</c:v>
                </c:pt>
                <c:pt idx="2">
                  <c:v>100</c:v>
                </c:pt>
                <c:pt idx="3">
                  <c:v>100</c:v>
                </c:pt>
                <c:pt idx="4">
                  <c:v>100</c:v>
                </c:pt>
                <c:pt idx="5">
                  <c:v>100</c:v>
                </c:pt>
                <c:pt idx="6">
                  <c:v>100</c:v>
                </c:pt>
                <c:pt idx="7">
                  <c:v>100</c:v>
                </c:pt>
                <c:pt idx="8">
                  <c:v>100</c:v>
                </c:pt>
                <c:pt idx="9">
                  <c:v>100</c:v>
                </c:pt>
                <c:pt idx="10">
                  <c:v>100</c:v>
                </c:pt>
                <c:pt idx="11">
                  <c:v>97.8</c:v>
                </c:pt>
                <c:pt idx="12">
                  <c:v>96.176000000000002</c:v>
                </c:pt>
                <c:pt idx="13">
                  <c:v>92.986999999999995</c:v>
                </c:pt>
                <c:pt idx="14">
                  <c:v>89.692999999999998</c:v>
                </c:pt>
                <c:pt idx="15">
                  <c:v>86.781000000000006</c:v>
                </c:pt>
                <c:pt idx="16">
                  <c:v>83.653000000000006</c:v>
                </c:pt>
                <c:pt idx="17">
                  <c:v>80.265000000000001</c:v>
                </c:pt>
                <c:pt idx="18">
                  <c:v>77.043999999999997</c:v>
                </c:pt>
                <c:pt idx="19">
                  <c:v>74.183999999999997</c:v>
                </c:pt>
                <c:pt idx="20">
                  <c:v>71.165999999999997</c:v>
                </c:pt>
                <c:pt idx="21">
                  <c:v>67.668000000000006</c:v>
                </c:pt>
                <c:pt idx="22">
                  <c:v>62.645000000000003</c:v>
                </c:pt>
                <c:pt idx="23">
                  <c:v>60.027000000000001</c:v>
                </c:pt>
                <c:pt idx="24">
                  <c:v>56.142000000000003</c:v>
                </c:pt>
                <c:pt idx="25">
                  <c:v>53.646000000000001</c:v>
                </c:pt>
                <c:pt idx="26">
                  <c:v>52.113999999999997</c:v>
                </c:pt>
                <c:pt idx="27">
                  <c:v>48.304000000000002</c:v>
                </c:pt>
                <c:pt idx="28">
                  <c:v>44.588000000000001</c:v>
                </c:pt>
              </c:numCache>
            </c:numRef>
          </c:yVal>
          <c:smooth val="0"/>
          <c:extLst>
            <c:ext xmlns:c16="http://schemas.microsoft.com/office/drawing/2014/chart" uri="{C3380CC4-5D6E-409C-BE32-E72D297353CC}">
              <c16:uniqueId val="{00000001-DDBB-4EAD-8DA5-5441718B87A0}"/>
            </c:ext>
          </c:extLst>
        </c:ser>
        <c:ser>
          <c:idx val="2"/>
          <c:order val="2"/>
          <c:tx>
            <c:strRef>
              <c:f>Sheet1!$D$1</c:f>
              <c:strCache>
                <c:ptCount val="1"/>
                <c:pt idx="0">
                  <c:v>6-10 (N = 564)</c:v>
                </c:pt>
              </c:strCache>
            </c:strRef>
          </c:tx>
          <c:spPr>
            <a:ln w="41275">
              <a:solidFill>
                <a:srgbClr val="FF0000"/>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Sheet1!$D$2:$D$30</c:f>
              <c:numCache>
                <c:formatCode>General</c:formatCode>
                <c:ptCount val="29"/>
                <c:pt idx="0">
                  <c:v>100</c:v>
                </c:pt>
                <c:pt idx="1">
                  <c:v>100</c:v>
                </c:pt>
                <c:pt idx="2">
                  <c:v>100</c:v>
                </c:pt>
                <c:pt idx="3">
                  <c:v>100</c:v>
                </c:pt>
                <c:pt idx="4">
                  <c:v>100</c:v>
                </c:pt>
                <c:pt idx="5">
                  <c:v>100</c:v>
                </c:pt>
                <c:pt idx="6">
                  <c:v>100</c:v>
                </c:pt>
                <c:pt idx="7">
                  <c:v>100</c:v>
                </c:pt>
                <c:pt idx="8">
                  <c:v>100</c:v>
                </c:pt>
                <c:pt idx="9">
                  <c:v>100</c:v>
                </c:pt>
                <c:pt idx="10">
                  <c:v>100</c:v>
                </c:pt>
                <c:pt idx="11">
                  <c:v>95.191000000000003</c:v>
                </c:pt>
                <c:pt idx="12">
                  <c:v>87.793000000000006</c:v>
                </c:pt>
                <c:pt idx="13">
                  <c:v>82.048000000000002</c:v>
                </c:pt>
                <c:pt idx="14">
                  <c:v>77.372</c:v>
                </c:pt>
                <c:pt idx="15">
                  <c:v>74.701999999999998</c:v>
                </c:pt>
                <c:pt idx="16">
                  <c:v>70.566999999999993</c:v>
                </c:pt>
                <c:pt idx="17">
                  <c:v>66.120999999999995</c:v>
                </c:pt>
                <c:pt idx="18">
                  <c:v>61.95</c:v>
                </c:pt>
                <c:pt idx="19">
                  <c:v>59.067999999999998</c:v>
                </c:pt>
                <c:pt idx="20">
                  <c:v>56.9</c:v>
                </c:pt>
                <c:pt idx="21">
                  <c:v>55.613999999999997</c:v>
                </c:pt>
                <c:pt idx="22">
                  <c:v>53.201999999999998</c:v>
                </c:pt>
                <c:pt idx="23">
                  <c:v>51.268000000000001</c:v>
                </c:pt>
                <c:pt idx="24">
                  <c:v>51.268000000000001</c:v>
                </c:pt>
                <c:pt idx="25">
                  <c:v>48.161000000000001</c:v>
                </c:pt>
                <c:pt idx="26">
                  <c:v>37.363</c:v>
                </c:pt>
                <c:pt idx="27">
                  <c:v>37.363</c:v>
                </c:pt>
                <c:pt idx="28">
                  <c:v>#N/A</c:v>
                </c:pt>
              </c:numCache>
            </c:numRef>
          </c:yVal>
          <c:smooth val="0"/>
          <c:extLst>
            <c:ext xmlns:c16="http://schemas.microsoft.com/office/drawing/2014/chart" uri="{C3380CC4-5D6E-409C-BE32-E72D297353CC}">
              <c16:uniqueId val="{00000002-DDBB-4EAD-8DA5-5441718B87A0}"/>
            </c:ext>
          </c:extLst>
        </c:ser>
        <c:ser>
          <c:idx val="3"/>
          <c:order val="3"/>
          <c:tx>
            <c:strRef>
              <c:f>Sheet1!$E$1</c:f>
              <c:strCache>
                <c:ptCount val="1"/>
                <c:pt idx="0">
                  <c:v>11-17 (N = 1,337)</c:v>
                </c:pt>
              </c:strCache>
            </c:strRef>
          </c:tx>
          <c:spPr>
            <a:ln w="41275">
              <a:solidFill>
                <a:srgbClr val="339933"/>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Sheet1!$E$2:$E$30</c:f>
              <c:numCache>
                <c:formatCode>General</c:formatCode>
                <c:ptCount val="29"/>
                <c:pt idx="0">
                  <c:v>100</c:v>
                </c:pt>
                <c:pt idx="1">
                  <c:v>100</c:v>
                </c:pt>
                <c:pt idx="2">
                  <c:v>100</c:v>
                </c:pt>
                <c:pt idx="3">
                  <c:v>100</c:v>
                </c:pt>
                <c:pt idx="4">
                  <c:v>100</c:v>
                </c:pt>
                <c:pt idx="5">
                  <c:v>100</c:v>
                </c:pt>
                <c:pt idx="6">
                  <c:v>100</c:v>
                </c:pt>
                <c:pt idx="7">
                  <c:v>100</c:v>
                </c:pt>
                <c:pt idx="8">
                  <c:v>100</c:v>
                </c:pt>
                <c:pt idx="9">
                  <c:v>100</c:v>
                </c:pt>
                <c:pt idx="10">
                  <c:v>100</c:v>
                </c:pt>
                <c:pt idx="11">
                  <c:v>95.516000000000005</c:v>
                </c:pt>
                <c:pt idx="12">
                  <c:v>91.423000000000002</c:v>
                </c:pt>
                <c:pt idx="13">
                  <c:v>87.352999999999994</c:v>
                </c:pt>
                <c:pt idx="14">
                  <c:v>82.968999999999994</c:v>
                </c:pt>
                <c:pt idx="15">
                  <c:v>79.974999999999994</c:v>
                </c:pt>
                <c:pt idx="16">
                  <c:v>76.004000000000005</c:v>
                </c:pt>
                <c:pt idx="17">
                  <c:v>71.629000000000005</c:v>
                </c:pt>
                <c:pt idx="18">
                  <c:v>69.822999999999993</c:v>
                </c:pt>
                <c:pt idx="19">
                  <c:v>67.456999999999994</c:v>
                </c:pt>
                <c:pt idx="20">
                  <c:v>66.600999999999999</c:v>
                </c:pt>
                <c:pt idx="21">
                  <c:v>65.355999999999995</c:v>
                </c:pt>
                <c:pt idx="22">
                  <c:v>63.145000000000003</c:v>
                </c:pt>
                <c:pt idx="23">
                  <c:v>60.845999999999997</c:v>
                </c:pt>
                <c:pt idx="24">
                  <c:v>59.692999999999998</c:v>
                </c:pt>
                <c:pt idx="25">
                  <c:v>58.095999999999997</c:v>
                </c:pt>
                <c:pt idx="26">
                  <c:v>54.98</c:v>
                </c:pt>
                <c:pt idx="27">
                  <c:v>52.944000000000003</c:v>
                </c:pt>
                <c:pt idx="28">
                  <c:v>51.338999999999999</c:v>
                </c:pt>
              </c:numCache>
            </c:numRef>
          </c:yVal>
          <c:smooth val="0"/>
          <c:extLst>
            <c:ext xmlns:c16="http://schemas.microsoft.com/office/drawing/2014/chart" uri="{C3380CC4-5D6E-409C-BE32-E72D297353CC}">
              <c16:uniqueId val="{00000003-DDBB-4EAD-8DA5-5441718B87A0}"/>
            </c:ext>
          </c:extLst>
        </c:ser>
        <c:ser>
          <c:idx val="4"/>
          <c:order val="4"/>
          <c:tx>
            <c:strRef>
              <c:f>Sheet1!$F$1</c:f>
              <c:strCache>
                <c:ptCount val="1"/>
                <c:pt idx="0">
                  <c:v>Overall  (N = 3,639)</c:v>
                </c:pt>
              </c:strCache>
            </c:strRef>
          </c:tx>
          <c:spPr>
            <a:ln w="47625">
              <a:solidFill>
                <a:srgbClr val="00B0F0"/>
              </a:solidFill>
            </a:ln>
          </c:spPr>
          <c:marker>
            <c:symbol val="none"/>
          </c:marker>
          <c:xVal>
            <c:numRef>
              <c:f>Sheet1!$A$2:$A$30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Sheet1!$F$2:$F$30</c:f>
              <c:numCache>
                <c:formatCode>General</c:formatCode>
                <c:ptCount val="29"/>
                <c:pt idx="0">
                  <c:v>100</c:v>
                </c:pt>
                <c:pt idx="1">
                  <c:v>100</c:v>
                </c:pt>
                <c:pt idx="2">
                  <c:v>100</c:v>
                </c:pt>
                <c:pt idx="3">
                  <c:v>100</c:v>
                </c:pt>
                <c:pt idx="4">
                  <c:v>100</c:v>
                </c:pt>
                <c:pt idx="5">
                  <c:v>100</c:v>
                </c:pt>
                <c:pt idx="6">
                  <c:v>100</c:v>
                </c:pt>
                <c:pt idx="7">
                  <c:v>100</c:v>
                </c:pt>
                <c:pt idx="8">
                  <c:v>100</c:v>
                </c:pt>
                <c:pt idx="9">
                  <c:v>100</c:v>
                </c:pt>
                <c:pt idx="10">
                  <c:v>100</c:v>
                </c:pt>
                <c:pt idx="11">
                  <c:v>96.825999999999993</c:v>
                </c:pt>
                <c:pt idx="12">
                  <c:v>93.349000000000004</c:v>
                </c:pt>
                <c:pt idx="13">
                  <c:v>89.819000000000003</c:v>
                </c:pt>
                <c:pt idx="14">
                  <c:v>86.215999999999994</c:v>
                </c:pt>
                <c:pt idx="15">
                  <c:v>83.713999999999999</c:v>
                </c:pt>
                <c:pt idx="16">
                  <c:v>80.649000000000001</c:v>
                </c:pt>
                <c:pt idx="17">
                  <c:v>77.275000000000006</c:v>
                </c:pt>
                <c:pt idx="18">
                  <c:v>74.760000000000005</c:v>
                </c:pt>
                <c:pt idx="19">
                  <c:v>72.331999999999994</c:v>
                </c:pt>
                <c:pt idx="20">
                  <c:v>70.650000000000006</c:v>
                </c:pt>
                <c:pt idx="21">
                  <c:v>68.295000000000002</c:v>
                </c:pt>
                <c:pt idx="22">
                  <c:v>65.659000000000006</c:v>
                </c:pt>
                <c:pt idx="23">
                  <c:v>63.359000000000002</c:v>
                </c:pt>
                <c:pt idx="24">
                  <c:v>61.101999999999997</c:v>
                </c:pt>
                <c:pt idx="25">
                  <c:v>58.313000000000002</c:v>
                </c:pt>
                <c:pt idx="26">
                  <c:v>54.606000000000002</c:v>
                </c:pt>
                <c:pt idx="27">
                  <c:v>52.938000000000002</c:v>
                </c:pt>
                <c:pt idx="28">
                  <c:v>50.79</c:v>
                </c:pt>
              </c:numCache>
            </c:numRef>
          </c:yVal>
          <c:smooth val="0"/>
          <c:extLst>
            <c:ext xmlns:c16="http://schemas.microsoft.com/office/drawing/2014/chart" uri="{C3380CC4-5D6E-409C-BE32-E72D297353CC}">
              <c16:uniqueId val="{00000004-DDBB-4EAD-8DA5-5441718B87A0}"/>
            </c:ext>
          </c:extLst>
        </c:ser>
        <c:dLbls>
          <c:showLegendKey val="0"/>
          <c:showVal val="0"/>
          <c:showCatName val="0"/>
          <c:showSerName val="0"/>
          <c:showPercent val="0"/>
          <c:showBubbleSize val="0"/>
        </c:dLbls>
        <c:axId val="665516792"/>
        <c:axId val="665517184"/>
      </c:scatterChart>
      <c:valAx>
        <c:axId val="66551679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7184"/>
        <c:crosses val="autoZero"/>
        <c:crossBetween val="midCat"/>
        <c:majorUnit val="1"/>
      </c:valAx>
      <c:valAx>
        <c:axId val="6655171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16792"/>
        <c:crosses val="autoZero"/>
        <c:crossBetween val="midCat"/>
        <c:majorUnit val="25"/>
      </c:valAx>
      <c:spPr>
        <a:noFill/>
        <a:ln>
          <a:solidFill>
            <a:schemeClr val="bg2"/>
          </a:solidFill>
        </a:ln>
      </c:spPr>
    </c:plotArea>
    <c:legend>
      <c:legendPos val="r"/>
      <c:layout>
        <c:manualLayout>
          <c:xMode val="edge"/>
          <c:yMode val="edge"/>
          <c:x val="0.11339964694678652"/>
          <c:y val="0.55591715350097359"/>
          <c:w val="0.26864376466216061"/>
          <c:h val="0.2841748948048160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326341950611E-2"/>
          <c:y val="6.3160401320802639E-2"/>
          <c:w val="0.89089610480105497"/>
          <c:h val="0.81644145288290582"/>
        </c:manualLayout>
      </c:layout>
      <c:scatterChart>
        <c:scatterStyle val="lineMarker"/>
        <c:varyColors val="0"/>
        <c:ser>
          <c:idx val="0"/>
          <c:order val="0"/>
          <c:tx>
            <c:strRef>
              <c:f>Sheet1!$B$1</c:f>
              <c:strCache>
                <c:ptCount val="1"/>
                <c:pt idx="0">
                  <c:v>1982-1989 (N=907)</c:v>
                </c:pt>
              </c:strCache>
            </c:strRef>
          </c:tx>
          <c:spPr>
            <a:ln w="41275">
              <a:solidFill>
                <a:srgbClr val="00B0F0"/>
              </a:solidFill>
            </a:ln>
          </c:spPr>
          <c:marker>
            <c:symbol val="none"/>
          </c:marker>
          <c:xVal>
            <c:numRef>
              <c:f>Sheet1!$A$2:$A$44</c:f>
              <c:numCache>
                <c:formatCode>General</c:formatCode>
                <c:ptCount val="4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31</c:v>
                </c:pt>
              </c:numCache>
            </c:numRef>
          </c:xVal>
          <c:yVal>
            <c:numRef>
              <c:f>Sheet1!$B$2:$B$44</c:f>
              <c:numCache>
                <c:formatCode>General</c:formatCode>
                <c:ptCount val="43"/>
                <c:pt idx="0">
                  <c:v>100</c:v>
                </c:pt>
                <c:pt idx="1">
                  <c:v>81.262</c:v>
                </c:pt>
                <c:pt idx="2">
                  <c:v>78.563999999999993</c:v>
                </c:pt>
                <c:pt idx="3">
                  <c:v>76.869</c:v>
                </c:pt>
                <c:pt idx="4">
                  <c:v>75.850999999999999</c:v>
                </c:pt>
                <c:pt idx="5">
                  <c:v>75.058000000000007</c:v>
                </c:pt>
                <c:pt idx="6">
                  <c:v>74.150999999999996</c:v>
                </c:pt>
                <c:pt idx="7">
                  <c:v>73.468000000000004</c:v>
                </c:pt>
                <c:pt idx="8">
                  <c:v>72.784000000000006</c:v>
                </c:pt>
                <c:pt idx="9">
                  <c:v>72.441999999999993</c:v>
                </c:pt>
                <c:pt idx="10">
                  <c:v>71.986000000000004</c:v>
                </c:pt>
                <c:pt idx="11">
                  <c:v>71.301000000000002</c:v>
                </c:pt>
                <c:pt idx="12">
                  <c:v>70.959000000000003</c:v>
                </c:pt>
                <c:pt idx="13">
                  <c:v>66.247</c:v>
                </c:pt>
                <c:pt idx="14">
                  <c:v>63.914999999999999</c:v>
                </c:pt>
                <c:pt idx="15">
                  <c:v>60.945</c:v>
                </c:pt>
                <c:pt idx="16">
                  <c:v>58.762</c:v>
                </c:pt>
                <c:pt idx="17">
                  <c:v>57.148000000000003</c:v>
                </c:pt>
                <c:pt idx="18">
                  <c:v>54.44</c:v>
                </c:pt>
                <c:pt idx="19">
                  <c:v>52.545999999999999</c:v>
                </c:pt>
                <c:pt idx="20">
                  <c:v>51.003999999999998</c:v>
                </c:pt>
                <c:pt idx="21">
                  <c:v>49.523000000000003</c:v>
                </c:pt>
                <c:pt idx="22">
                  <c:v>48.283000000000001</c:v>
                </c:pt>
                <c:pt idx="23">
                  <c:v>46.692</c:v>
                </c:pt>
                <c:pt idx="24">
                  <c:v>43.253</c:v>
                </c:pt>
                <c:pt idx="25">
                  <c:v>40.905999999999999</c:v>
                </c:pt>
                <c:pt idx="26">
                  <c:v>39.512</c:v>
                </c:pt>
                <c:pt idx="27">
                  <c:v>37.564999999999998</c:v>
                </c:pt>
                <c:pt idx="28">
                  <c:v>35.923999999999999</c:v>
                </c:pt>
                <c:pt idx="29">
                  <c:v>34.619</c:v>
                </c:pt>
                <c:pt idx="30">
                  <c:v>32.851999999999997</c:v>
                </c:pt>
                <c:pt idx="31">
                  <c:v>31.428999999999998</c:v>
                </c:pt>
                <c:pt idx="32">
                  <c:v>30.594000000000001</c:v>
                </c:pt>
                <c:pt idx="33">
                  <c:v>29.305</c:v>
                </c:pt>
                <c:pt idx="34">
                  <c:v>28.422000000000001</c:v>
                </c:pt>
                <c:pt idx="35">
                  <c:v>27.966999999999999</c:v>
                </c:pt>
                <c:pt idx="36">
                  <c:v>26.295000000000002</c:v>
                </c:pt>
                <c:pt idx="37">
                  <c:v>24.552</c:v>
                </c:pt>
                <c:pt idx="38">
                  <c:v>23.527999999999999</c:v>
                </c:pt>
                <c:pt idx="39">
                  <c:v>22.562000000000001</c:v>
                </c:pt>
                <c:pt idx="40">
                  <c:v>22.12</c:v>
                </c:pt>
                <c:pt idx="41">
                  <c:v>20.885000000000002</c:v>
                </c:pt>
                <c:pt idx="42">
                  <c:v>18.227</c:v>
                </c:pt>
              </c:numCache>
            </c:numRef>
          </c:yVal>
          <c:smooth val="0"/>
          <c:extLst>
            <c:ext xmlns:c16="http://schemas.microsoft.com/office/drawing/2014/chart" uri="{C3380CC4-5D6E-409C-BE32-E72D297353CC}">
              <c16:uniqueId val="{00000000-E744-4CC9-9DD8-7E73A52BE8AF}"/>
            </c:ext>
          </c:extLst>
        </c:ser>
        <c:ser>
          <c:idx val="1"/>
          <c:order val="1"/>
          <c:tx>
            <c:strRef>
              <c:f>Sheet1!$C$1</c:f>
              <c:strCache>
                <c:ptCount val="1"/>
                <c:pt idx="0">
                  <c:v>1990-2003 (N=5,675)</c:v>
                </c:pt>
              </c:strCache>
            </c:strRef>
          </c:tx>
          <c:spPr>
            <a:ln w="47625">
              <a:solidFill>
                <a:srgbClr val="339933"/>
              </a:solidFill>
              <a:prstDash val="solid"/>
            </a:ln>
          </c:spPr>
          <c:marker>
            <c:symbol val="none"/>
          </c:marker>
          <c:xVal>
            <c:numRef>
              <c:f>Sheet1!$A$2:$A$44</c:f>
              <c:numCache>
                <c:formatCode>General</c:formatCode>
                <c:ptCount val="4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31</c:v>
                </c:pt>
              </c:numCache>
            </c:numRef>
          </c:xVal>
          <c:yVal>
            <c:numRef>
              <c:f>Sheet1!$C$2:$C$44</c:f>
              <c:numCache>
                <c:formatCode>General</c:formatCode>
                <c:ptCount val="43"/>
                <c:pt idx="0">
                  <c:v>100</c:v>
                </c:pt>
                <c:pt idx="1">
                  <c:v>89.278999999999996</c:v>
                </c:pt>
                <c:pt idx="2">
                  <c:v>86.882000000000005</c:v>
                </c:pt>
                <c:pt idx="3">
                  <c:v>85.733999999999995</c:v>
                </c:pt>
                <c:pt idx="4">
                  <c:v>85.123000000000005</c:v>
                </c:pt>
                <c:pt idx="5">
                  <c:v>84.384</c:v>
                </c:pt>
                <c:pt idx="6">
                  <c:v>83.805999999999997</c:v>
                </c:pt>
                <c:pt idx="7">
                  <c:v>83.317999999999998</c:v>
                </c:pt>
                <c:pt idx="8">
                  <c:v>82.974000000000004</c:v>
                </c:pt>
                <c:pt idx="9">
                  <c:v>82.537999999999997</c:v>
                </c:pt>
                <c:pt idx="10">
                  <c:v>82.138999999999996</c:v>
                </c:pt>
                <c:pt idx="11">
                  <c:v>81.686000000000007</c:v>
                </c:pt>
                <c:pt idx="12">
                  <c:v>81.430999999999997</c:v>
                </c:pt>
                <c:pt idx="13">
                  <c:v>78.144999999999996</c:v>
                </c:pt>
                <c:pt idx="14">
                  <c:v>75.263999999999996</c:v>
                </c:pt>
                <c:pt idx="15">
                  <c:v>72.906000000000006</c:v>
                </c:pt>
                <c:pt idx="16">
                  <c:v>70.045000000000002</c:v>
                </c:pt>
                <c:pt idx="17">
                  <c:v>67.942999999999998</c:v>
                </c:pt>
                <c:pt idx="18">
                  <c:v>65.453000000000003</c:v>
                </c:pt>
                <c:pt idx="19">
                  <c:v>63.000999999999998</c:v>
                </c:pt>
                <c:pt idx="20">
                  <c:v>60.805</c:v>
                </c:pt>
                <c:pt idx="21">
                  <c:v>58.509</c:v>
                </c:pt>
                <c:pt idx="22">
                  <c:v>56.527000000000001</c:v>
                </c:pt>
                <c:pt idx="23">
                  <c:v>54.533000000000001</c:v>
                </c:pt>
                <c:pt idx="24">
                  <c:v>52.734999999999999</c:v>
                </c:pt>
                <c:pt idx="25">
                  <c:v>50.732999999999997</c:v>
                </c:pt>
                <c:pt idx="26">
                  <c:v>49.296999999999997</c:v>
                </c:pt>
                <c:pt idx="27">
                  <c:v>47.588000000000001</c:v>
                </c:pt>
                <c:pt idx="28">
                  <c:v>45.609000000000002</c:v>
                </c:pt>
                <c:pt idx="29">
                  <c:v>44.155000000000001</c:v>
                </c:pt>
                <c:pt idx="30">
                  <c:v>42.884</c:v>
                </c:pt>
                <c:pt idx="31">
                  <c:v>42.076999999999998</c:v>
                </c:pt>
                <c:pt idx="32">
                  <c:v>40.603000000000002</c:v>
                </c:pt>
                <c:pt idx="33">
                  <c:v>39.085999999999999</c:v>
                </c:pt>
                <c:pt idx="34">
                  <c:v>37.634</c:v>
                </c:pt>
                <c:pt idx="35">
                  <c:v>35.939</c:v>
                </c:pt>
                <c:pt idx="36">
                  <c:v>34.67</c:v>
                </c:pt>
                <c:pt idx="37">
                  <c:v>32.514000000000003</c:v>
                </c:pt>
                <c:pt idx="38">
                  <c:v>#N/A</c:v>
                </c:pt>
                <c:pt idx="39">
                  <c:v>#N/A</c:v>
                </c:pt>
                <c:pt idx="40">
                  <c:v>#N/A</c:v>
                </c:pt>
                <c:pt idx="41">
                  <c:v>#N/A</c:v>
                </c:pt>
                <c:pt idx="42">
                  <c:v>#N/A</c:v>
                </c:pt>
              </c:numCache>
            </c:numRef>
          </c:yVal>
          <c:smooth val="0"/>
          <c:extLst>
            <c:ext xmlns:c16="http://schemas.microsoft.com/office/drawing/2014/chart" uri="{C3380CC4-5D6E-409C-BE32-E72D297353CC}">
              <c16:uniqueId val="{00000001-E744-4CC9-9DD8-7E73A52BE8AF}"/>
            </c:ext>
          </c:extLst>
        </c:ser>
        <c:ser>
          <c:idx val="2"/>
          <c:order val="2"/>
          <c:tx>
            <c:strRef>
              <c:f>Sheet1!$D$1</c:f>
              <c:strCache>
                <c:ptCount val="1"/>
                <c:pt idx="0">
                  <c:v>2004-2008 (N=2,538)</c:v>
                </c:pt>
              </c:strCache>
            </c:strRef>
          </c:tx>
          <c:spPr>
            <a:ln w="47625">
              <a:solidFill>
                <a:srgbClr val="FF0000"/>
              </a:solidFill>
            </a:ln>
          </c:spPr>
          <c:marker>
            <c:symbol val="none"/>
          </c:marker>
          <c:xVal>
            <c:numRef>
              <c:f>Sheet1!$A$2:$A$44</c:f>
              <c:numCache>
                <c:formatCode>General</c:formatCode>
                <c:ptCount val="4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31</c:v>
                </c:pt>
              </c:numCache>
            </c:numRef>
          </c:xVal>
          <c:yVal>
            <c:numRef>
              <c:f>Sheet1!$D$2:$D$44</c:f>
              <c:numCache>
                <c:formatCode>General</c:formatCode>
                <c:ptCount val="43"/>
                <c:pt idx="0">
                  <c:v>100</c:v>
                </c:pt>
                <c:pt idx="1">
                  <c:v>94.141000000000005</c:v>
                </c:pt>
                <c:pt idx="2">
                  <c:v>92.614999999999995</c:v>
                </c:pt>
                <c:pt idx="3">
                  <c:v>91.603999999999999</c:v>
                </c:pt>
                <c:pt idx="4">
                  <c:v>90.712999999999994</c:v>
                </c:pt>
                <c:pt idx="5">
                  <c:v>90.144999999999996</c:v>
                </c:pt>
                <c:pt idx="6">
                  <c:v>89.697999999999993</c:v>
                </c:pt>
                <c:pt idx="7">
                  <c:v>89.25</c:v>
                </c:pt>
                <c:pt idx="8">
                  <c:v>88.762</c:v>
                </c:pt>
                <c:pt idx="9">
                  <c:v>88.191000000000003</c:v>
                </c:pt>
                <c:pt idx="10">
                  <c:v>87.986999999999995</c:v>
                </c:pt>
                <c:pt idx="11">
                  <c:v>87.700999999999993</c:v>
                </c:pt>
                <c:pt idx="12">
                  <c:v>87.497</c:v>
                </c:pt>
                <c:pt idx="13">
                  <c:v>84.932000000000002</c:v>
                </c:pt>
                <c:pt idx="14">
                  <c:v>82.346999999999994</c:v>
                </c:pt>
                <c:pt idx="15">
                  <c:v>79.513000000000005</c:v>
                </c:pt>
                <c:pt idx="16">
                  <c:v>77.677999999999997</c:v>
                </c:pt>
                <c:pt idx="17">
                  <c:v>75.179000000000002</c:v>
                </c:pt>
                <c:pt idx="18">
                  <c:v>73.218999999999994</c:v>
                </c:pt>
                <c:pt idx="19">
                  <c:v>71.715999999999994</c:v>
                </c:pt>
                <c:pt idx="20">
                  <c:v>69.852000000000004</c:v>
                </c:pt>
                <c:pt idx="21">
                  <c:v>67.852999999999994</c:v>
                </c:pt>
                <c:pt idx="22">
                  <c:v>66.039000000000001</c:v>
                </c:pt>
                <c:pt idx="23">
                  <c:v>63.338999999999999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numCache>
            </c:numRef>
          </c:yVal>
          <c:smooth val="0"/>
          <c:extLst>
            <c:ext xmlns:c16="http://schemas.microsoft.com/office/drawing/2014/chart" uri="{C3380CC4-5D6E-409C-BE32-E72D297353CC}">
              <c16:uniqueId val="{00000002-E744-4CC9-9DD8-7E73A52BE8AF}"/>
            </c:ext>
          </c:extLst>
        </c:ser>
        <c:ser>
          <c:idx val="3"/>
          <c:order val="3"/>
          <c:tx>
            <c:strRef>
              <c:f>Sheet1!$E$1</c:f>
              <c:strCache>
                <c:ptCount val="1"/>
                <c:pt idx="0">
                  <c:v>2009-6/2016 (N=4,578)</c:v>
                </c:pt>
              </c:strCache>
            </c:strRef>
          </c:tx>
          <c:spPr>
            <a:ln w="47625">
              <a:solidFill>
                <a:srgbClr val="9933FF"/>
              </a:solidFill>
            </a:ln>
          </c:spPr>
          <c:marker>
            <c:symbol val="none"/>
          </c:marker>
          <c:xVal>
            <c:numRef>
              <c:f>Sheet1!$A$2:$A$44</c:f>
              <c:numCache>
                <c:formatCode>General</c:formatCode>
                <c:ptCount val="4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31</c:v>
                </c:pt>
              </c:numCache>
            </c:numRef>
          </c:xVal>
          <c:yVal>
            <c:numRef>
              <c:f>Sheet1!$E$2:$E$44</c:f>
              <c:numCache>
                <c:formatCode>General</c:formatCode>
                <c:ptCount val="43"/>
                <c:pt idx="0">
                  <c:v>100</c:v>
                </c:pt>
                <c:pt idx="1">
                  <c:v>95.837000000000003</c:v>
                </c:pt>
                <c:pt idx="2">
                  <c:v>94.543999999999997</c:v>
                </c:pt>
                <c:pt idx="3">
                  <c:v>93.945999999999998</c:v>
                </c:pt>
                <c:pt idx="4">
                  <c:v>93.506</c:v>
                </c:pt>
                <c:pt idx="5">
                  <c:v>92.972999999999999</c:v>
                </c:pt>
                <c:pt idx="6">
                  <c:v>92.602000000000004</c:v>
                </c:pt>
                <c:pt idx="7">
                  <c:v>92.298000000000002</c:v>
                </c:pt>
                <c:pt idx="8">
                  <c:v>92.016000000000005</c:v>
                </c:pt>
                <c:pt idx="9">
                  <c:v>91.593000000000004</c:v>
                </c:pt>
                <c:pt idx="10">
                  <c:v>91.238</c:v>
                </c:pt>
                <c:pt idx="11">
                  <c:v>90.951999999999998</c:v>
                </c:pt>
                <c:pt idx="12">
                  <c:v>90.757999999999996</c:v>
                </c:pt>
                <c:pt idx="13">
                  <c:v>88.108000000000004</c:v>
                </c:pt>
                <c:pt idx="14">
                  <c:v>85.998999999999995</c:v>
                </c:pt>
                <c:pt idx="15">
                  <c:v>84.034000000000006</c:v>
                </c:pt>
                <c:pt idx="16">
                  <c:v>82.147999999999996</c:v>
                </c:pt>
                <c:pt idx="17">
                  <c:v>79.662999999999997</c:v>
                </c:pt>
                <c:pt idx="18">
                  <c:v>77.798000000000002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numCache>
            </c:numRef>
          </c:yVal>
          <c:smooth val="0"/>
          <c:extLst>
            <c:ext xmlns:c16="http://schemas.microsoft.com/office/drawing/2014/chart" uri="{C3380CC4-5D6E-409C-BE32-E72D297353CC}">
              <c16:uniqueId val="{00000003-E744-4CC9-9DD8-7E73A52BE8AF}"/>
            </c:ext>
          </c:extLst>
        </c:ser>
        <c:dLbls>
          <c:showLegendKey val="0"/>
          <c:showVal val="0"/>
          <c:showCatName val="0"/>
          <c:showSerName val="0"/>
          <c:showPercent val="0"/>
          <c:showBubbleSize val="0"/>
        </c:dLbls>
        <c:axId val="665517968"/>
        <c:axId val="665518360"/>
      </c:scatterChart>
      <c:valAx>
        <c:axId val="665517968"/>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8360"/>
        <c:crosses val="autoZero"/>
        <c:crossBetween val="midCat"/>
        <c:majorUnit val="1"/>
      </c:valAx>
      <c:valAx>
        <c:axId val="6655183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17968"/>
        <c:crosses val="autoZero"/>
        <c:crossBetween val="midCat"/>
        <c:majorUnit val="25"/>
      </c:valAx>
      <c:spPr>
        <a:noFill/>
        <a:ln>
          <a:solidFill>
            <a:schemeClr val="bg2"/>
          </a:solidFill>
        </a:ln>
      </c:spPr>
    </c:plotArea>
    <c:legend>
      <c:legendPos val="r"/>
      <c:layout>
        <c:manualLayout>
          <c:xMode val="edge"/>
          <c:yMode val="edge"/>
          <c:x val="0.42313416022112277"/>
          <c:y val="6.6669841673016678E-2"/>
          <c:w val="0.51382005899705019"/>
          <c:h val="0.158426043518754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1,285)</c:v>
                </c:pt>
              </c:strCache>
            </c:strRef>
          </c:tx>
          <c:spPr>
            <a:ln w="47625">
              <a:solidFill>
                <a:srgbClr val="9933FF"/>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100</c:v>
                </c:pt>
                <c:pt idx="1">
                  <c:v>100</c:v>
                </c:pt>
                <c:pt idx="2">
                  <c:v>97.007999999999996</c:v>
                </c:pt>
                <c:pt idx="3">
                  <c:v>93.983000000000004</c:v>
                </c:pt>
                <c:pt idx="4">
                  <c:v>91.5</c:v>
                </c:pt>
                <c:pt idx="5">
                  <c:v>90.179000000000002</c:v>
                </c:pt>
                <c:pt idx="6">
                  <c:v>88.569000000000003</c:v>
                </c:pt>
                <c:pt idx="7">
                  <c:v>87.694000000000003</c:v>
                </c:pt>
                <c:pt idx="8">
                  <c:v>86.325999999999993</c:v>
                </c:pt>
                <c:pt idx="9">
                  <c:v>85.471000000000004</c:v>
                </c:pt>
                <c:pt idx="10">
                  <c:v>85.1</c:v>
                </c:pt>
                <c:pt idx="11">
                  <c:v>84.004999999999995</c:v>
                </c:pt>
                <c:pt idx="12">
                  <c:v>83.138999999999996</c:v>
                </c:pt>
              </c:numCache>
            </c:numRef>
          </c:yVal>
          <c:smooth val="0"/>
          <c:extLst>
            <c:ext xmlns:c16="http://schemas.microsoft.com/office/drawing/2014/chart" uri="{C3380CC4-5D6E-409C-BE32-E72D297353CC}">
              <c16:uniqueId val="{00000000-4D71-4067-B954-5330FB7B541F}"/>
            </c:ext>
          </c:extLst>
        </c:ser>
        <c:ser>
          <c:idx val="1"/>
          <c:order val="1"/>
          <c:tx>
            <c:strRef>
              <c:f>Sheet1!$C$1</c:f>
              <c:strCache>
                <c:ptCount val="1"/>
                <c:pt idx="0">
                  <c:v>1-5 Years (N = 1,343)</c:v>
                </c:pt>
              </c:strCache>
            </c:strRef>
          </c:tx>
          <c:spPr>
            <a:ln w="47625">
              <a:solidFill>
                <a:srgbClr val="FF9933"/>
              </a:solidFill>
              <a:prstDash val="solid"/>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Sheet1!$C$2:$C$14</c:f>
              <c:numCache>
                <c:formatCode>General</c:formatCode>
                <c:ptCount val="13"/>
                <c:pt idx="0">
                  <c:v>100</c:v>
                </c:pt>
                <c:pt idx="1">
                  <c:v>100</c:v>
                </c:pt>
                <c:pt idx="2">
                  <c:v>96.563000000000002</c:v>
                </c:pt>
                <c:pt idx="3">
                  <c:v>94.582999999999998</c:v>
                </c:pt>
                <c:pt idx="4">
                  <c:v>92.117000000000004</c:v>
                </c:pt>
                <c:pt idx="5">
                  <c:v>90.813999999999993</c:v>
                </c:pt>
                <c:pt idx="6">
                  <c:v>89.013999999999996</c:v>
                </c:pt>
                <c:pt idx="7">
                  <c:v>88.497</c:v>
                </c:pt>
                <c:pt idx="8">
                  <c:v>87.3</c:v>
                </c:pt>
                <c:pt idx="9">
                  <c:v>85.796000000000006</c:v>
                </c:pt>
                <c:pt idx="10">
                  <c:v>83.944999999999993</c:v>
                </c:pt>
                <c:pt idx="11">
                  <c:v>82.397000000000006</c:v>
                </c:pt>
                <c:pt idx="12">
                  <c:v>81.581000000000003</c:v>
                </c:pt>
              </c:numCache>
            </c:numRef>
          </c:yVal>
          <c:smooth val="0"/>
          <c:extLst>
            <c:ext xmlns:c16="http://schemas.microsoft.com/office/drawing/2014/chart" uri="{C3380CC4-5D6E-409C-BE32-E72D297353CC}">
              <c16:uniqueId val="{00000001-4D71-4067-B954-5330FB7B541F}"/>
            </c:ext>
          </c:extLst>
        </c:ser>
        <c:ser>
          <c:idx val="2"/>
          <c:order val="2"/>
          <c:tx>
            <c:strRef>
              <c:f>Sheet1!$D$1</c:f>
              <c:strCache>
                <c:ptCount val="1"/>
                <c:pt idx="0">
                  <c:v>6-10 Years (N = 887)</c:v>
                </c:pt>
              </c:strCache>
            </c:strRef>
          </c:tx>
          <c:spPr>
            <a:ln w="47625">
              <a:solidFill>
                <a:srgbClr val="FF000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Sheet1!$D$2:$D$14</c:f>
              <c:numCache>
                <c:formatCode>General</c:formatCode>
                <c:ptCount val="13"/>
                <c:pt idx="0">
                  <c:v>100</c:v>
                </c:pt>
                <c:pt idx="1">
                  <c:v>100</c:v>
                </c:pt>
                <c:pt idx="2">
                  <c:v>98.23</c:v>
                </c:pt>
                <c:pt idx="3">
                  <c:v>97.13</c:v>
                </c:pt>
                <c:pt idx="4">
                  <c:v>95.561999999999998</c:v>
                </c:pt>
                <c:pt idx="5">
                  <c:v>93.938000000000002</c:v>
                </c:pt>
                <c:pt idx="6">
                  <c:v>92.275000000000006</c:v>
                </c:pt>
                <c:pt idx="7">
                  <c:v>89.486999999999995</c:v>
                </c:pt>
                <c:pt idx="8">
                  <c:v>87.635999999999996</c:v>
                </c:pt>
                <c:pt idx="9">
                  <c:v>84.73</c:v>
                </c:pt>
                <c:pt idx="10">
                  <c:v>83.603999999999999</c:v>
                </c:pt>
                <c:pt idx="11">
                  <c:v>80.430000000000007</c:v>
                </c:pt>
                <c:pt idx="12">
                  <c:v>73.792000000000002</c:v>
                </c:pt>
              </c:numCache>
            </c:numRef>
          </c:yVal>
          <c:smooth val="0"/>
          <c:extLst>
            <c:ext xmlns:c16="http://schemas.microsoft.com/office/drawing/2014/chart" uri="{C3380CC4-5D6E-409C-BE32-E72D297353CC}">
              <c16:uniqueId val="{00000002-4D71-4067-B954-5330FB7B541F}"/>
            </c:ext>
          </c:extLst>
        </c:ser>
        <c:ser>
          <c:idx val="3"/>
          <c:order val="3"/>
          <c:tx>
            <c:strRef>
              <c:f>Sheet1!$E$1</c:f>
              <c:strCache>
                <c:ptCount val="1"/>
                <c:pt idx="0">
                  <c:v>11-17 Years (N = 2,267)</c:v>
                </c:pt>
              </c:strCache>
            </c:strRef>
          </c:tx>
          <c:spPr>
            <a:ln w="47625">
              <a:solidFill>
                <a:srgbClr val="339933"/>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Sheet1!$E$2:$E$14</c:f>
              <c:numCache>
                <c:formatCode>General</c:formatCode>
                <c:ptCount val="13"/>
                <c:pt idx="0">
                  <c:v>100</c:v>
                </c:pt>
                <c:pt idx="1">
                  <c:v>100</c:v>
                </c:pt>
                <c:pt idx="2">
                  <c:v>96.983999999999995</c:v>
                </c:pt>
                <c:pt idx="3">
                  <c:v>93.710999999999999</c:v>
                </c:pt>
                <c:pt idx="4">
                  <c:v>90.391999999999996</c:v>
                </c:pt>
                <c:pt idx="5">
                  <c:v>87.212999999999994</c:v>
                </c:pt>
                <c:pt idx="6">
                  <c:v>82.688999999999993</c:v>
                </c:pt>
                <c:pt idx="7">
                  <c:v>78.968999999999994</c:v>
                </c:pt>
                <c:pt idx="8">
                  <c:v>76.382000000000005</c:v>
                </c:pt>
                <c:pt idx="9">
                  <c:v>73.295000000000002</c:v>
                </c:pt>
                <c:pt idx="10">
                  <c:v>69.197999999999993</c:v>
                </c:pt>
                <c:pt idx="11">
                  <c:v>66.611000000000004</c:v>
                </c:pt>
                <c:pt idx="12">
                  <c:v>62.186999999999998</c:v>
                </c:pt>
              </c:numCache>
            </c:numRef>
          </c:yVal>
          <c:smooth val="0"/>
          <c:extLst>
            <c:ext xmlns:c16="http://schemas.microsoft.com/office/drawing/2014/chart" uri="{C3380CC4-5D6E-409C-BE32-E72D297353CC}">
              <c16:uniqueId val="{00000003-4D71-4067-B954-5330FB7B541F}"/>
            </c:ext>
          </c:extLst>
        </c:ser>
        <c:ser>
          <c:idx val="4"/>
          <c:order val="4"/>
          <c:tx>
            <c:strRef>
              <c:f>Sheet1!$F$1</c:f>
              <c:strCache>
                <c:ptCount val="1"/>
                <c:pt idx="0">
                  <c:v>Overall  (N = 5,782)</c:v>
                </c:pt>
              </c:strCache>
            </c:strRef>
          </c:tx>
          <c:spPr>
            <a:ln w="47625">
              <a:solidFill>
                <a:srgbClr val="00B0F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Sheet1!$F$2:$F$14</c:f>
              <c:numCache>
                <c:formatCode>General</c:formatCode>
                <c:ptCount val="13"/>
                <c:pt idx="0">
                  <c:v>100</c:v>
                </c:pt>
                <c:pt idx="1">
                  <c:v>100</c:v>
                </c:pt>
                <c:pt idx="2">
                  <c:v>97.081999999999994</c:v>
                </c:pt>
                <c:pt idx="3">
                  <c:v>94.49</c:v>
                </c:pt>
                <c:pt idx="4">
                  <c:v>91.82</c:v>
                </c:pt>
                <c:pt idx="5">
                  <c:v>89.724000000000004</c:v>
                </c:pt>
                <c:pt idx="6">
                  <c:v>86.906999999999996</c:v>
                </c:pt>
                <c:pt idx="7">
                  <c:v>84.692999999999998</c:v>
                </c:pt>
                <c:pt idx="8">
                  <c:v>82.814999999999998</c:v>
                </c:pt>
                <c:pt idx="9">
                  <c:v>80.613</c:v>
                </c:pt>
                <c:pt idx="10">
                  <c:v>78.305999999999997</c:v>
                </c:pt>
                <c:pt idx="11">
                  <c:v>76.213999999999999</c:v>
                </c:pt>
                <c:pt idx="12">
                  <c:v>73.096999999999994</c:v>
                </c:pt>
              </c:numCache>
            </c:numRef>
          </c:yVal>
          <c:smooth val="0"/>
          <c:extLst>
            <c:ext xmlns:c16="http://schemas.microsoft.com/office/drawing/2014/chart" uri="{C3380CC4-5D6E-409C-BE32-E72D297353CC}">
              <c16:uniqueId val="{00000004-4D71-4067-B954-5330FB7B541F}"/>
            </c:ext>
          </c:extLst>
        </c:ser>
        <c:dLbls>
          <c:showLegendKey val="0"/>
          <c:showVal val="0"/>
          <c:showCatName val="0"/>
          <c:showSerName val="0"/>
          <c:showPercent val="0"/>
          <c:showBubbleSize val="0"/>
        </c:dLbls>
        <c:axId val="576325680"/>
        <c:axId val="576326072"/>
      </c:scatterChart>
      <c:valAx>
        <c:axId val="57632568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6326072"/>
        <c:crosses val="autoZero"/>
        <c:crossBetween val="midCat"/>
        <c:majorUnit val="1"/>
      </c:valAx>
      <c:valAx>
        <c:axId val="576326072"/>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6325680"/>
        <c:crosses val="autoZero"/>
        <c:crossBetween val="midCat"/>
        <c:majorUnit val="10"/>
      </c:valAx>
      <c:spPr>
        <a:noFill/>
        <a:ln>
          <a:solidFill>
            <a:schemeClr val="bg2"/>
          </a:solidFill>
        </a:ln>
      </c:spPr>
    </c:plotArea>
    <c:legend>
      <c:legendPos val="r"/>
      <c:layout>
        <c:manualLayout>
          <c:xMode val="edge"/>
          <c:yMode val="edge"/>
          <c:x val="0.10602501567834996"/>
          <c:y val="0.64210670931758529"/>
          <c:w val="0.55655610526559951"/>
          <c:h val="0.2081131995597345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(N=181)</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73.39</c:v>
                </c:pt>
                <c:pt idx="2">
                  <c:v>69.459000000000003</c:v>
                </c:pt>
                <c:pt idx="3">
                  <c:v>67.751000000000005</c:v>
                </c:pt>
                <c:pt idx="4">
                  <c:v>67.751000000000005</c:v>
                </c:pt>
                <c:pt idx="5">
                  <c:v>67.182000000000002</c:v>
                </c:pt>
                <c:pt idx="6">
                  <c:v>67.182000000000002</c:v>
                </c:pt>
                <c:pt idx="7">
                  <c:v>65.474000000000004</c:v>
                </c:pt>
                <c:pt idx="8">
                  <c:v>65.474000000000004</c:v>
                </c:pt>
                <c:pt idx="9">
                  <c:v>64.903999999999996</c:v>
                </c:pt>
                <c:pt idx="10">
                  <c:v>64.334999999999994</c:v>
                </c:pt>
                <c:pt idx="11">
                  <c:v>63.765999999999998</c:v>
                </c:pt>
                <c:pt idx="12">
                  <c:v>63.765999999999998</c:v>
                </c:pt>
                <c:pt idx="13">
                  <c:v>59.183</c:v>
                </c:pt>
                <c:pt idx="14">
                  <c:v>58.585999999999999</c:v>
                </c:pt>
                <c:pt idx="15">
                  <c:v>57.969000000000001</c:v>
                </c:pt>
                <c:pt idx="16">
                  <c:v>57.295000000000002</c:v>
                </c:pt>
                <c:pt idx="17">
                  <c:v>56.613</c:v>
                </c:pt>
                <c:pt idx="18">
                  <c:v>54.415999999999997</c:v>
                </c:pt>
                <c:pt idx="19">
                  <c:v>53.65</c:v>
                </c:pt>
                <c:pt idx="20">
                  <c:v>52.872</c:v>
                </c:pt>
                <c:pt idx="21">
                  <c:v>50.48</c:v>
                </c:pt>
                <c:pt idx="22">
                  <c:v>48.768999999999998</c:v>
                </c:pt>
                <c:pt idx="23">
                  <c:v>47.898000000000003</c:v>
                </c:pt>
                <c:pt idx="24">
                  <c:v>45.284999999999997</c:v>
                </c:pt>
                <c:pt idx="25">
                  <c:v>43.542999999999999</c:v>
                </c:pt>
                <c:pt idx="26">
                  <c:v>41.747</c:v>
                </c:pt>
                <c:pt idx="27">
                  <c:v>40.82</c:v>
                </c:pt>
                <c:pt idx="28">
                  <c:v>40.82</c:v>
                </c:pt>
                <c:pt idx="29">
                  <c:v>38.802999999999997</c:v>
                </c:pt>
                <c:pt idx="30">
                  <c:v>35.569000000000003</c:v>
                </c:pt>
                <c:pt idx="31">
                  <c:v>34.457999999999998</c:v>
                </c:pt>
                <c:pt idx="32">
                  <c:v>33.345999999999997</c:v>
                </c:pt>
                <c:pt idx="33">
                  <c:v>32.155000000000001</c:v>
                </c:pt>
                <c:pt idx="34">
                  <c:v>32.155000000000001</c:v>
                </c:pt>
                <c:pt idx="35">
                  <c:v>32.155000000000001</c:v>
                </c:pt>
                <c:pt idx="36">
                  <c:v>28.184999999999999</c:v>
                </c:pt>
              </c:numCache>
            </c:numRef>
          </c:yVal>
          <c:smooth val="0"/>
          <c:extLst>
            <c:ext xmlns:c16="http://schemas.microsoft.com/office/drawing/2014/chart" uri="{C3380CC4-5D6E-409C-BE32-E72D297353CC}">
              <c16:uniqueId val="{00000000-6CCC-4E36-AC48-477960F7D2E4}"/>
            </c:ext>
          </c:extLst>
        </c:ser>
        <c:ser>
          <c:idx val="1"/>
          <c:order val="1"/>
          <c:tx>
            <c:strRef>
              <c:f>Sheet1!$C$1</c:f>
              <c:strCache>
                <c:ptCount val="1"/>
                <c:pt idx="0">
                  <c:v>1990-2003 (N=1,449)</c:v>
                </c:pt>
              </c:strCache>
            </c:strRef>
          </c:tx>
          <c:spPr>
            <a:ln w="4127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84.438000000000002</c:v>
                </c:pt>
                <c:pt idx="2">
                  <c:v>81.147000000000006</c:v>
                </c:pt>
                <c:pt idx="3">
                  <c:v>79.316999999999993</c:v>
                </c:pt>
                <c:pt idx="4">
                  <c:v>78.611000000000004</c:v>
                </c:pt>
                <c:pt idx="5">
                  <c:v>77.549000000000007</c:v>
                </c:pt>
                <c:pt idx="6">
                  <c:v>76.98</c:v>
                </c:pt>
                <c:pt idx="7">
                  <c:v>76.552000000000007</c:v>
                </c:pt>
                <c:pt idx="8">
                  <c:v>76.123000000000005</c:v>
                </c:pt>
                <c:pt idx="9">
                  <c:v>75.623000000000005</c:v>
                </c:pt>
                <c:pt idx="10">
                  <c:v>75.194000000000003</c:v>
                </c:pt>
                <c:pt idx="11">
                  <c:v>74.55</c:v>
                </c:pt>
                <c:pt idx="12">
                  <c:v>74.191999999999993</c:v>
                </c:pt>
                <c:pt idx="13">
                  <c:v>70.643000000000001</c:v>
                </c:pt>
                <c:pt idx="14">
                  <c:v>68.506</c:v>
                </c:pt>
                <c:pt idx="15">
                  <c:v>66.549000000000007</c:v>
                </c:pt>
                <c:pt idx="16">
                  <c:v>65.09</c:v>
                </c:pt>
                <c:pt idx="17">
                  <c:v>64.152000000000001</c:v>
                </c:pt>
                <c:pt idx="18">
                  <c:v>62.707999999999998</c:v>
                </c:pt>
                <c:pt idx="19">
                  <c:v>60.893999999999998</c:v>
                </c:pt>
                <c:pt idx="20">
                  <c:v>60.219000000000001</c:v>
                </c:pt>
                <c:pt idx="21">
                  <c:v>58.563000000000002</c:v>
                </c:pt>
                <c:pt idx="22">
                  <c:v>58.027999999999999</c:v>
                </c:pt>
                <c:pt idx="23">
                  <c:v>56.835999999999999</c:v>
                </c:pt>
                <c:pt idx="24">
                  <c:v>56.167000000000002</c:v>
                </c:pt>
                <c:pt idx="25">
                  <c:v>54.982999999999997</c:v>
                </c:pt>
                <c:pt idx="26">
                  <c:v>54.325000000000003</c:v>
                </c:pt>
                <c:pt idx="27">
                  <c:v>53.712000000000003</c:v>
                </c:pt>
                <c:pt idx="28">
                  <c:v>52.777000000000001</c:v>
                </c:pt>
                <c:pt idx="29">
                  <c:v>51.728999999999999</c:v>
                </c:pt>
                <c:pt idx="30">
                  <c:v>50.917000000000002</c:v>
                </c:pt>
                <c:pt idx="31">
                  <c:v>49.988</c:v>
                </c:pt>
                <c:pt idx="32">
                  <c:v>47.72</c:v>
                </c:pt>
                <c:pt idx="33">
                  <c:v>46.874000000000002</c:v>
                </c:pt>
                <c:pt idx="34">
                  <c:v>45.255000000000003</c:v>
                </c:pt>
                <c:pt idx="35">
                  <c:v>42.389000000000003</c:v>
                </c:pt>
                <c:pt idx="36">
                  <c:v>40.887999999999998</c:v>
                </c:pt>
              </c:numCache>
            </c:numRef>
          </c:yVal>
          <c:smooth val="0"/>
          <c:extLst>
            <c:ext xmlns:c16="http://schemas.microsoft.com/office/drawing/2014/chart" uri="{C3380CC4-5D6E-409C-BE32-E72D297353CC}">
              <c16:uniqueId val="{00000001-6CCC-4E36-AC48-477960F7D2E4}"/>
            </c:ext>
          </c:extLst>
        </c:ser>
        <c:ser>
          <c:idx val="2"/>
          <c:order val="2"/>
          <c:tx>
            <c:strRef>
              <c:f>Sheet1!$D$1</c:f>
              <c:strCache>
                <c:ptCount val="1"/>
                <c:pt idx="0">
                  <c:v>2004-2008 (N=575)</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92.683000000000007</c:v>
                </c:pt>
                <c:pt idx="2">
                  <c:v>89.498999999999995</c:v>
                </c:pt>
                <c:pt idx="3">
                  <c:v>87.004999999999995</c:v>
                </c:pt>
                <c:pt idx="4">
                  <c:v>85.578000000000003</c:v>
                </c:pt>
                <c:pt idx="5">
                  <c:v>85.042000000000002</c:v>
                </c:pt>
                <c:pt idx="6">
                  <c:v>85.042000000000002</c:v>
                </c:pt>
                <c:pt idx="7">
                  <c:v>84.323999999999998</c:v>
                </c:pt>
                <c:pt idx="8">
                  <c:v>83.427000000000007</c:v>
                </c:pt>
                <c:pt idx="9">
                  <c:v>82.53</c:v>
                </c:pt>
                <c:pt idx="10">
                  <c:v>82.350999999999999</c:v>
                </c:pt>
                <c:pt idx="11">
                  <c:v>81.813000000000002</c:v>
                </c:pt>
                <c:pt idx="12">
                  <c:v>81.632999999999996</c:v>
                </c:pt>
                <c:pt idx="13">
                  <c:v>78.537999999999997</c:v>
                </c:pt>
                <c:pt idx="14">
                  <c:v>75.194000000000003</c:v>
                </c:pt>
                <c:pt idx="15">
                  <c:v>71.962000000000003</c:v>
                </c:pt>
                <c:pt idx="16">
                  <c:v>70.777000000000001</c:v>
                </c:pt>
                <c:pt idx="17">
                  <c:v>69.152000000000001</c:v>
                </c:pt>
                <c:pt idx="18">
                  <c:v>68.323999999999998</c:v>
                </c:pt>
                <c:pt idx="19">
                  <c:v>67.248000000000005</c:v>
                </c:pt>
                <c:pt idx="20">
                  <c:v>66.58</c:v>
                </c:pt>
                <c:pt idx="21">
                  <c:v>66.290000000000006</c:v>
                </c:pt>
                <c:pt idx="22">
                  <c:v>65.438000000000002</c:v>
                </c:pt>
                <c:pt idx="23">
                  <c:v>64.763000000000005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6CCC-4E36-AC48-477960F7D2E4}"/>
            </c:ext>
          </c:extLst>
        </c:ser>
        <c:ser>
          <c:idx val="3"/>
          <c:order val="3"/>
          <c:tx>
            <c:strRef>
              <c:f>Sheet1!$E$1</c:f>
              <c:strCache>
                <c:ptCount val="1"/>
                <c:pt idx="0">
                  <c:v>2009-6/2016 (N=1,053)</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95.801000000000002</c:v>
                </c:pt>
                <c:pt idx="2">
                  <c:v>93.665999999999997</c:v>
                </c:pt>
                <c:pt idx="3">
                  <c:v>92.39</c:v>
                </c:pt>
                <c:pt idx="4">
                  <c:v>91.796999999999997</c:v>
                </c:pt>
                <c:pt idx="5">
                  <c:v>91.007000000000005</c:v>
                </c:pt>
                <c:pt idx="6">
                  <c:v>90.215999999999994</c:v>
                </c:pt>
                <c:pt idx="7">
                  <c:v>89.918999999999997</c:v>
                </c:pt>
                <c:pt idx="8">
                  <c:v>89.421999999999997</c:v>
                </c:pt>
                <c:pt idx="9">
                  <c:v>88.722999999999999</c:v>
                </c:pt>
                <c:pt idx="10">
                  <c:v>88.522999999999996</c:v>
                </c:pt>
                <c:pt idx="11">
                  <c:v>88.018000000000001</c:v>
                </c:pt>
                <c:pt idx="12">
                  <c:v>87.709000000000003</c:v>
                </c:pt>
                <c:pt idx="13">
                  <c:v>85.483000000000004</c:v>
                </c:pt>
                <c:pt idx="14">
                  <c:v>83.471999999999994</c:v>
                </c:pt>
                <c:pt idx="15">
                  <c:v>82.332999999999998</c:v>
                </c:pt>
                <c:pt idx="16">
                  <c:v>81.308000000000007</c:v>
                </c:pt>
                <c:pt idx="17">
                  <c:v>80.424000000000007</c:v>
                </c:pt>
                <c:pt idx="18">
                  <c:v>79.997</c:v>
                </c:pt>
                <c:pt idx="19">
                  <c:v>79.146000000000001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6CCC-4E36-AC48-477960F7D2E4}"/>
            </c:ext>
          </c:extLst>
        </c:ser>
        <c:dLbls>
          <c:showLegendKey val="0"/>
          <c:showVal val="0"/>
          <c:showCatName val="0"/>
          <c:showSerName val="0"/>
          <c:showPercent val="0"/>
          <c:showBubbleSize val="0"/>
        </c:dLbls>
        <c:axId val="576325288"/>
        <c:axId val="576326856"/>
      </c:scatterChart>
      <c:valAx>
        <c:axId val="576325288"/>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6326856"/>
        <c:crosses val="autoZero"/>
        <c:crossBetween val="midCat"/>
        <c:majorUnit val="1"/>
      </c:valAx>
      <c:valAx>
        <c:axId val="5763268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6325288"/>
        <c:crosses val="autoZero"/>
        <c:crossBetween val="midCat"/>
        <c:majorUnit val="25"/>
      </c:valAx>
      <c:spPr>
        <a:noFill/>
        <a:ln>
          <a:solidFill>
            <a:schemeClr val="bg2"/>
          </a:solidFill>
        </a:ln>
      </c:spPr>
    </c:plotArea>
    <c:legend>
      <c:legendPos val="r"/>
      <c:layout>
        <c:manualLayout>
          <c:xMode val="edge"/>
          <c:yMode val="edge"/>
          <c:x val="0.44968283278749449"/>
          <c:y val="6.6669841673016678E-2"/>
          <c:w val="0.51491893712401005"/>
          <c:h val="0.161114215561765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(N=161)</c:v>
                </c:pt>
              </c:strCache>
            </c:strRef>
          </c:tx>
          <c:spPr>
            <a:ln w="4762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73.766000000000005</c:v>
                </c:pt>
                <c:pt idx="2">
                  <c:v>72.483000000000004</c:v>
                </c:pt>
                <c:pt idx="3">
                  <c:v>71.188000000000002</c:v>
                </c:pt>
                <c:pt idx="4">
                  <c:v>71.188000000000002</c:v>
                </c:pt>
                <c:pt idx="5">
                  <c:v>69.247</c:v>
                </c:pt>
                <c:pt idx="6">
                  <c:v>67.953000000000003</c:v>
                </c:pt>
                <c:pt idx="7">
                  <c:v>67.953000000000003</c:v>
                </c:pt>
                <c:pt idx="8">
                  <c:v>67.299000000000007</c:v>
                </c:pt>
                <c:pt idx="9">
                  <c:v>66.646000000000001</c:v>
                </c:pt>
                <c:pt idx="10">
                  <c:v>65.992000000000004</c:v>
                </c:pt>
                <c:pt idx="11">
                  <c:v>65.992000000000004</c:v>
                </c:pt>
                <c:pt idx="12">
                  <c:v>65.992000000000004</c:v>
                </c:pt>
                <c:pt idx="13">
                  <c:v>61.411999999999999</c:v>
                </c:pt>
                <c:pt idx="14">
                  <c:v>60.091000000000001</c:v>
                </c:pt>
                <c:pt idx="15">
                  <c:v>57.42</c:v>
                </c:pt>
                <c:pt idx="16">
                  <c:v>56.076999999999998</c:v>
                </c:pt>
                <c:pt idx="17">
                  <c:v>55.375999999999998</c:v>
                </c:pt>
                <c:pt idx="18">
                  <c:v>53.899000000000001</c:v>
                </c:pt>
                <c:pt idx="19">
                  <c:v>52.357999999999997</c:v>
                </c:pt>
                <c:pt idx="20">
                  <c:v>50.746000000000002</c:v>
                </c:pt>
                <c:pt idx="21">
                  <c:v>49.901000000000003</c:v>
                </c:pt>
                <c:pt idx="22">
                  <c:v>49.901000000000003</c:v>
                </c:pt>
                <c:pt idx="23">
                  <c:v>49.901000000000003</c:v>
                </c:pt>
                <c:pt idx="24">
                  <c:v>45.209000000000003</c:v>
                </c:pt>
                <c:pt idx="25">
                  <c:v>43.284999999999997</c:v>
                </c:pt>
                <c:pt idx="26">
                  <c:v>41.317999999999998</c:v>
                </c:pt>
                <c:pt idx="27">
                  <c:v>38.366999999999997</c:v>
                </c:pt>
                <c:pt idx="28">
                  <c:v>37.33</c:v>
                </c:pt>
                <c:pt idx="29">
                  <c:v>36.292999999999999</c:v>
                </c:pt>
                <c:pt idx="30">
                  <c:v>36.292999999999999</c:v>
                </c:pt>
                <c:pt idx="31">
                  <c:v>32.89</c:v>
                </c:pt>
                <c:pt idx="32">
                  <c:v>30.622</c:v>
                </c:pt>
                <c:pt idx="33">
                  <c:v>28.353999999999999</c:v>
                </c:pt>
                <c:pt idx="34">
                  <c:v>27.219000000000001</c:v>
                </c:pt>
                <c:pt idx="35">
                  <c:v>27.219000000000001</c:v>
                </c:pt>
                <c:pt idx="36">
                  <c:v>26.085000000000001</c:v>
                </c:pt>
              </c:numCache>
            </c:numRef>
          </c:yVal>
          <c:smooth val="0"/>
          <c:extLst>
            <c:ext xmlns:c16="http://schemas.microsoft.com/office/drawing/2014/chart" uri="{C3380CC4-5D6E-409C-BE32-E72D297353CC}">
              <c16:uniqueId val="{00000000-3DF3-41C7-99CA-363F2688D4F0}"/>
            </c:ext>
          </c:extLst>
        </c:ser>
        <c:ser>
          <c:idx val="1"/>
          <c:order val="1"/>
          <c:tx>
            <c:strRef>
              <c:f>Sheet1!$C$1</c:f>
              <c:strCache>
                <c:ptCount val="1"/>
                <c:pt idx="0">
                  <c:v>1990-2003 (N=1,283)</c:v>
                </c:pt>
              </c:strCache>
            </c:strRef>
          </c:tx>
          <c:spPr>
            <a:ln w="4762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88.983000000000004</c:v>
                </c:pt>
                <c:pt idx="2">
                  <c:v>85.674999999999997</c:v>
                </c:pt>
                <c:pt idx="3">
                  <c:v>84.569000000000003</c:v>
                </c:pt>
                <c:pt idx="4">
                  <c:v>83.778999999999996</c:v>
                </c:pt>
                <c:pt idx="5">
                  <c:v>82.906999999999996</c:v>
                </c:pt>
                <c:pt idx="6">
                  <c:v>82.191999999999993</c:v>
                </c:pt>
                <c:pt idx="7">
                  <c:v>81.635999999999996</c:v>
                </c:pt>
                <c:pt idx="8">
                  <c:v>81.238</c:v>
                </c:pt>
                <c:pt idx="9">
                  <c:v>80.84</c:v>
                </c:pt>
                <c:pt idx="10">
                  <c:v>80.200999999999993</c:v>
                </c:pt>
                <c:pt idx="11">
                  <c:v>79.801000000000002</c:v>
                </c:pt>
                <c:pt idx="12">
                  <c:v>79.561000000000007</c:v>
                </c:pt>
                <c:pt idx="13">
                  <c:v>77.382999999999996</c:v>
                </c:pt>
                <c:pt idx="14">
                  <c:v>74.67</c:v>
                </c:pt>
                <c:pt idx="15">
                  <c:v>72.909000000000006</c:v>
                </c:pt>
                <c:pt idx="16">
                  <c:v>70.242000000000004</c:v>
                </c:pt>
                <c:pt idx="17">
                  <c:v>68.474999999999994</c:v>
                </c:pt>
                <c:pt idx="18">
                  <c:v>67.382000000000005</c:v>
                </c:pt>
                <c:pt idx="19">
                  <c:v>65.975999999999999</c:v>
                </c:pt>
                <c:pt idx="20">
                  <c:v>63.942999999999998</c:v>
                </c:pt>
                <c:pt idx="21">
                  <c:v>62.356999999999999</c:v>
                </c:pt>
                <c:pt idx="22">
                  <c:v>60.807000000000002</c:v>
                </c:pt>
                <c:pt idx="23">
                  <c:v>59.637</c:v>
                </c:pt>
                <c:pt idx="24">
                  <c:v>57.975999999999999</c:v>
                </c:pt>
                <c:pt idx="25">
                  <c:v>55.957000000000001</c:v>
                </c:pt>
                <c:pt idx="26">
                  <c:v>54.219000000000001</c:v>
                </c:pt>
                <c:pt idx="27">
                  <c:v>52.497999999999998</c:v>
                </c:pt>
                <c:pt idx="28">
                  <c:v>50.274000000000001</c:v>
                </c:pt>
                <c:pt idx="29">
                  <c:v>48.164999999999999</c:v>
                </c:pt>
                <c:pt idx="30">
                  <c:v>46.057000000000002</c:v>
                </c:pt>
                <c:pt idx="31">
                  <c:v>44.738999999999997</c:v>
                </c:pt>
                <c:pt idx="32">
                  <c:v>42.781999999999996</c:v>
                </c:pt>
                <c:pt idx="33">
                  <c:v>39.64</c:v>
                </c:pt>
                <c:pt idx="34">
                  <c:v>37.918999999999997</c:v>
                </c:pt>
                <c:pt idx="35">
                  <c:v>34.338000000000001</c:v>
                </c:pt>
                <c:pt idx="36">
                  <c:v>32.701999999999998</c:v>
                </c:pt>
              </c:numCache>
            </c:numRef>
          </c:yVal>
          <c:smooth val="0"/>
          <c:extLst>
            <c:ext xmlns:c16="http://schemas.microsoft.com/office/drawing/2014/chart" uri="{C3380CC4-5D6E-409C-BE32-E72D297353CC}">
              <c16:uniqueId val="{00000001-3DF3-41C7-99CA-363F2688D4F0}"/>
            </c:ext>
          </c:extLst>
        </c:ser>
        <c:ser>
          <c:idx val="2"/>
          <c:order val="2"/>
          <c:tx>
            <c:strRef>
              <c:f>Sheet1!$D$1</c:f>
              <c:strCache>
                <c:ptCount val="1"/>
                <c:pt idx="0">
                  <c:v>2004-2008 (N=582)</c:v>
                </c:pt>
              </c:strCache>
            </c:strRef>
          </c:tx>
          <c:spPr>
            <a:ln w="4762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95.683000000000007</c:v>
                </c:pt>
                <c:pt idx="2">
                  <c:v>94.106999999999999</c:v>
                </c:pt>
                <c:pt idx="3">
                  <c:v>93.578000000000003</c:v>
                </c:pt>
                <c:pt idx="4">
                  <c:v>92.516000000000005</c:v>
                </c:pt>
                <c:pt idx="5">
                  <c:v>91.451999999999998</c:v>
                </c:pt>
                <c:pt idx="6">
                  <c:v>90.564999999999998</c:v>
                </c:pt>
                <c:pt idx="7">
                  <c:v>90.209000000000003</c:v>
                </c:pt>
                <c:pt idx="8">
                  <c:v>90.031000000000006</c:v>
                </c:pt>
                <c:pt idx="9">
                  <c:v>89.495999999999995</c:v>
                </c:pt>
                <c:pt idx="10">
                  <c:v>89.316999999999993</c:v>
                </c:pt>
                <c:pt idx="11">
                  <c:v>89.138000000000005</c:v>
                </c:pt>
                <c:pt idx="12">
                  <c:v>88.959000000000003</c:v>
                </c:pt>
                <c:pt idx="13">
                  <c:v>86.781999999999996</c:v>
                </c:pt>
                <c:pt idx="14">
                  <c:v>85.295000000000002</c:v>
                </c:pt>
                <c:pt idx="15">
                  <c:v>82.801000000000002</c:v>
                </c:pt>
                <c:pt idx="16">
                  <c:v>81.241</c:v>
                </c:pt>
                <c:pt idx="17">
                  <c:v>79.866</c:v>
                </c:pt>
                <c:pt idx="18">
                  <c:v>79.460999999999999</c:v>
                </c:pt>
                <c:pt idx="19">
                  <c:v>78.435000000000002</c:v>
                </c:pt>
                <c:pt idx="20">
                  <c:v>77.075000000000003</c:v>
                </c:pt>
                <c:pt idx="21">
                  <c:v>75.412000000000006</c:v>
                </c:pt>
                <c:pt idx="22">
                  <c:v>74.022000000000006</c:v>
                </c:pt>
                <c:pt idx="23">
                  <c:v>73.289000000000001</c:v>
                </c:pt>
                <c:pt idx="24">
                  <c:v>71.66</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3DF3-41C7-99CA-363F2688D4F0}"/>
            </c:ext>
          </c:extLst>
        </c:ser>
        <c:ser>
          <c:idx val="3"/>
          <c:order val="3"/>
          <c:tx>
            <c:strRef>
              <c:f>Sheet1!$E$1</c:f>
              <c:strCache>
                <c:ptCount val="1"/>
                <c:pt idx="0">
                  <c:v>2009-6/2016 (N=1,064)</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96.772000000000006</c:v>
                </c:pt>
                <c:pt idx="2">
                  <c:v>95.018000000000001</c:v>
                </c:pt>
                <c:pt idx="3">
                  <c:v>94.524000000000001</c:v>
                </c:pt>
                <c:pt idx="4">
                  <c:v>93.828000000000003</c:v>
                </c:pt>
                <c:pt idx="5">
                  <c:v>93.131</c:v>
                </c:pt>
                <c:pt idx="6">
                  <c:v>92.930999999999997</c:v>
                </c:pt>
                <c:pt idx="7">
                  <c:v>92.528000000000006</c:v>
                </c:pt>
                <c:pt idx="8">
                  <c:v>92.325999999999993</c:v>
                </c:pt>
                <c:pt idx="9">
                  <c:v>91.82</c:v>
                </c:pt>
                <c:pt idx="10">
                  <c:v>91.411000000000001</c:v>
                </c:pt>
                <c:pt idx="11">
                  <c:v>91.411000000000001</c:v>
                </c:pt>
                <c:pt idx="12">
                  <c:v>91.096000000000004</c:v>
                </c:pt>
                <c:pt idx="13">
                  <c:v>87.38</c:v>
                </c:pt>
                <c:pt idx="14">
                  <c:v>85.369</c:v>
                </c:pt>
                <c:pt idx="15">
                  <c:v>83.397999999999996</c:v>
                </c:pt>
                <c:pt idx="16">
                  <c:v>82.691999999999993</c:v>
                </c:pt>
                <c:pt idx="17">
                  <c:v>80.694999999999993</c:v>
                </c:pt>
                <c:pt idx="18">
                  <c:v>80.097999999999999</c:v>
                </c:pt>
                <c:pt idx="19">
                  <c:v>78.495999999999995</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3DF3-41C7-99CA-363F2688D4F0}"/>
            </c:ext>
          </c:extLst>
        </c:ser>
        <c:dLbls>
          <c:showLegendKey val="0"/>
          <c:showVal val="0"/>
          <c:showCatName val="0"/>
          <c:showSerName val="0"/>
          <c:showPercent val="0"/>
          <c:showBubbleSize val="0"/>
        </c:dLbls>
        <c:axId val="665519536"/>
        <c:axId val="665519928"/>
      </c:scatterChart>
      <c:valAx>
        <c:axId val="66551953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9928"/>
        <c:crosses val="autoZero"/>
        <c:crossBetween val="midCat"/>
        <c:majorUnit val="1"/>
      </c:valAx>
      <c:valAx>
        <c:axId val="6655199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19536"/>
        <c:crosses val="autoZero"/>
        <c:crossBetween val="midCat"/>
        <c:majorUnit val="25"/>
      </c:valAx>
      <c:spPr>
        <a:noFill/>
        <a:ln>
          <a:solidFill>
            <a:schemeClr val="bg2"/>
          </a:solidFill>
        </a:ln>
      </c:spPr>
    </c:plotArea>
    <c:legend>
      <c:legendPos val="r"/>
      <c:layout>
        <c:manualLayout>
          <c:xMode val="edge"/>
          <c:yMode val="edge"/>
          <c:x val="0.10602501567834996"/>
          <c:y val="0.56398166963000596"/>
          <c:w val="0.53261805216825775"/>
          <c:h val="0.1584260435187544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6.3160401320802639E-2"/>
          <c:w val="0.87737962511323264"/>
          <c:h val="0.81644145288290582"/>
        </c:manualLayout>
      </c:layout>
      <c:scatterChart>
        <c:scatterStyle val="lineMarker"/>
        <c:varyColors val="0"/>
        <c:ser>
          <c:idx val="0"/>
          <c:order val="0"/>
          <c:tx>
            <c:strRef>
              <c:f>Sheet1!$B$1</c:f>
              <c:strCache>
                <c:ptCount val="1"/>
                <c:pt idx="0">
                  <c:v>1982-1989 (N=121)</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82.5</c:v>
                </c:pt>
                <c:pt idx="2">
                  <c:v>80.816000000000003</c:v>
                </c:pt>
                <c:pt idx="3">
                  <c:v>79.132000000000005</c:v>
                </c:pt>
                <c:pt idx="4">
                  <c:v>77.448999999999998</c:v>
                </c:pt>
                <c:pt idx="5">
                  <c:v>75.765000000000001</c:v>
                </c:pt>
                <c:pt idx="6">
                  <c:v>74.081000000000003</c:v>
                </c:pt>
                <c:pt idx="7">
                  <c:v>74.081000000000003</c:v>
                </c:pt>
                <c:pt idx="8">
                  <c:v>72.397999999999996</c:v>
                </c:pt>
                <c:pt idx="9">
                  <c:v>71.555999999999997</c:v>
                </c:pt>
                <c:pt idx="10">
                  <c:v>71.555999999999997</c:v>
                </c:pt>
                <c:pt idx="11">
                  <c:v>70.713999999999999</c:v>
                </c:pt>
                <c:pt idx="12">
                  <c:v>70.713999999999999</c:v>
                </c:pt>
                <c:pt idx="13">
                  <c:v>65.620999999999995</c:v>
                </c:pt>
                <c:pt idx="14">
                  <c:v>63.052999999999997</c:v>
                </c:pt>
                <c:pt idx="15">
                  <c:v>58.734999999999999</c:v>
                </c:pt>
                <c:pt idx="16">
                  <c:v>57.006999999999998</c:v>
                </c:pt>
                <c:pt idx="17">
                  <c:v>55.225999999999999</c:v>
                </c:pt>
                <c:pt idx="18">
                  <c:v>51.573</c:v>
                </c:pt>
                <c:pt idx="19">
                  <c:v>49.661999999999999</c:v>
                </c:pt>
                <c:pt idx="20">
                  <c:v>49.661999999999999</c:v>
                </c:pt>
                <c:pt idx="21">
                  <c:v>48.558</c:v>
                </c:pt>
                <c:pt idx="22">
                  <c:v>45.247</c:v>
                </c:pt>
                <c:pt idx="23">
                  <c:v>42.984999999999999</c:v>
                </c:pt>
                <c:pt idx="24">
                  <c:v>36.198</c:v>
                </c:pt>
                <c:pt idx="25">
                  <c:v>35.067</c:v>
                </c:pt>
                <c:pt idx="26">
                  <c:v>33.856999999999999</c:v>
                </c:pt>
                <c:pt idx="27">
                  <c:v>33.856999999999999</c:v>
                </c:pt>
                <c:pt idx="28">
                  <c:v>31.349</c:v>
                </c:pt>
                <c:pt idx="29">
                  <c:v>30.094999999999999</c:v>
                </c:pt>
                <c:pt idx="30">
                  <c:v>24.675000000000001</c:v>
                </c:pt>
                <c:pt idx="31">
                  <c:v>21.933</c:v>
                </c:pt>
                <c:pt idx="32">
                  <c:v>21.933</c:v>
                </c:pt>
                <c:pt idx="33">
                  <c:v>20.471</c:v>
                </c:pt>
                <c:pt idx="34">
                  <c:v>20.471</c:v>
                </c:pt>
                <c:pt idx="35">
                  <c:v>20.471</c:v>
                </c:pt>
                <c:pt idx="36">
                  <c:v>20.471</c:v>
                </c:pt>
              </c:numCache>
            </c:numRef>
          </c:yVal>
          <c:smooth val="0"/>
          <c:extLst>
            <c:ext xmlns:c16="http://schemas.microsoft.com/office/drawing/2014/chart" uri="{C3380CC4-5D6E-409C-BE32-E72D297353CC}">
              <c16:uniqueId val="{00000000-C523-47FC-9476-9ED26CA134CE}"/>
            </c:ext>
          </c:extLst>
        </c:ser>
        <c:ser>
          <c:idx val="1"/>
          <c:order val="1"/>
          <c:tx>
            <c:strRef>
              <c:f>Sheet1!$C$1</c:f>
              <c:strCache>
                <c:ptCount val="1"/>
                <c:pt idx="0">
                  <c:v>1990-2003 (N=806)</c:v>
                </c:pt>
              </c:strCache>
            </c:strRef>
          </c:tx>
          <c:spPr>
            <a:ln w="4127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90.914000000000001</c:v>
                </c:pt>
                <c:pt idx="2">
                  <c:v>89.287000000000006</c:v>
                </c:pt>
                <c:pt idx="3">
                  <c:v>88.283000000000001</c:v>
                </c:pt>
                <c:pt idx="4">
                  <c:v>87.903999999999996</c:v>
                </c:pt>
                <c:pt idx="5">
                  <c:v>87.778000000000006</c:v>
                </c:pt>
                <c:pt idx="6">
                  <c:v>87.271000000000001</c:v>
                </c:pt>
                <c:pt idx="7">
                  <c:v>87.016999999999996</c:v>
                </c:pt>
                <c:pt idx="8">
                  <c:v>87.016999999999996</c:v>
                </c:pt>
                <c:pt idx="9">
                  <c:v>86.89</c:v>
                </c:pt>
                <c:pt idx="10">
                  <c:v>86.635000000000005</c:v>
                </c:pt>
                <c:pt idx="11">
                  <c:v>86.254000000000005</c:v>
                </c:pt>
                <c:pt idx="12">
                  <c:v>86.126000000000005</c:v>
                </c:pt>
                <c:pt idx="13">
                  <c:v>83.173000000000002</c:v>
                </c:pt>
                <c:pt idx="14">
                  <c:v>80.42</c:v>
                </c:pt>
                <c:pt idx="15">
                  <c:v>78.278000000000006</c:v>
                </c:pt>
                <c:pt idx="16">
                  <c:v>75.692999999999998</c:v>
                </c:pt>
                <c:pt idx="17">
                  <c:v>73.617999999999995</c:v>
                </c:pt>
                <c:pt idx="18">
                  <c:v>71.066999999999993</c:v>
                </c:pt>
                <c:pt idx="19">
                  <c:v>68.460999999999999</c:v>
                </c:pt>
                <c:pt idx="20">
                  <c:v>64.771000000000001</c:v>
                </c:pt>
                <c:pt idx="21">
                  <c:v>61.6</c:v>
                </c:pt>
                <c:pt idx="22">
                  <c:v>58.64</c:v>
                </c:pt>
                <c:pt idx="23">
                  <c:v>53.985999999999997</c:v>
                </c:pt>
                <c:pt idx="24">
                  <c:v>51.125999999999998</c:v>
                </c:pt>
                <c:pt idx="25">
                  <c:v>48.054000000000002</c:v>
                </c:pt>
                <c:pt idx="26">
                  <c:v>46.396000000000001</c:v>
                </c:pt>
                <c:pt idx="27">
                  <c:v>43.445999999999998</c:v>
                </c:pt>
                <c:pt idx="28">
                  <c:v>40.783999999999999</c:v>
                </c:pt>
                <c:pt idx="29">
                  <c:v>38.034999999999997</c:v>
                </c:pt>
                <c:pt idx="30">
                  <c:v>37.307000000000002</c:v>
                </c:pt>
                <c:pt idx="31">
                  <c:v>36.481999999999999</c:v>
                </c:pt>
                <c:pt idx="32">
                  <c:v>35.481999999999999</c:v>
                </c:pt>
                <c:pt idx="33">
                  <c:v>34.215000000000003</c:v>
                </c:pt>
                <c:pt idx="34">
                  <c:v>32.545999999999999</c:v>
                </c:pt>
                <c:pt idx="35">
                  <c:v>32.545999999999999</c:v>
                </c:pt>
                <c:pt idx="36">
                  <c:v>29.12</c:v>
                </c:pt>
              </c:numCache>
            </c:numRef>
          </c:yVal>
          <c:smooth val="0"/>
          <c:extLst>
            <c:ext xmlns:c16="http://schemas.microsoft.com/office/drawing/2014/chart" uri="{C3380CC4-5D6E-409C-BE32-E72D297353CC}">
              <c16:uniqueId val="{00000001-C523-47FC-9476-9ED26CA134CE}"/>
            </c:ext>
          </c:extLst>
        </c:ser>
        <c:ser>
          <c:idx val="2"/>
          <c:order val="2"/>
          <c:tx>
            <c:strRef>
              <c:f>Sheet1!$D$1</c:f>
              <c:strCache>
                <c:ptCount val="1"/>
                <c:pt idx="0">
                  <c:v>2004-2008 (N=372)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92.98</c:v>
                </c:pt>
                <c:pt idx="2">
                  <c:v>92.706000000000003</c:v>
                </c:pt>
                <c:pt idx="3">
                  <c:v>92.706000000000003</c:v>
                </c:pt>
                <c:pt idx="4">
                  <c:v>91.870999999999995</c:v>
                </c:pt>
                <c:pt idx="5">
                  <c:v>91.591999999999999</c:v>
                </c:pt>
                <c:pt idx="6">
                  <c:v>91.313999999999993</c:v>
                </c:pt>
                <c:pt idx="7">
                  <c:v>91.313999999999993</c:v>
                </c:pt>
                <c:pt idx="8">
                  <c:v>91.036000000000001</c:v>
                </c:pt>
                <c:pt idx="9">
                  <c:v>90.757000000000005</c:v>
                </c:pt>
                <c:pt idx="10">
                  <c:v>90.478999999999999</c:v>
                </c:pt>
                <c:pt idx="11">
                  <c:v>90.200999999999993</c:v>
                </c:pt>
                <c:pt idx="12">
                  <c:v>89.921000000000006</c:v>
                </c:pt>
                <c:pt idx="13">
                  <c:v>88.796000000000006</c:v>
                </c:pt>
                <c:pt idx="14">
                  <c:v>87.93</c:v>
                </c:pt>
                <c:pt idx="15">
                  <c:v>85.277000000000001</c:v>
                </c:pt>
                <c:pt idx="16">
                  <c:v>84.066999999999993</c:v>
                </c:pt>
                <c:pt idx="17">
                  <c:v>82.539000000000001</c:v>
                </c:pt>
                <c:pt idx="18">
                  <c:v>80.626999999999995</c:v>
                </c:pt>
                <c:pt idx="19">
                  <c:v>78.975999999999999</c:v>
                </c:pt>
                <c:pt idx="20">
                  <c:v>76.355000000000004</c:v>
                </c:pt>
                <c:pt idx="21">
                  <c:v>75.34</c:v>
                </c:pt>
                <c:pt idx="22">
                  <c:v>72.48</c:v>
                </c:pt>
                <c:pt idx="23">
                  <c:v>66.498999999999995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C523-47FC-9476-9ED26CA134CE}"/>
            </c:ext>
          </c:extLst>
        </c:ser>
        <c:ser>
          <c:idx val="3"/>
          <c:order val="3"/>
          <c:tx>
            <c:strRef>
              <c:f>Sheet1!$E$1</c:f>
              <c:strCache>
                <c:ptCount val="1"/>
                <c:pt idx="0">
                  <c:v>2009-6/2016 (N=719)</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94.408000000000001</c:v>
                </c:pt>
                <c:pt idx="2">
                  <c:v>93.682000000000002</c:v>
                </c:pt>
                <c:pt idx="3">
                  <c:v>93.090999999999994</c:v>
                </c:pt>
                <c:pt idx="4">
                  <c:v>93.090999999999994</c:v>
                </c:pt>
                <c:pt idx="5">
                  <c:v>92.792000000000002</c:v>
                </c:pt>
                <c:pt idx="6">
                  <c:v>92.643000000000001</c:v>
                </c:pt>
                <c:pt idx="7">
                  <c:v>92.34</c:v>
                </c:pt>
                <c:pt idx="8">
                  <c:v>92.034999999999997</c:v>
                </c:pt>
                <c:pt idx="9">
                  <c:v>91.728999999999999</c:v>
                </c:pt>
                <c:pt idx="10">
                  <c:v>91.268000000000001</c:v>
                </c:pt>
                <c:pt idx="11">
                  <c:v>90.956999999999994</c:v>
                </c:pt>
                <c:pt idx="12">
                  <c:v>90.956999999999994</c:v>
                </c:pt>
                <c:pt idx="13">
                  <c:v>89.061000000000007</c:v>
                </c:pt>
                <c:pt idx="14">
                  <c:v>87.968999999999994</c:v>
                </c:pt>
                <c:pt idx="15">
                  <c:v>87.706000000000003</c:v>
                </c:pt>
                <c:pt idx="16">
                  <c:v>85.945999999999998</c:v>
                </c:pt>
                <c:pt idx="17">
                  <c:v>84.492000000000004</c:v>
                </c:pt>
                <c:pt idx="18">
                  <c:v>80.650999999999996</c:v>
                </c:pt>
                <c:pt idx="19">
                  <c:v>79.004999999999995</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C523-47FC-9476-9ED26CA134CE}"/>
            </c:ext>
          </c:extLst>
        </c:ser>
        <c:dLbls>
          <c:showLegendKey val="0"/>
          <c:showVal val="0"/>
          <c:showCatName val="0"/>
          <c:showSerName val="0"/>
          <c:showPercent val="0"/>
          <c:showBubbleSize val="0"/>
        </c:dLbls>
        <c:axId val="665521104"/>
        <c:axId val="665521496"/>
      </c:scatterChart>
      <c:valAx>
        <c:axId val="665521104"/>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21496"/>
        <c:crosses val="autoZero"/>
        <c:crossBetween val="midCat"/>
        <c:majorUnit val="1"/>
      </c:valAx>
      <c:valAx>
        <c:axId val="6655214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21104"/>
        <c:crosses val="autoZero"/>
        <c:crossBetween val="midCat"/>
        <c:majorUnit val="25"/>
      </c:valAx>
      <c:spPr>
        <a:noFill/>
        <a:ln>
          <a:solidFill>
            <a:schemeClr val="bg2"/>
          </a:solidFill>
        </a:ln>
      </c:spPr>
    </c:plotArea>
    <c:legend>
      <c:legendPos val="r"/>
      <c:layout>
        <c:manualLayout>
          <c:xMode val="edge"/>
          <c:yMode val="edge"/>
          <c:x val="0.46738194783174219"/>
          <c:y val="6.3981669630005927E-2"/>
          <c:w val="0.49869474833345351"/>
          <c:h val="0.158426043518754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534E-2"/>
          <c:y val="4.9719541105749124E-2"/>
          <c:w val="0.89974566232319286"/>
          <c:h val="0.81644145288290582"/>
        </c:manualLayout>
      </c:layout>
      <c:scatterChart>
        <c:scatterStyle val="lineMarker"/>
        <c:varyColors val="0"/>
        <c:ser>
          <c:idx val="0"/>
          <c:order val="0"/>
          <c:tx>
            <c:strRef>
              <c:f>Sheet1!$B$1</c:f>
              <c:strCache>
                <c:ptCount val="1"/>
                <c:pt idx="0">
                  <c:v>1982-1989 (N=444)</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86.864000000000004</c:v>
                </c:pt>
                <c:pt idx="2">
                  <c:v>83.885000000000005</c:v>
                </c:pt>
                <c:pt idx="3">
                  <c:v>82.046999999999997</c:v>
                </c:pt>
                <c:pt idx="4">
                  <c:v>80.433999999999997</c:v>
                </c:pt>
                <c:pt idx="5">
                  <c:v>80.203999999999994</c:v>
                </c:pt>
                <c:pt idx="6">
                  <c:v>79.278999999999996</c:v>
                </c:pt>
                <c:pt idx="7">
                  <c:v>78.584000000000003</c:v>
                </c:pt>
                <c:pt idx="8">
                  <c:v>77.885000000000005</c:v>
                </c:pt>
                <c:pt idx="9">
                  <c:v>77.885000000000005</c:v>
                </c:pt>
                <c:pt idx="10">
                  <c:v>77.418999999999997</c:v>
                </c:pt>
                <c:pt idx="11">
                  <c:v>76.486000000000004</c:v>
                </c:pt>
                <c:pt idx="12">
                  <c:v>75.786000000000001</c:v>
                </c:pt>
                <c:pt idx="13">
                  <c:v>71.096999999999994</c:v>
                </c:pt>
                <c:pt idx="14">
                  <c:v>67.778000000000006</c:v>
                </c:pt>
                <c:pt idx="15">
                  <c:v>64.171999999999997</c:v>
                </c:pt>
                <c:pt idx="16">
                  <c:v>60.984000000000002</c:v>
                </c:pt>
                <c:pt idx="17">
                  <c:v>58.746000000000002</c:v>
                </c:pt>
                <c:pt idx="18">
                  <c:v>55.694000000000003</c:v>
                </c:pt>
                <c:pt idx="19">
                  <c:v>53.280999999999999</c:v>
                </c:pt>
                <c:pt idx="20">
                  <c:v>51.055999999999997</c:v>
                </c:pt>
                <c:pt idx="21">
                  <c:v>49.591000000000001</c:v>
                </c:pt>
                <c:pt idx="22">
                  <c:v>48.682000000000002</c:v>
                </c:pt>
                <c:pt idx="23">
                  <c:v>46.459000000000003</c:v>
                </c:pt>
                <c:pt idx="24">
                  <c:v>44.122999999999998</c:v>
                </c:pt>
                <c:pt idx="25">
                  <c:v>40.988</c:v>
                </c:pt>
                <c:pt idx="26">
                  <c:v>39.899000000000001</c:v>
                </c:pt>
                <c:pt idx="27">
                  <c:v>37.32</c:v>
                </c:pt>
                <c:pt idx="28">
                  <c:v>35.061999999999998</c:v>
                </c:pt>
                <c:pt idx="29">
                  <c:v>33.905999999999999</c:v>
                </c:pt>
                <c:pt idx="30">
                  <c:v>33.122</c:v>
                </c:pt>
                <c:pt idx="31">
                  <c:v>32.701999999999998</c:v>
                </c:pt>
                <c:pt idx="32">
                  <c:v>32.271999999999998</c:v>
                </c:pt>
                <c:pt idx="33">
                  <c:v>31.388000000000002</c:v>
                </c:pt>
                <c:pt idx="34">
                  <c:v>30.01</c:v>
                </c:pt>
                <c:pt idx="35">
                  <c:v>29.042000000000002</c:v>
                </c:pt>
                <c:pt idx="36">
                  <c:v>27.475000000000001</c:v>
                </c:pt>
              </c:numCache>
            </c:numRef>
          </c:yVal>
          <c:smooth val="0"/>
          <c:extLst>
            <c:ext xmlns:c16="http://schemas.microsoft.com/office/drawing/2014/chart" uri="{C3380CC4-5D6E-409C-BE32-E72D297353CC}">
              <c16:uniqueId val="{00000000-D204-455E-B7EA-8ACA70871B8F}"/>
            </c:ext>
          </c:extLst>
        </c:ser>
        <c:ser>
          <c:idx val="1"/>
          <c:order val="1"/>
          <c:tx>
            <c:strRef>
              <c:f>Sheet1!$C$1</c:f>
              <c:strCache>
                <c:ptCount val="1"/>
                <c:pt idx="0">
                  <c:v>1990-2003 (N=2,137)</c:v>
                </c:pt>
              </c:strCache>
            </c:strRef>
          </c:tx>
          <c:spPr>
            <a:ln w="4127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92.138000000000005</c:v>
                </c:pt>
                <c:pt idx="2">
                  <c:v>90.611000000000004</c:v>
                </c:pt>
                <c:pt idx="3">
                  <c:v>89.846000000000004</c:v>
                </c:pt>
                <c:pt idx="4">
                  <c:v>89.319000000000003</c:v>
                </c:pt>
                <c:pt idx="5">
                  <c:v>88.646000000000001</c:v>
                </c:pt>
                <c:pt idx="6">
                  <c:v>88.117999999999995</c:v>
                </c:pt>
                <c:pt idx="7">
                  <c:v>87.540999999999997</c:v>
                </c:pt>
                <c:pt idx="8">
                  <c:v>87.155000000000001</c:v>
                </c:pt>
                <c:pt idx="9">
                  <c:v>86.625</c:v>
                </c:pt>
                <c:pt idx="10">
                  <c:v>86.335999999999999</c:v>
                </c:pt>
                <c:pt idx="11">
                  <c:v>85.95</c:v>
                </c:pt>
                <c:pt idx="12">
                  <c:v>85.707999999999998</c:v>
                </c:pt>
                <c:pt idx="13">
                  <c:v>81.8</c:v>
                </c:pt>
                <c:pt idx="14">
                  <c:v>78.266000000000005</c:v>
                </c:pt>
                <c:pt idx="15">
                  <c:v>75.186999999999998</c:v>
                </c:pt>
                <c:pt idx="16">
                  <c:v>71.14</c:v>
                </c:pt>
                <c:pt idx="17">
                  <c:v>68.022999999999996</c:v>
                </c:pt>
                <c:pt idx="18">
                  <c:v>63.984000000000002</c:v>
                </c:pt>
                <c:pt idx="19">
                  <c:v>60.518999999999998</c:v>
                </c:pt>
                <c:pt idx="20">
                  <c:v>57.762999999999998</c:v>
                </c:pt>
                <c:pt idx="21">
                  <c:v>54.947000000000003</c:v>
                </c:pt>
                <c:pt idx="22">
                  <c:v>52.091000000000001</c:v>
                </c:pt>
                <c:pt idx="23">
                  <c:v>50.107999999999997</c:v>
                </c:pt>
                <c:pt idx="24">
                  <c:v>47.863</c:v>
                </c:pt>
                <c:pt idx="25">
                  <c:v>45.704000000000001</c:v>
                </c:pt>
                <c:pt idx="26">
                  <c:v>43.97</c:v>
                </c:pt>
                <c:pt idx="27">
                  <c:v>41.933</c:v>
                </c:pt>
                <c:pt idx="28">
                  <c:v>39.545000000000002</c:v>
                </c:pt>
                <c:pt idx="29">
                  <c:v>38.627000000000002</c:v>
                </c:pt>
                <c:pt idx="30">
                  <c:v>37.201000000000001</c:v>
                </c:pt>
                <c:pt idx="31">
                  <c:v>36.731000000000002</c:v>
                </c:pt>
                <c:pt idx="32">
                  <c:v>35.957999999999998</c:v>
                </c:pt>
                <c:pt idx="33">
                  <c:v>34.643000000000001</c:v>
                </c:pt>
                <c:pt idx="34">
                  <c:v>33.529000000000003</c:v>
                </c:pt>
                <c:pt idx="35">
                  <c:v>33.167999999999999</c:v>
                </c:pt>
                <c:pt idx="36">
                  <c:v>33.167999999999999</c:v>
                </c:pt>
              </c:numCache>
            </c:numRef>
          </c:yVal>
          <c:smooth val="0"/>
          <c:extLst>
            <c:ext xmlns:c16="http://schemas.microsoft.com/office/drawing/2014/chart" uri="{C3380CC4-5D6E-409C-BE32-E72D297353CC}">
              <c16:uniqueId val="{00000001-D204-455E-B7EA-8ACA70871B8F}"/>
            </c:ext>
          </c:extLst>
        </c:ser>
        <c:ser>
          <c:idx val="2"/>
          <c:order val="2"/>
          <c:tx>
            <c:strRef>
              <c:f>Sheet1!$D$1</c:f>
              <c:strCache>
                <c:ptCount val="1"/>
                <c:pt idx="0">
                  <c:v>2004-2008 (N=1,009)</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94.519000000000005</c:v>
                </c:pt>
                <c:pt idx="2">
                  <c:v>93.507999999999996</c:v>
                </c:pt>
                <c:pt idx="3">
                  <c:v>92.695999999999998</c:v>
                </c:pt>
                <c:pt idx="4">
                  <c:v>92.186999999999998</c:v>
                </c:pt>
                <c:pt idx="5">
                  <c:v>91.778999999999996</c:v>
                </c:pt>
                <c:pt idx="6">
                  <c:v>91.269000000000005</c:v>
                </c:pt>
                <c:pt idx="7">
                  <c:v>90.757999999999996</c:v>
                </c:pt>
                <c:pt idx="8">
                  <c:v>90.247</c:v>
                </c:pt>
                <c:pt idx="9">
                  <c:v>89.734999999999999</c:v>
                </c:pt>
                <c:pt idx="10">
                  <c:v>89.53</c:v>
                </c:pt>
                <c:pt idx="11">
                  <c:v>89.325000000000003</c:v>
                </c:pt>
                <c:pt idx="12">
                  <c:v>89.119</c:v>
                </c:pt>
                <c:pt idx="13">
                  <c:v>86.102999999999994</c:v>
                </c:pt>
                <c:pt idx="14">
                  <c:v>82.683000000000007</c:v>
                </c:pt>
                <c:pt idx="15">
                  <c:v>79.816000000000003</c:v>
                </c:pt>
                <c:pt idx="16">
                  <c:v>77.212999999999994</c:v>
                </c:pt>
                <c:pt idx="17">
                  <c:v>73.197000000000003</c:v>
                </c:pt>
                <c:pt idx="18">
                  <c:v>69.656999999999996</c:v>
                </c:pt>
                <c:pt idx="19">
                  <c:v>67.674999999999997</c:v>
                </c:pt>
                <c:pt idx="20">
                  <c:v>65.051000000000002</c:v>
                </c:pt>
                <c:pt idx="21">
                  <c:v>61.414999999999999</c:v>
                </c:pt>
                <c:pt idx="22">
                  <c:v>59.119</c:v>
                </c:pt>
                <c:pt idx="23">
                  <c:v>55.192</c:v>
                </c:pt>
                <c:pt idx="24">
                  <c:v>54.042000000000002</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D204-455E-B7EA-8ACA70871B8F}"/>
            </c:ext>
          </c:extLst>
        </c:ser>
        <c:ser>
          <c:idx val="3"/>
          <c:order val="3"/>
          <c:tx>
            <c:strRef>
              <c:f>Sheet1!$E$1</c:f>
              <c:strCache>
                <c:ptCount val="1"/>
                <c:pt idx="0">
                  <c:v>2009-6/2016 (N=1,742)</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95.88</c:v>
                </c:pt>
                <c:pt idx="2">
                  <c:v>95.158000000000001</c:v>
                </c:pt>
                <c:pt idx="3">
                  <c:v>94.914000000000001</c:v>
                </c:pt>
                <c:pt idx="4">
                  <c:v>94.546000000000006</c:v>
                </c:pt>
                <c:pt idx="5">
                  <c:v>94.177000000000007</c:v>
                </c:pt>
                <c:pt idx="6">
                  <c:v>93.87</c:v>
                </c:pt>
                <c:pt idx="7">
                  <c:v>93.623000000000005</c:v>
                </c:pt>
                <c:pt idx="8">
                  <c:v>93.436999999999998</c:v>
                </c:pt>
                <c:pt idx="9">
                  <c:v>93.188000000000002</c:v>
                </c:pt>
                <c:pt idx="10">
                  <c:v>92.813000000000002</c:v>
                </c:pt>
                <c:pt idx="11">
                  <c:v>92.498000000000005</c:v>
                </c:pt>
                <c:pt idx="12">
                  <c:v>92.369</c:v>
                </c:pt>
                <c:pt idx="13">
                  <c:v>89.796000000000006</c:v>
                </c:pt>
                <c:pt idx="14">
                  <c:v>87.168999999999997</c:v>
                </c:pt>
                <c:pt idx="15">
                  <c:v>84.004999999999995</c:v>
                </c:pt>
                <c:pt idx="16">
                  <c:v>80.811999999999998</c:v>
                </c:pt>
                <c:pt idx="17">
                  <c:v>76.569000000000003</c:v>
                </c:pt>
                <c:pt idx="18">
                  <c:v>73.811000000000007</c:v>
                </c:pt>
                <c:pt idx="19">
                  <c:v>69.066000000000003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D204-455E-B7EA-8ACA70871B8F}"/>
            </c:ext>
          </c:extLst>
        </c:ser>
        <c:dLbls>
          <c:showLegendKey val="0"/>
          <c:showVal val="0"/>
          <c:showCatName val="0"/>
          <c:showSerName val="0"/>
          <c:showPercent val="0"/>
          <c:showBubbleSize val="0"/>
        </c:dLbls>
        <c:axId val="665522672"/>
        <c:axId val="665523064"/>
      </c:scatterChart>
      <c:valAx>
        <c:axId val="66552267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23064"/>
        <c:crosses val="autoZero"/>
        <c:crossBetween val="midCat"/>
        <c:majorUnit val="1"/>
      </c:valAx>
      <c:valAx>
        <c:axId val="6655230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22672"/>
        <c:crosses val="autoZero"/>
        <c:crossBetween val="midCat"/>
        <c:majorUnit val="25"/>
      </c:valAx>
      <c:spPr>
        <a:noFill/>
        <a:ln>
          <a:solidFill>
            <a:schemeClr val="bg2"/>
          </a:solidFill>
        </a:ln>
      </c:spPr>
    </c:plotArea>
    <c:legend>
      <c:legendPos val="r"/>
      <c:layout>
        <c:manualLayout>
          <c:xMode val="edge"/>
          <c:yMode val="edge"/>
          <c:x val="0.39806041390843844"/>
          <c:y val="6.6669841673016678E-2"/>
          <c:w val="0.56801628225675327"/>
          <c:h val="0.1288561510456353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 (N = 3,870)</c:v>
                </c:pt>
              </c:strCache>
            </c:strRef>
          </c:tx>
          <c:spPr>
            <a:ln w="41275">
              <a:solidFill>
                <a:srgbClr val="00B0F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95.367000000000004</c:v>
                </c:pt>
                <c:pt idx="2">
                  <c:v>93.951999999999998</c:v>
                </c:pt>
                <c:pt idx="3">
                  <c:v>93.14</c:v>
                </c:pt>
                <c:pt idx="4">
                  <c:v>92.406000000000006</c:v>
                </c:pt>
                <c:pt idx="5">
                  <c:v>92.106999999999999</c:v>
                </c:pt>
                <c:pt idx="6">
                  <c:v>91.753</c:v>
                </c:pt>
                <c:pt idx="7">
                  <c:v>91.424000000000007</c:v>
                </c:pt>
                <c:pt idx="8">
                  <c:v>91.122</c:v>
                </c:pt>
                <c:pt idx="9">
                  <c:v>90.599000000000004</c:v>
                </c:pt>
                <c:pt idx="10">
                  <c:v>90.268000000000001</c:v>
                </c:pt>
                <c:pt idx="11">
                  <c:v>89.935000000000002</c:v>
                </c:pt>
                <c:pt idx="12">
                  <c:v>89.709000000000003</c:v>
                </c:pt>
                <c:pt idx="13">
                  <c:v>87.153999999999996</c:v>
                </c:pt>
                <c:pt idx="14">
                  <c:v>85.21</c:v>
                </c:pt>
                <c:pt idx="15">
                  <c:v>82.924999999999997</c:v>
                </c:pt>
                <c:pt idx="16">
                  <c:v>81.070999999999998</c:v>
                </c:pt>
                <c:pt idx="17">
                  <c:v>78.903999999999996</c:v>
                </c:pt>
                <c:pt idx="18">
                  <c:v>76.805000000000007</c:v>
                </c:pt>
                <c:pt idx="19">
                  <c:v>74.909000000000006</c:v>
                </c:pt>
                <c:pt idx="20">
                  <c:v>73.099999999999994</c:v>
                </c:pt>
                <c:pt idx="21">
                  <c:v>71.228999999999999</c:v>
                </c:pt>
                <c:pt idx="22">
                  <c:v>69.028000000000006</c:v>
                </c:pt>
                <c:pt idx="23">
                  <c:v>65.516000000000005</c:v>
                </c:pt>
              </c:numCache>
            </c:numRef>
          </c:yVal>
          <c:smooth val="0"/>
          <c:extLst>
            <c:ext xmlns:c16="http://schemas.microsoft.com/office/drawing/2014/chart" uri="{C3380CC4-5D6E-409C-BE32-E72D297353CC}">
              <c16:uniqueId val="{00000000-32B2-43FD-8D18-B15DD14E951E}"/>
            </c:ext>
          </c:extLst>
        </c:ser>
        <c:ser>
          <c:idx val="1"/>
          <c:order val="1"/>
          <c:tx>
            <c:strRef>
              <c:f>Sheet1!$C$1</c:f>
              <c:strCache>
                <c:ptCount val="1"/>
                <c:pt idx="0">
                  <c:v>Female (N = 3,245)</c:v>
                </c:pt>
              </c:strCache>
            </c:strRef>
          </c:tx>
          <c:spPr>
            <a:ln w="41275">
              <a:solidFill>
                <a:srgbClr val="33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95.07</c:v>
                </c:pt>
                <c:pt idx="2">
                  <c:v>93.736999999999995</c:v>
                </c:pt>
                <c:pt idx="3">
                  <c:v>93.064999999999998</c:v>
                </c:pt>
                <c:pt idx="4">
                  <c:v>92.614999999999995</c:v>
                </c:pt>
                <c:pt idx="5">
                  <c:v>91.777000000000001</c:v>
                </c:pt>
                <c:pt idx="6">
                  <c:v>91.325000000000003</c:v>
                </c:pt>
                <c:pt idx="7">
                  <c:v>90.936000000000007</c:v>
                </c:pt>
                <c:pt idx="8">
                  <c:v>90.513000000000005</c:v>
                </c:pt>
                <c:pt idx="9">
                  <c:v>90.088999999999999</c:v>
                </c:pt>
                <c:pt idx="10">
                  <c:v>89.826999999999998</c:v>
                </c:pt>
                <c:pt idx="11">
                  <c:v>89.596999999999994</c:v>
                </c:pt>
                <c:pt idx="12">
                  <c:v>89.430999999999997</c:v>
                </c:pt>
                <c:pt idx="13">
                  <c:v>86.748000000000005</c:v>
                </c:pt>
                <c:pt idx="14">
                  <c:v>83.988</c:v>
                </c:pt>
                <c:pt idx="15">
                  <c:v>81.472999999999999</c:v>
                </c:pt>
                <c:pt idx="16">
                  <c:v>79.566000000000003</c:v>
                </c:pt>
                <c:pt idx="17">
                  <c:v>76.617000000000004</c:v>
                </c:pt>
                <c:pt idx="18">
                  <c:v>74.775000000000006</c:v>
                </c:pt>
                <c:pt idx="19">
                  <c:v>73.352999999999994</c:v>
                </c:pt>
                <c:pt idx="20">
                  <c:v>71.176000000000002</c:v>
                </c:pt>
                <c:pt idx="21">
                  <c:v>68.866</c:v>
                </c:pt>
                <c:pt idx="22">
                  <c:v>67.381</c:v>
                </c:pt>
                <c:pt idx="23">
                  <c:v>65.5</c:v>
                </c:pt>
              </c:numCache>
            </c:numRef>
          </c:yVal>
          <c:smooth val="0"/>
          <c:extLst>
            <c:ext xmlns:c16="http://schemas.microsoft.com/office/drawing/2014/chart" uri="{C3380CC4-5D6E-409C-BE32-E72D297353CC}">
              <c16:uniqueId val="{00000001-32B2-43FD-8D18-B15DD14E951E}"/>
            </c:ext>
          </c:extLst>
        </c:ser>
        <c:dLbls>
          <c:showLegendKey val="0"/>
          <c:showVal val="0"/>
          <c:showCatName val="0"/>
          <c:showSerName val="0"/>
          <c:showPercent val="0"/>
          <c:showBubbleSize val="0"/>
        </c:dLbls>
        <c:axId val="666868024"/>
        <c:axId val="666868416"/>
      </c:scatterChart>
      <c:valAx>
        <c:axId val="66686802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8416"/>
        <c:crosses val="autoZero"/>
        <c:crossBetween val="midCat"/>
        <c:majorUnit val="1"/>
      </c:valAx>
      <c:valAx>
        <c:axId val="6668684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68024"/>
        <c:crosses val="autoZero"/>
        <c:crossBetween val="midCat"/>
        <c:majorUnit val="25"/>
      </c:valAx>
      <c:spPr>
        <a:noFill/>
        <a:ln>
          <a:solidFill>
            <a:schemeClr val="bg2"/>
          </a:solidFill>
        </a:ln>
      </c:spPr>
    </c:plotArea>
    <c:legend>
      <c:legendPos val="r"/>
      <c:layout>
        <c:manualLayout>
          <c:xMode val="edge"/>
          <c:yMode val="edge"/>
          <c:x val="0.12224920446891069"/>
          <c:y val="0.73585670931758562"/>
          <c:w val="0.48723457134229975"/>
          <c:h val="8.832144028871406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7009231604669"/>
          <c:y val="0.14159879429134156"/>
          <c:w val="0.85181045796000165"/>
          <c:h val="0.74400714254981382"/>
        </c:manualLayout>
      </c:layout>
      <c:barChart>
        <c:barDir val="col"/>
        <c:grouping val="percentStacked"/>
        <c:varyColors val="0"/>
        <c:ser>
          <c:idx val="0"/>
          <c:order val="0"/>
          <c:tx>
            <c:strRef>
              <c:f>Sheet1!$A$2</c:f>
              <c:strCache>
                <c:ptCount val="1"/>
                <c:pt idx="0">
                  <c:v>1-4</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1215</c:v>
                </c:pt>
                <c:pt idx="1">
                  <c:v>818</c:v>
                </c:pt>
                <c:pt idx="2">
                  <c:v>365</c:v>
                </c:pt>
              </c:numCache>
            </c:numRef>
          </c:val>
          <c:extLst>
            <c:ext xmlns:c16="http://schemas.microsoft.com/office/drawing/2014/chart" uri="{C3380CC4-5D6E-409C-BE32-E72D297353CC}">
              <c16:uniqueId val="{00000000-9CDF-41E4-A8A7-9FC4A554666C}"/>
            </c:ext>
          </c:extLst>
        </c:ser>
        <c:ser>
          <c:idx val="1"/>
          <c:order val="1"/>
          <c:tx>
            <c:strRef>
              <c:f>Sheet1!$A$3</c:f>
              <c:strCache>
                <c:ptCount val="1"/>
                <c:pt idx="0">
                  <c:v>5-9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370</c:v>
                </c:pt>
                <c:pt idx="1">
                  <c:v>1074</c:v>
                </c:pt>
                <c:pt idx="2">
                  <c:v>92</c:v>
                </c:pt>
              </c:numCache>
            </c:numRef>
          </c:val>
          <c:extLst>
            <c:ext xmlns:c16="http://schemas.microsoft.com/office/drawing/2014/chart" uri="{C3380CC4-5D6E-409C-BE32-E72D297353CC}">
              <c16:uniqueId val="{00000001-9CDF-41E4-A8A7-9FC4A554666C}"/>
            </c:ext>
          </c:extLst>
        </c:ser>
        <c:ser>
          <c:idx val="2"/>
          <c:order val="2"/>
          <c:tx>
            <c:strRef>
              <c:f>Sheet1!$A$4</c:f>
              <c:strCache>
                <c:ptCount val="1"/>
                <c:pt idx="0">
                  <c:v>10+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415</c:v>
                </c:pt>
                <c:pt idx="1">
                  <c:v>3381</c:v>
                </c:pt>
                <c:pt idx="2">
                  <c:v>39</c:v>
                </c:pt>
              </c:numCache>
            </c:numRef>
          </c:val>
          <c:extLst>
            <c:ext xmlns:c16="http://schemas.microsoft.com/office/drawing/2014/chart" uri="{C3380CC4-5D6E-409C-BE32-E72D297353CC}">
              <c16:uniqueId val="{00000002-9CDF-41E4-A8A7-9FC4A554666C}"/>
            </c:ext>
          </c:extLst>
        </c:ser>
        <c:dLbls>
          <c:showLegendKey val="0"/>
          <c:showVal val="0"/>
          <c:showCatName val="0"/>
          <c:showSerName val="0"/>
          <c:showPercent val="0"/>
          <c:showBubbleSize val="0"/>
        </c:dLbls>
        <c:gapWidth val="45"/>
        <c:overlap val="100"/>
        <c:axId val="580296568"/>
        <c:axId val="580296960"/>
      </c:barChart>
      <c:catAx>
        <c:axId val="58029656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0296960"/>
        <c:crosses val="autoZero"/>
        <c:auto val="1"/>
        <c:lblAlgn val="ctr"/>
        <c:lblOffset val="100"/>
        <c:noMultiLvlLbl val="0"/>
      </c:catAx>
      <c:valAx>
        <c:axId val="58029696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2.5092429179111229E-2"/>
              <c:y val="0.2674907726377953"/>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0296568"/>
        <c:crosses val="autoZero"/>
        <c:crossBetween val="between"/>
        <c:majorUnit val="0.2"/>
      </c:valAx>
      <c:spPr>
        <a:noFill/>
        <a:ln w="12700">
          <a:solidFill>
            <a:schemeClr val="bg2"/>
          </a:solidFill>
        </a:ln>
      </c:spPr>
    </c:plotArea>
    <c:legend>
      <c:legendPos val="t"/>
      <c:layout>
        <c:manualLayout>
          <c:xMode val="edge"/>
          <c:yMode val="edge"/>
          <c:x val="0.24937539596343591"/>
          <c:y val="3.125E-2"/>
          <c:w val="0.60405217666758426"/>
          <c:h val="7.706323818897692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Male/Male (N = 2,312)</c:v>
                </c:pt>
              </c:strCache>
            </c:strRef>
          </c:tx>
          <c:spPr>
            <a:ln w="41275">
              <a:solidFill>
                <a:srgbClr val="00B0F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95.471000000000004</c:v>
                </c:pt>
                <c:pt idx="2">
                  <c:v>94.352999999999994</c:v>
                </c:pt>
                <c:pt idx="3">
                  <c:v>93.537000000000006</c:v>
                </c:pt>
                <c:pt idx="4">
                  <c:v>92.763000000000005</c:v>
                </c:pt>
                <c:pt idx="5">
                  <c:v>92.581000000000003</c:v>
                </c:pt>
                <c:pt idx="6">
                  <c:v>92.215000000000003</c:v>
                </c:pt>
                <c:pt idx="7">
                  <c:v>91.849000000000004</c:v>
                </c:pt>
                <c:pt idx="8">
                  <c:v>91.435000000000002</c:v>
                </c:pt>
                <c:pt idx="9">
                  <c:v>90.974999999999994</c:v>
                </c:pt>
                <c:pt idx="10">
                  <c:v>90.603999999999999</c:v>
                </c:pt>
                <c:pt idx="11">
                  <c:v>90.418000000000006</c:v>
                </c:pt>
                <c:pt idx="12">
                  <c:v>90.228999999999999</c:v>
                </c:pt>
                <c:pt idx="13">
                  <c:v>87.768000000000001</c:v>
                </c:pt>
                <c:pt idx="14">
                  <c:v>85.659000000000006</c:v>
                </c:pt>
                <c:pt idx="15">
                  <c:v>83.414000000000001</c:v>
                </c:pt>
                <c:pt idx="16">
                  <c:v>81.792000000000002</c:v>
                </c:pt>
                <c:pt idx="17">
                  <c:v>79.534000000000006</c:v>
                </c:pt>
                <c:pt idx="18">
                  <c:v>77.346999999999994</c:v>
                </c:pt>
                <c:pt idx="19">
                  <c:v>74.554000000000002</c:v>
                </c:pt>
                <c:pt idx="20">
                  <c:v>72.739999999999995</c:v>
                </c:pt>
                <c:pt idx="21">
                  <c:v>71.349999999999994</c:v>
                </c:pt>
                <c:pt idx="22">
                  <c:v>69.611000000000004</c:v>
                </c:pt>
                <c:pt idx="23">
                  <c:v>64.644000000000005</c:v>
                </c:pt>
              </c:numCache>
            </c:numRef>
          </c:yVal>
          <c:smooth val="0"/>
          <c:extLst>
            <c:ext xmlns:c16="http://schemas.microsoft.com/office/drawing/2014/chart" uri="{C3380CC4-5D6E-409C-BE32-E72D297353CC}">
              <c16:uniqueId val="{00000000-F45B-4751-A191-E758F2F0D58B}"/>
            </c:ext>
          </c:extLst>
        </c:ser>
        <c:ser>
          <c:idx val="1"/>
          <c:order val="1"/>
          <c:tx>
            <c:strRef>
              <c:f>Sheet1!$C$1</c:f>
              <c:strCache>
                <c:ptCount val="1"/>
                <c:pt idx="0">
                  <c:v>Male/Female (N = 1,730)</c:v>
                </c:pt>
              </c:strCache>
            </c:strRef>
          </c:tx>
          <c:spPr>
            <a:ln w="41275">
              <a:solidFill>
                <a:srgbClr val="33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94.695999999999998</c:v>
                </c:pt>
                <c:pt idx="2">
                  <c:v>93.441000000000003</c:v>
                </c:pt>
                <c:pt idx="3">
                  <c:v>92.897000000000006</c:v>
                </c:pt>
                <c:pt idx="4">
                  <c:v>92.655000000000001</c:v>
                </c:pt>
                <c:pt idx="5">
                  <c:v>91.682000000000002</c:v>
                </c:pt>
                <c:pt idx="6">
                  <c:v>91.134</c:v>
                </c:pt>
                <c:pt idx="7">
                  <c:v>90.768000000000001</c:v>
                </c:pt>
                <c:pt idx="8">
                  <c:v>90.031999999999996</c:v>
                </c:pt>
                <c:pt idx="9">
                  <c:v>89.786000000000001</c:v>
                </c:pt>
                <c:pt idx="10">
                  <c:v>89.415999999999997</c:v>
                </c:pt>
                <c:pt idx="11">
                  <c:v>89.106999999999999</c:v>
                </c:pt>
                <c:pt idx="12">
                  <c:v>88.855999999999995</c:v>
                </c:pt>
                <c:pt idx="13">
                  <c:v>86.462999999999994</c:v>
                </c:pt>
                <c:pt idx="14">
                  <c:v>83.679000000000002</c:v>
                </c:pt>
                <c:pt idx="15">
                  <c:v>80.700999999999993</c:v>
                </c:pt>
                <c:pt idx="16">
                  <c:v>78.926000000000002</c:v>
                </c:pt>
                <c:pt idx="17">
                  <c:v>75.313999999999993</c:v>
                </c:pt>
                <c:pt idx="18">
                  <c:v>73.421999999999997</c:v>
                </c:pt>
                <c:pt idx="19">
                  <c:v>71.522999999999996</c:v>
                </c:pt>
                <c:pt idx="20">
                  <c:v>69.506</c:v>
                </c:pt>
                <c:pt idx="21">
                  <c:v>66.971000000000004</c:v>
                </c:pt>
                <c:pt idx="22">
                  <c:v>65.551000000000002</c:v>
                </c:pt>
                <c:pt idx="23">
                  <c:v>64.721000000000004</c:v>
                </c:pt>
              </c:numCache>
            </c:numRef>
          </c:yVal>
          <c:smooth val="0"/>
          <c:extLst>
            <c:ext xmlns:c16="http://schemas.microsoft.com/office/drawing/2014/chart" uri="{C3380CC4-5D6E-409C-BE32-E72D297353CC}">
              <c16:uniqueId val="{00000001-F45B-4751-A191-E758F2F0D58B}"/>
            </c:ext>
          </c:extLst>
        </c:ser>
        <c:ser>
          <c:idx val="2"/>
          <c:order val="2"/>
          <c:tx>
            <c:strRef>
              <c:f>Sheet1!$D$1</c:f>
              <c:strCache>
                <c:ptCount val="1"/>
                <c:pt idx="0">
                  <c:v>Female/Male (N = 1,558)</c:v>
                </c:pt>
              </c:strCache>
            </c:strRef>
          </c:tx>
          <c:spPr>
            <a:ln w="41275">
              <a:solidFill>
                <a:srgbClr val="CC99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95.213999999999999</c:v>
                </c:pt>
                <c:pt idx="2">
                  <c:v>93.356999999999999</c:v>
                </c:pt>
                <c:pt idx="3">
                  <c:v>92.551000000000002</c:v>
                </c:pt>
                <c:pt idx="4">
                  <c:v>91.876000000000005</c:v>
                </c:pt>
                <c:pt idx="5">
                  <c:v>91.403999999999996</c:v>
                </c:pt>
                <c:pt idx="6">
                  <c:v>91.066000000000003</c:v>
                </c:pt>
                <c:pt idx="7">
                  <c:v>90.793999999999997</c:v>
                </c:pt>
                <c:pt idx="8">
                  <c:v>90.656999999999996</c:v>
                </c:pt>
                <c:pt idx="9">
                  <c:v>90.043000000000006</c:v>
                </c:pt>
                <c:pt idx="10">
                  <c:v>89.768000000000001</c:v>
                </c:pt>
                <c:pt idx="11">
                  <c:v>89.218000000000004</c:v>
                </c:pt>
                <c:pt idx="12">
                  <c:v>88.938999999999993</c:v>
                </c:pt>
                <c:pt idx="13">
                  <c:v>86.242999999999995</c:v>
                </c:pt>
                <c:pt idx="14">
                  <c:v>84.540999999999997</c:v>
                </c:pt>
                <c:pt idx="15">
                  <c:v>82.198999999999998</c:v>
                </c:pt>
                <c:pt idx="16">
                  <c:v>80.016999999999996</c:v>
                </c:pt>
                <c:pt idx="17">
                  <c:v>77.98</c:v>
                </c:pt>
                <c:pt idx="18">
                  <c:v>76.004999999999995</c:v>
                </c:pt>
                <c:pt idx="19">
                  <c:v>75.301000000000002</c:v>
                </c:pt>
                <c:pt idx="20">
                  <c:v>73.484999999999999</c:v>
                </c:pt>
                <c:pt idx="21">
                  <c:v>70.95</c:v>
                </c:pt>
                <c:pt idx="22">
                  <c:v>68.114000000000004</c:v>
                </c:pt>
                <c:pt idx="23">
                  <c:v>66.382999999999996</c:v>
                </c:pt>
              </c:numCache>
            </c:numRef>
          </c:yVal>
          <c:smooth val="0"/>
          <c:extLst>
            <c:ext xmlns:c16="http://schemas.microsoft.com/office/drawing/2014/chart" uri="{C3380CC4-5D6E-409C-BE32-E72D297353CC}">
              <c16:uniqueId val="{00000002-F45B-4751-A191-E758F2F0D58B}"/>
            </c:ext>
          </c:extLst>
        </c:ser>
        <c:ser>
          <c:idx val="3"/>
          <c:order val="3"/>
          <c:tx>
            <c:strRef>
              <c:f>Sheet1!$E$1</c:f>
              <c:strCache>
                <c:ptCount val="1"/>
                <c:pt idx="0">
                  <c:v>Female/Female (N = 1,512)</c:v>
                </c:pt>
              </c:strCache>
            </c:strRef>
          </c:tx>
          <c:spPr>
            <a:ln w="41275">
              <a:solidFill>
                <a:srgbClr val="FF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95.484999999999999</c:v>
                </c:pt>
                <c:pt idx="2">
                  <c:v>94.061999999999998</c:v>
                </c:pt>
                <c:pt idx="3">
                  <c:v>93.242999999999995</c:v>
                </c:pt>
                <c:pt idx="4">
                  <c:v>92.555999999999997</c:v>
                </c:pt>
                <c:pt idx="5">
                  <c:v>91.869</c:v>
                </c:pt>
                <c:pt idx="6">
                  <c:v>91.525000000000006</c:v>
                </c:pt>
                <c:pt idx="7">
                  <c:v>91.11</c:v>
                </c:pt>
                <c:pt idx="8">
                  <c:v>91.04</c:v>
                </c:pt>
                <c:pt idx="9">
                  <c:v>90.412999999999997</c:v>
                </c:pt>
                <c:pt idx="10">
                  <c:v>90.274000000000001</c:v>
                </c:pt>
                <c:pt idx="11">
                  <c:v>90.132999999999996</c:v>
                </c:pt>
                <c:pt idx="12">
                  <c:v>90.061999999999998</c:v>
                </c:pt>
                <c:pt idx="13">
                  <c:v>87.042000000000002</c:v>
                </c:pt>
                <c:pt idx="14">
                  <c:v>84.305000000000007</c:v>
                </c:pt>
                <c:pt idx="15">
                  <c:v>82.319000000000003</c:v>
                </c:pt>
                <c:pt idx="16">
                  <c:v>80.25</c:v>
                </c:pt>
                <c:pt idx="17">
                  <c:v>78.069000000000003</c:v>
                </c:pt>
                <c:pt idx="18">
                  <c:v>76.271000000000001</c:v>
                </c:pt>
                <c:pt idx="19">
                  <c:v>75.403999999999996</c:v>
                </c:pt>
                <c:pt idx="20">
                  <c:v>73.03</c:v>
                </c:pt>
                <c:pt idx="21">
                  <c:v>70.941999999999993</c:v>
                </c:pt>
                <c:pt idx="22">
                  <c:v>69.400999999999996</c:v>
                </c:pt>
                <c:pt idx="23">
                  <c:v>67.221000000000004</c:v>
                </c:pt>
              </c:numCache>
            </c:numRef>
          </c:yVal>
          <c:smooth val="0"/>
          <c:extLst>
            <c:ext xmlns:c16="http://schemas.microsoft.com/office/drawing/2014/chart" uri="{C3380CC4-5D6E-409C-BE32-E72D297353CC}">
              <c16:uniqueId val="{00000003-F45B-4751-A191-E758F2F0D58B}"/>
            </c:ext>
          </c:extLst>
        </c:ser>
        <c:dLbls>
          <c:showLegendKey val="0"/>
          <c:showVal val="0"/>
          <c:showCatName val="0"/>
          <c:showSerName val="0"/>
          <c:showPercent val="0"/>
          <c:showBubbleSize val="0"/>
        </c:dLbls>
        <c:axId val="666871160"/>
        <c:axId val="666871552"/>
      </c:scatterChart>
      <c:valAx>
        <c:axId val="66687116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71552"/>
        <c:crosses val="autoZero"/>
        <c:crossBetween val="midCat"/>
        <c:majorUnit val="1"/>
      </c:valAx>
      <c:valAx>
        <c:axId val="6668715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71160"/>
        <c:crosses val="autoZero"/>
        <c:crossBetween val="midCat"/>
        <c:majorUnit val="25"/>
      </c:valAx>
      <c:spPr>
        <a:noFill/>
        <a:ln>
          <a:solidFill>
            <a:schemeClr val="bg2"/>
          </a:solidFill>
        </a:ln>
      </c:spPr>
    </c:plotArea>
    <c:legend>
      <c:legendPos val="r"/>
      <c:layout>
        <c:manualLayout>
          <c:xMode val="edge"/>
          <c:yMode val="edge"/>
          <c:x val="0.11339964694678679"/>
          <c:y val="0.68637754265091866"/>
          <c:w val="0.62047940910041732"/>
          <c:h val="0.156079396325459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49441386198412E-2"/>
          <c:y val="4.9719541105748881E-2"/>
          <c:w val="0.87737962511323264"/>
          <c:h val="0.81644145288290582"/>
        </c:manualLayout>
      </c:layout>
      <c:scatterChart>
        <c:scatterStyle val="lineMarker"/>
        <c:varyColors val="0"/>
        <c:ser>
          <c:idx val="0"/>
          <c:order val="0"/>
          <c:tx>
            <c:strRef>
              <c:f>Sheet1!$B$1</c:f>
              <c:strCache>
                <c:ptCount val="1"/>
                <c:pt idx="0">
                  <c:v>CHD (N=906)</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93.131</c:v>
                </c:pt>
                <c:pt idx="2">
                  <c:v>89.984999999999999</c:v>
                </c:pt>
                <c:pt idx="3">
                  <c:v>87.498999999999995</c:v>
                </c:pt>
                <c:pt idx="4">
                  <c:v>86.366</c:v>
                </c:pt>
                <c:pt idx="5">
                  <c:v>85.572000000000003</c:v>
                </c:pt>
                <c:pt idx="6">
                  <c:v>85.119</c:v>
                </c:pt>
                <c:pt idx="7">
                  <c:v>84.552000000000007</c:v>
                </c:pt>
                <c:pt idx="8">
                  <c:v>83.641999999999996</c:v>
                </c:pt>
                <c:pt idx="9">
                  <c:v>82.728999999999999</c:v>
                </c:pt>
                <c:pt idx="10">
                  <c:v>82.385999999999996</c:v>
                </c:pt>
                <c:pt idx="11">
                  <c:v>81.697000000000003</c:v>
                </c:pt>
                <c:pt idx="12">
                  <c:v>81.463999999999999</c:v>
                </c:pt>
                <c:pt idx="13">
                  <c:v>78.641999999999996</c:v>
                </c:pt>
                <c:pt idx="14">
                  <c:v>75.837999999999994</c:v>
                </c:pt>
                <c:pt idx="15">
                  <c:v>74.040999999999997</c:v>
                </c:pt>
                <c:pt idx="16">
                  <c:v>73.290999999999997</c:v>
                </c:pt>
                <c:pt idx="17">
                  <c:v>72.641999999999996</c:v>
                </c:pt>
                <c:pt idx="18">
                  <c:v>71.316999999999993</c:v>
                </c:pt>
                <c:pt idx="19">
                  <c:v>70.662000000000006</c:v>
                </c:pt>
                <c:pt idx="20">
                  <c:v>69.837999999999994</c:v>
                </c:pt>
                <c:pt idx="21">
                  <c:v>69.837999999999994</c:v>
                </c:pt>
                <c:pt idx="22">
                  <c:v>69.837999999999994</c:v>
                </c:pt>
                <c:pt idx="23">
                  <c:v>68.590999999999994</c:v>
                </c:pt>
              </c:numCache>
            </c:numRef>
          </c:yVal>
          <c:smooth val="0"/>
          <c:extLst>
            <c:ext xmlns:c16="http://schemas.microsoft.com/office/drawing/2014/chart" uri="{C3380CC4-5D6E-409C-BE32-E72D297353CC}">
              <c16:uniqueId val="{00000000-4830-4C25-9534-6489200607AA}"/>
            </c:ext>
          </c:extLst>
        </c:ser>
        <c:ser>
          <c:idx val="1"/>
          <c:order val="1"/>
          <c:tx>
            <c:strRef>
              <c:f>Sheet1!$C$1</c:f>
              <c:strCache>
                <c:ptCount val="1"/>
                <c:pt idx="0">
                  <c:v>DCM (N=580)</c:v>
                </c:pt>
              </c:strCache>
            </c:strRef>
          </c:tx>
          <c:spPr>
            <a:ln w="41275">
              <a:solidFill>
                <a:srgbClr val="FF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96.885000000000005</c:v>
                </c:pt>
                <c:pt idx="2">
                  <c:v>95.3</c:v>
                </c:pt>
                <c:pt idx="3">
                  <c:v>95.122</c:v>
                </c:pt>
                <c:pt idx="4">
                  <c:v>94.763999999999996</c:v>
                </c:pt>
                <c:pt idx="5">
                  <c:v>94.584000000000003</c:v>
                </c:pt>
                <c:pt idx="6">
                  <c:v>94.046000000000006</c:v>
                </c:pt>
                <c:pt idx="7">
                  <c:v>93.864999999999995</c:v>
                </c:pt>
                <c:pt idx="8">
                  <c:v>93.685000000000002</c:v>
                </c:pt>
                <c:pt idx="9">
                  <c:v>93.143000000000001</c:v>
                </c:pt>
                <c:pt idx="10">
                  <c:v>93.143000000000001</c:v>
                </c:pt>
                <c:pt idx="11">
                  <c:v>92.778999999999996</c:v>
                </c:pt>
                <c:pt idx="12">
                  <c:v>92.409000000000006</c:v>
                </c:pt>
                <c:pt idx="13">
                  <c:v>90.254999999999995</c:v>
                </c:pt>
                <c:pt idx="14">
                  <c:v>88.03</c:v>
                </c:pt>
                <c:pt idx="15">
                  <c:v>85.322000000000003</c:v>
                </c:pt>
                <c:pt idx="16">
                  <c:v>83.87</c:v>
                </c:pt>
                <c:pt idx="17">
                  <c:v>82.022999999999996</c:v>
                </c:pt>
                <c:pt idx="18">
                  <c:v>82.022999999999996</c:v>
                </c:pt>
                <c:pt idx="19">
                  <c:v>80.816999999999993</c:v>
                </c:pt>
                <c:pt idx="20">
                  <c:v>80.075999999999993</c:v>
                </c:pt>
                <c:pt idx="21">
                  <c:v>79.099000000000004</c:v>
                </c:pt>
                <c:pt idx="22">
                  <c:v>76.195999999999998</c:v>
                </c:pt>
                <c:pt idx="23">
                  <c:v>76.195999999999998</c:v>
                </c:pt>
              </c:numCache>
            </c:numRef>
          </c:yVal>
          <c:smooth val="0"/>
          <c:extLst>
            <c:ext xmlns:c16="http://schemas.microsoft.com/office/drawing/2014/chart" uri="{C3380CC4-5D6E-409C-BE32-E72D297353CC}">
              <c16:uniqueId val="{00000001-4830-4C25-9534-6489200607AA}"/>
            </c:ext>
          </c:extLst>
        </c:ser>
        <c:dLbls>
          <c:showLegendKey val="0"/>
          <c:showVal val="0"/>
          <c:showCatName val="0"/>
          <c:showSerName val="0"/>
          <c:showPercent val="0"/>
          <c:showBubbleSize val="0"/>
        </c:dLbls>
        <c:axId val="666868808"/>
        <c:axId val="666866848"/>
      </c:scatterChart>
      <c:valAx>
        <c:axId val="66686880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6848"/>
        <c:crosses val="autoZero"/>
        <c:crossBetween val="midCat"/>
        <c:majorUnit val="1"/>
      </c:valAx>
      <c:valAx>
        <c:axId val="6668668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68808"/>
        <c:crosses val="autoZero"/>
        <c:crossBetween val="midCat"/>
        <c:majorUnit val="25"/>
      </c:valAx>
      <c:spPr>
        <a:noFill/>
        <a:ln>
          <a:solidFill>
            <a:schemeClr val="bg2"/>
          </a:solidFill>
        </a:ln>
      </c:spPr>
    </c:plotArea>
    <c:legend>
      <c:legendPos val="r"/>
      <c:layout>
        <c:manualLayout>
          <c:xMode val="edge"/>
          <c:yMode val="edge"/>
          <c:x val="0.13257368824472163"/>
          <c:y val="0.74140102446872491"/>
          <c:w val="0.66145286042784479"/>
          <c:h val="8.5933451866903682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(N=648)</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95.338999999999999</c:v>
                </c:pt>
                <c:pt idx="2">
                  <c:v>93.272000000000006</c:v>
                </c:pt>
                <c:pt idx="3">
                  <c:v>92.63</c:v>
                </c:pt>
                <c:pt idx="4">
                  <c:v>91.016999999999996</c:v>
                </c:pt>
                <c:pt idx="5">
                  <c:v>89.885999999999996</c:v>
                </c:pt>
                <c:pt idx="6">
                  <c:v>89.561999999999998</c:v>
                </c:pt>
                <c:pt idx="7">
                  <c:v>89.073999999999998</c:v>
                </c:pt>
                <c:pt idx="8">
                  <c:v>88.748999999999995</c:v>
                </c:pt>
                <c:pt idx="9">
                  <c:v>88.096999999999994</c:v>
                </c:pt>
                <c:pt idx="10">
                  <c:v>87.444000000000003</c:v>
                </c:pt>
                <c:pt idx="11">
                  <c:v>87.281000000000006</c:v>
                </c:pt>
                <c:pt idx="12">
                  <c:v>86.614000000000004</c:v>
                </c:pt>
                <c:pt idx="13">
                  <c:v>81.935000000000002</c:v>
                </c:pt>
                <c:pt idx="14">
                  <c:v>80.081999999999994</c:v>
                </c:pt>
                <c:pt idx="15">
                  <c:v>77.483000000000004</c:v>
                </c:pt>
                <c:pt idx="16">
                  <c:v>75.808999999999997</c:v>
                </c:pt>
                <c:pt idx="17">
                  <c:v>74.484999999999999</c:v>
                </c:pt>
                <c:pt idx="18">
                  <c:v>74.484999999999999</c:v>
                </c:pt>
                <c:pt idx="19">
                  <c:v>73.539000000000001</c:v>
                </c:pt>
                <c:pt idx="20">
                  <c:v>72.980999999999995</c:v>
                </c:pt>
                <c:pt idx="21">
                  <c:v>72.188000000000002</c:v>
                </c:pt>
                <c:pt idx="22">
                  <c:v>72.188000000000002</c:v>
                </c:pt>
                <c:pt idx="23">
                  <c:v>72.188000000000002</c:v>
                </c:pt>
              </c:numCache>
            </c:numRef>
          </c:yVal>
          <c:smooth val="0"/>
          <c:extLst>
            <c:ext xmlns:c16="http://schemas.microsoft.com/office/drawing/2014/chart" uri="{C3380CC4-5D6E-409C-BE32-E72D297353CC}">
              <c16:uniqueId val="{00000000-9E36-4BB3-8D28-5D81B0E10829}"/>
            </c:ext>
          </c:extLst>
        </c:ser>
        <c:ser>
          <c:idx val="1"/>
          <c:order val="1"/>
          <c:tx>
            <c:strRef>
              <c:f>Sheet1!$C$1</c:f>
              <c:strCache>
                <c:ptCount val="1"/>
                <c:pt idx="0">
                  <c:v>DCM (N=730)</c:v>
                </c:pt>
              </c:strCache>
            </c:strRef>
          </c:tx>
          <c:spPr>
            <a:ln w="41275">
              <a:solidFill>
                <a:srgbClr val="FF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97.509</c:v>
                </c:pt>
                <c:pt idx="2">
                  <c:v>96.241</c:v>
                </c:pt>
                <c:pt idx="3">
                  <c:v>96.241</c:v>
                </c:pt>
                <c:pt idx="4">
                  <c:v>96.096999999999994</c:v>
                </c:pt>
                <c:pt idx="5">
                  <c:v>95.376999999999995</c:v>
                </c:pt>
                <c:pt idx="6">
                  <c:v>94.653000000000006</c:v>
                </c:pt>
                <c:pt idx="7">
                  <c:v>94.361999999999995</c:v>
                </c:pt>
                <c:pt idx="8">
                  <c:v>94.215999999999994</c:v>
                </c:pt>
                <c:pt idx="9">
                  <c:v>93.923000000000002</c:v>
                </c:pt>
                <c:pt idx="10">
                  <c:v>93.775999999999996</c:v>
                </c:pt>
                <c:pt idx="11">
                  <c:v>93.775999999999996</c:v>
                </c:pt>
                <c:pt idx="12">
                  <c:v>93.775999999999996</c:v>
                </c:pt>
                <c:pt idx="13">
                  <c:v>91.259</c:v>
                </c:pt>
                <c:pt idx="14">
                  <c:v>89.242999999999995</c:v>
                </c:pt>
                <c:pt idx="15">
                  <c:v>87.361000000000004</c:v>
                </c:pt>
                <c:pt idx="16">
                  <c:v>86.415999999999997</c:v>
                </c:pt>
                <c:pt idx="17">
                  <c:v>84.207999999999998</c:v>
                </c:pt>
                <c:pt idx="18">
                  <c:v>83.5</c:v>
                </c:pt>
                <c:pt idx="19">
                  <c:v>82.677000000000007</c:v>
                </c:pt>
                <c:pt idx="20">
                  <c:v>81.546000000000006</c:v>
                </c:pt>
                <c:pt idx="21">
                  <c:v>79.078000000000003</c:v>
                </c:pt>
                <c:pt idx="22">
                  <c:v>75.781000000000006</c:v>
                </c:pt>
                <c:pt idx="23">
                  <c:v>74.058999999999997</c:v>
                </c:pt>
              </c:numCache>
            </c:numRef>
          </c:yVal>
          <c:smooth val="0"/>
          <c:extLst>
            <c:ext xmlns:c16="http://schemas.microsoft.com/office/drawing/2014/chart" uri="{C3380CC4-5D6E-409C-BE32-E72D297353CC}">
              <c16:uniqueId val="{00000001-9E36-4BB3-8D28-5D81B0E10829}"/>
            </c:ext>
          </c:extLst>
        </c:ser>
        <c:ser>
          <c:idx val="2"/>
          <c:order val="2"/>
          <c:tx>
            <c:strRef>
              <c:f>Sheet1!$D$1</c:f>
              <c:strCache>
                <c:ptCount val="1"/>
                <c:pt idx="0">
                  <c:v>Retransplant (N=39)</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92.308000000000007</c:v>
                </c:pt>
                <c:pt idx="2">
                  <c:v>89.744</c:v>
                </c:pt>
                <c:pt idx="3">
                  <c:v>84.614999999999995</c:v>
                </c:pt>
                <c:pt idx="4">
                  <c:v>82.051000000000002</c:v>
                </c:pt>
                <c:pt idx="5">
                  <c:v>82.051000000000002</c:v>
                </c:pt>
                <c:pt idx="6">
                  <c:v>82.051000000000002</c:v>
                </c:pt>
                <c:pt idx="7">
                  <c:v>79.486999999999995</c:v>
                </c:pt>
                <c:pt idx="8">
                  <c:v>79.486999999999995</c:v>
                </c:pt>
                <c:pt idx="9">
                  <c:v>79.486999999999995</c:v>
                </c:pt>
                <c:pt idx="10">
                  <c:v>79.486999999999995</c:v>
                </c:pt>
                <c:pt idx="11">
                  <c:v>79.486999999999995</c:v>
                </c:pt>
                <c:pt idx="12">
                  <c:v>79.486999999999995</c:v>
                </c:pt>
                <c:pt idx="13">
                  <c:v>74.188000000000002</c:v>
                </c:pt>
                <c:pt idx="14">
                  <c:v>71.22</c:v>
                </c:pt>
                <c:pt idx="15">
                  <c:v>64.88</c:v>
                </c:pt>
                <c:pt idx="16">
                  <c:v>60.825000000000003</c:v>
                </c:pt>
                <c:pt idx="17">
                  <c:v>55.756</c:v>
                </c:pt>
                <c:pt idx="18">
                  <c:v>#N/A</c:v>
                </c:pt>
                <c:pt idx="19">
                  <c:v>#N/A</c:v>
                </c:pt>
                <c:pt idx="20">
                  <c:v>#N/A</c:v>
                </c:pt>
                <c:pt idx="21">
                  <c:v>#N/A</c:v>
                </c:pt>
                <c:pt idx="22">
                  <c:v>#N/A</c:v>
                </c:pt>
                <c:pt idx="23">
                  <c:v>#N/A</c:v>
                </c:pt>
              </c:numCache>
            </c:numRef>
          </c:yVal>
          <c:smooth val="0"/>
          <c:extLst>
            <c:ext xmlns:c16="http://schemas.microsoft.com/office/drawing/2014/chart" uri="{C3380CC4-5D6E-409C-BE32-E72D297353CC}">
              <c16:uniqueId val="{00000002-9E36-4BB3-8D28-5D81B0E10829}"/>
            </c:ext>
          </c:extLst>
        </c:ser>
        <c:dLbls>
          <c:showLegendKey val="0"/>
          <c:showVal val="0"/>
          <c:showCatName val="0"/>
          <c:showSerName val="0"/>
          <c:showPercent val="0"/>
          <c:showBubbleSize val="0"/>
        </c:dLbls>
        <c:axId val="666873904"/>
        <c:axId val="666874296"/>
      </c:scatterChart>
      <c:valAx>
        <c:axId val="66687390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74296"/>
        <c:crosses val="autoZero"/>
        <c:crossBetween val="midCat"/>
        <c:majorUnit val="1"/>
      </c:valAx>
      <c:valAx>
        <c:axId val="6668742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73904"/>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85884955752213676"/>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(N=352)</c:v>
                </c:pt>
              </c:strCache>
            </c:strRef>
          </c:tx>
          <c:spPr>
            <a:ln w="41275">
              <a:solidFill>
                <a:srgbClr val="339933"/>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91.167000000000002</c:v>
                </c:pt>
                <c:pt idx="2">
                  <c:v>90.585999999999999</c:v>
                </c:pt>
                <c:pt idx="3">
                  <c:v>89.700999999999993</c:v>
                </c:pt>
                <c:pt idx="4">
                  <c:v>89.405000000000001</c:v>
                </c:pt>
                <c:pt idx="5">
                  <c:v>89.108000000000004</c:v>
                </c:pt>
                <c:pt idx="6">
                  <c:v>88.513999999999996</c:v>
                </c:pt>
                <c:pt idx="7">
                  <c:v>88.215999999999994</c:v>
                </c:pt>
                <c:pt idx="8">
                  <c:v>88.215999999999994</c:v>
                </c:pt>
                <c:pt idx="9">
                  <c:v>87.918000000000006</c:v>
                </c:pt>
                <c:pt idx="10">
                  <c:v>87.320999999999998</c:v>
                </c:pt>
                <c:pt idx="11">
                  <c:v>87.021000000000001</c:v>
                </c:pt>
                <c:pt idx="12">
                  <c:v>87.021000000000001</c:v>
                </c:pt>
                <c:pt idx="13">
                  <c:v>84.397000000000006</c:v>
                </c:pt>
                <c:pt idx="14">
                  <c:v>83.635000000000005</c:v>
                </c:pt>
                <c:pt idx="15">
                  <c:v>82.298000000000002</c:v>
                </c:pt>
                <c:pt idx="16">
                  <c:v>79.731999999999999</c:v>
                </c:pt>
                <c:pt idx="17">
                  <c:v>78.007000000000005</c:v>
                </c:pt>
                <c:pt idx="18">
                  <c:v>76.626000000000005</c:v>
                </c:pt>
                <c:pt idx="19">
                  <c:v>75.852000000000004</c:v>
                </c:pt>
                <c:pt idx="20">
                  <c:v>74.685000000000002</c:v>
                </c:pt>
                <c:pt idx="21">
                  <c:v>74.685000000000002</c:v>
                </c:pt>
                <c:pt idx="22">
                  <c:v>70.7</c:v>
                </c:pt>
              </c:numCache>
            </c:numRef>
          </c:yVal>
          <c:smooth val="0"/>
          <c:extLst>
            <c:ext xmlns:c16="http://schemas.microsoft.com/office/drawing/2014/chart" uri="{C3380CC4-5D6E-409C-BE32-E72D297353CC}">
              <c16:uniqueId val="{00000000-1CDA-472E-938D-FF9F97011BF8}"/>
            </c:ext>
          </c:extLst>
        </c:ser>
        <c:ser>
          <c:idx val="1"/>
          <c:order val="1"/>
          <c:tx>
            <c:strRef>
              <c:f>Sheet1!$C$1</c:f>
              <c:strCache>
                <c:ptCount val="1"/>
                <c:pt idx="0">
                  <c:v>DCM (N=476)</c:v>
                </c:pt>
              </c:strCache>
            </c:strRef>
          </c:tx>
          <c:spPr>
            <a:ln w="41275">
              <a:solidFill>
                <a:srgbClr val="FF9933"/>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95.352000000000004</c:v>
                </c:pt>
                <c:pt idx="2">
                  <c:v>95.134</c:v>
                </c:pt>
                <c:pt idx="3">
                  <c:v>95.134</c:v>
                </c:pt>
                <c:pt idx="4">
                  <c:v>94.911000000000001</c:v>
                </c:pt>
                <c:pt idx="5">
                  <c:v>94.911000000000001</c:v>
                </c:pt>
                <c:pt idx="6">
                  <c:v>94.911000000000001</c:v>
                </c:pt>
                <c:pt idx="7">
                  <c:v>94.682000000000002</c:v>
                </c:pt>
                <c:pt idx="8">
                  <c:v>94.224000000000004</c:v>
                </c:pt>
                <c:pt idx="9">
                  <c:v>93.765000000000001</c:v>
                </c:pt>
                <c:pt idx="10">
                  <c:v>93.534999999999997</c:v>
                </c:pt>
                <c:pt idx="11">
                  <c:v>93.070999999999998</c:v>
                </c:pt>
                <c:pt idx="12">
                  <c:v>92.835999999999999</c:v>
                </c:pt>
                <c:pt idx="13">
                  <c:v>91.866</c:v>
                </c:pt>
                <c:pt idx="14">
                  <c:v>90.725999999999999</c:v>
                </c:pt>
                <c:pt idx="15">
                  <c:v>89.456000000000003</c:v>
                </c:pt>
                <c:pt idx="16">
                  <c:v>88.347999999999999</c:v>
                </c:pt>
                <c:pt idx="17">
                  <c:v>87.093999999999994</c:v>
                </c:pt>
                <c:pt idx="18">
                  <c:v>83.965000000000003</c:v>
                </c:pt>
                <c:pt idx="19">
                  <c:v>81.293000000000006</c:v>
                </c:pt>
                <c:pt idx="20">
                  <c:v>79.597999999999999</c:v>
                </c:pt>
                <c:pt idx="21">
                  <c:v>77.183999999999997</c:v>
                </c:pt>
                <c:pt idx="22">
                  <c:v>75.430000000000007</c:v>
                </c:pt>
              </c:numCache>
            </c:numRef>
          </c:yVal>
          <c:smooth val="0"/>
          <c:extLst>
            <c:ext xmlns:c16="http://schemas.microsoft.com/office/drawing/2014/chart" uri="{C3380CC4-5D6E-409C-BE32-E72D297353CC}">
              <c16:uniqueId val="{00000001-1CDA-472E-938D-FF9F97011BF8}"/>
            </c:ext>
          </c:extLst>
        </c:ser>
        <c:ser>
          <c:idx val="2"/>
          <c:order val="2"/>
          <c:tx>
            <c:strRef>
              <c:f>Sheet1!$D$1</c:f>
              <c:strCache>
                <c:ptCount val="1"/>
                <c:pt idx="0">
                  <c:v>Retransplant (N=78)</c:v>
                </c:pt>
              </c:strCache>
            </c:strRef>
          </c:tx>
          <c:spPr>
            <a:ln w="41275">
              <a:solidFill>
                <a:srgbClr val="FF00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96.084999999999994</c:v>
                </c:pt>
                <c:pt idx="2">
                  <c:v>93.415999999999997</c:v>
                </c:pt>
                <c:pt idx="3">
                  <c:v>93.415999999999997</c:v>
                </c:pt>
                <c:pt idx="4">
                  <c:v>93.415999999999997</c:v>
                </c:pt>
                <c:pt idx="5">
                  <c:v>92.081999999999994</c:v>
                </c:pt>
                <c:pt idx="6">
                  <c:v>92.081999999999994</c:v>
                </c:pt>
                <c:pt idx="7">
                  <c:v>92.081999999999994</c:v>
                </c:pt>
                <c:pt idx="8">
                  <c:v>90.747</c:v>
                </c:pt>
                <c:pt idx="9">
                  <c:v>90.747</c:v>
                </c:pt>
                <c:pt idx="10">
                  <c:v>90.747</c:v>
                </c:pt>
                <c:pt idx="11">
                  <c:v>90.747</c:v>
                </c:pt>
                <c:pt idx="12">
                  <c:v>90.747</c:v>
                </c:pt>
                <c:pt idx="13">
                  <c:v>87.954999999999998</c:v>
                </c:pt>
                <c:pt idx="14">
                  <c:v>84.869</c:v>
                </c:pt>
                <c:pt idx="15">
                  <c:v>83.171999999999997</c:v>
                </c:pt>
                <c:pt idx="16">
                  <c:v>81.402000000000001</c:v>
                </c:pt>
                <c:pt idx="17">
                  <c:v>79.367000000000004</c:v>
                </c:pt>
                <c:pt idx="18">
                  <c:v>74.478999999999999</c:v>
                </c:pt>
                <c:pt idx="19">
                  <c:v>74.478999999999999</c:v>
                </c:pt>
                <c:pt idx="20">
                  <c:v>67.707999999999998</c:v>
                </c:pt>
                <c:pt idx="21">
                  <c:v>67.707999999999998</c:v>
                </c:pt>
                <c:pt idx="22">
                  <c:v>#N/A</c:v>
                </c:pt>
              </c:numCache>
            </c:numRef>
          </c:yVal>
          <c:smooth val="0"/>
          <c:extLst>
            <c:ext xmlns:c16="http://schemas.microsoft.com/office/drawing/2014/chart" uri="{C3380CC4-5D6E-409C-BE32-E72D297353CC}">
              <c16:uniqueId val="{00000002-1CDA-472E-938D-FF9F97011BF8}"/>
            </c:ext>
          </c:extLst>
        </c:ser>
        <c:dLbls>
          <c:showLegendKey val="0"/>
          <c:showVal val="0"/>
          <c:showCatName val="0"/>
          <c:showSerName val="0"/>
          <c:showPercent val="0"/>
          <c:showBubbleSize val="0"/>
        </c:dLbls>
        <c:axId val="666873120"/>
        <c:axId val="666872728"/>
      </c:scatterChart>
      <c:valAx>
        <c:axId val="66687312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72728"/>
        <c:crosses val="autoZero"/>
        <c:crossBetween val="midCat"/>
        <c:majorUnit val="1"/>
      </c:valAx>
      <c:valAx>
        <c:axId val="6668727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73120"/>
        <c:crosses val="autoZero"/>
        <c:crossBetween val="midCat"/>
        <c:majorUnit val="25"/>
      </c:valAx>
      <c:spPr>
        <a:noFill/>
        <a:ln>
          <a:solidFill>
            <a:schemeClr val="bg2"/>
          </a:solidFill>
        </a:ln>
      </c:spPr>
    </c:plotArea>
    <c:legend>
      <c:legendPos val="r"/>
      <c:layout>
        <c:manualLayout>
          <c:xMode val="edge"/>
          <c:yMode val="edge"/>
          <c:x val="0.11487457320047384"/>
          <c:y val="0.74408919651172634"/>
          <c:w val="0.84115044247788595"/>
          <c:h val="9.798619930573195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varyColors val="0"/>
        <c:ser>
          <c:idx val="0"/>
          <c:order val="0"/>
          <c:tx>
            <c:strRef>
              <c:f>Sheet1!$B$1</c:f>
              <c:strCache>
                <c:ptCount val="1"/>
                <c:pt idx="0">
                  <c:v>CHD (N=569)</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93.304000000000002</c:v>
                </c:pt>
                <c:pt idx="2">
                  <c:v>92.06</c:v>
                </c:pt>
                <c:pt idx="3">
                  <c:v>91.165000000000006</c:v>
                </c:pt>
                <c:pt idx="4">
                  <c:v>90.09</c:v>
                </c:pt>
                <c:pt idx="5">
                  <c:v>89.551000000000002</c:v>
                </c:pt>
                <c:pt idx="6">
                  <c:v>89.551000000000002</c:v>
                </c:pt>
                <c:pt idx="7">
                  <c:v>88.653999999999996</c:v>
                </c:pt>
                <c:pt idx="8">
                  <c:v>88.116</c:v>
                </c:pt>
                <c:pt idx="9">
                  <c:v>87.936000000000007</c:v>
                </c:pt>
                <c:pt idx="10">
                  <c:v>87.936000000000007</c:v>
                </c:pt>
                <c:pt idx="11">
                  <c:v>87.936000000000007</c:v>
                </c:pt>
                <c:pt idx="12">
                  <c:v>87.754000000000005</c:v>
                </c:pt>
                <c:pt idx="13">
                  <c:v>85.188000000000002</c:v>
                </c:pt>
                <c:pt idx="14">
                  <c:v>82.275000000000006</c:v>
                </c:pt>
                <c:pt idx="15">
                  <c:v>77.652000000000001</c:v>
                </c:pt>
                <c:pt idx="16">
                  <c:v>74.957999999999998</c:v>
                </c:pt>
                <c:pt idx="17">
                  <c:v>71.302000000000007</c:v>
                </c:pt>
                <c:pt idx="18">
                  <c:v>66.067999999999998</c:v>
                </c:pt>
                <c:pt idx="19">
                  <c:v>63.317</c:v>
                </c:pt>
                <c:pt idx="20">
                  <c:v>61.813000000000002</c:v>
                </c:pt>
                <c:pt idx="21">
                  <c:v>59.865000000000002</c:v>
                </c:pt>
                <c:pt idx="22">
                  <c:v>53.6</c:v>
                </c:pt>
                <c:pt idx="23">
                  <c:v>53.6</c:v>
                </c:pt>
              </c:numCache>
            </c:numRef>
          </c:yVal>
          <c:smooth val="0"/>
          <c:extLst>
            <c:ext xmlns:c16="http://schemas.microsoft.com/office/drawing/2014/chart" uri="{C3380CC4-5D6E-409C-BE32-E72D297353CC}">
              <c16:uniqueId val="{00000000-A9A2-41E9-86AC-64349C33692D}"/>
            </c:ext>
          </c:extLst>
        </c:ser>
        <c:ser>
          <c:idx val="1"/>
          <c:order val="1"/>
          <c:tx>
            <c:strRef>
              <c:f>Sheet1!$C$1</c:f>
              <c:strCache>
                <c:ptCount val="1"/>
                <c:pt idx="0">
                  <c:v>DCM (N=1,439)</c:v>
                </c:pt>
              </c:strCache>
            </c:strRef>
          </c:tx>
          <c:spPr>
            <a:ln w="41275">
              <a:solidFill>
                <a:srgbClr val="FF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96.415999999999997</c:v>
                </c:pt>
                <c:pt idx="2">
                  <c:v>95.903000000000006</c:v>
                </c:pt>
                <c:pt idx="3">
                  <c:v>95.533000000000001</c:v>
                </c:pt>
                <c:pt idx="4">
                  <c:v>95.384</c:v>
                </c:pt>
                <c:pt idx="5">
                  <c:v>94.936000000000007</c:v>
                </c:pt>
                <c:pt idx="6">
                  <c:v>94.486999999999995</c:v>
                </c:pt>
                <c:pt idx="7">
                  <c:v>94.260999999999996</c:v>
                </c:pt>
                <c:pt idx="8">
                  <c:v>94.034999999999997</c:v>
                </c:pt>
                <c:pt idx="9">
                  <c:v>93.656000000000006</c:v>
                </c:pt>
                <c:pt idx="10">
                  <c:v>93.198999999999998</c:v>
                </c:pt>
                <c:pt idx="11">
                  <c:v>92.894000000000005</c:v>
                </c:pt>
                <c:pt idx="12">
                  <c:v>92.738</c:v>
                </c:pt>
                <c:pt idx="13">
                  <c:v>89.771000000000001</c:v>
                </c:pt>
                <c:pt idx="14">
                  <c:v>86.96</c:v>
                </c:pt>
                <c:pt idx="15">
                  <c:v>84.617999999999995</c:v>
                </c:pt>
                <c:pt idx="16">
                  <c:v>81.917000000000002</c:v>
                </c:pt>
                <c:pt idx="17">
                  <c:v>77.457999999999998</c:v>
                </c:pt>
                <c:pt idx="18">
                  <c:v>74.099999999999994</c:v>
                </c:pt>
                <c:pt idx="19">
                  <c:v>71.846999999999994</c:v>
                </c:pt>
                <c:pt idx="20">
                  <c:v>68.584999999999994</c:v>
                </c:pt>
                <c:pt idx="21">
                  <c:v>63.838999999999999</c:v>
                </c:pt>
                <c:pt idx="22">
                  <c:v>62.218000000000004</c:v>
                </c:pt>
                <c:pt idx="23">
                  <c:v>56.689</c:v>
                </c:pt>
              </c:numCache>
            </c:numRef>
          </c:yVal>
          <c:smooth val="0"/>
          <c:extLst>
            <c:ext xmlns:c16="http://schemas.microsoft.com/office/drawing/2014/chart" uri="{C3380CC4-5D6E-409C-BE32-E72D297353CC}">
              <c16:uniqueId val="{00000001-A9A2-41E9-86AC-64349C33692D}"/>
            </c:ext>
          </c:extLst>
        </c:ser>
        <c:ser>
          <c:idx val="2"/>
          <c:order val="2"/>
          <c:tx>
            <c:strRef>
              <c:f>Sheet1!$D$1</c:f>
              <c:strCache>
                <c:ptCount val="1"/>
                <c:pt idx="0">
                  <c:v>Retransplant (N=239)</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94.135000000000005</c:v>
                </c:pt>
                <c:pt idx="2">
                  <c:v>92.435000000000002</c:v>
                </c:pt>
                <c:pt idx="3">
                  <c:v>92.007000000000005</c:v>
                </c:pt>
                <c:pt idx="4">
                  <c:v>91.150999999999996</c:v>
                </c:pt>
                <c:pt idx="5">
                  <c:v>90.722999999999999</c:v>
                </c:pt>
                <c:pt idx="6">
                  <c:v>89.867000000000004</c:v>
                </c:pt>
                <c:pt idx="7">
                  <c:v>89.438999999999993</c:v>
                </c:pt>
                <c:pt idx="8">
                  <c:v>89.010999999999996</c:v>
                </c:pt>
                <c:pt idx="9">
                  <c:v>88.155000000000001</c:v>
                </c:pt>
                <c:pt idx="10">
                  <c:v>87.724999999999994</c:v>
                </c:pt>
                <c:pt idx="11">
                  <c:v>87.295000000000002</c:v>
                </c:pt>
                <c:pt idx="12">
                  <c:v>87.295000000000002</c:v>
                </c:pt>
                <c:pt idx="13">
                  <c:v>83.165999999999997</c:v>
                </c:pt>
                <c:pt idx="14">
                  <c:v>79.072999999999993</c:v>
                </c:pt>
                <c:pt idx="15">
                  <c:v>75.165000000000006</c:v>
                </c:pt>
                <c:pt idx="16">
                  <c:v>68.296999999999997</c:v>
                </c:pt>
                <c:pt idx="17">
                  <c:v>61.332999999999998</c:v>
                </c:pt>
                <c:pt idx="18">
                  <c:v>58.856000000000002</c:v>
                </c:pt>
                <c:pt idx="19">
                  <c:v>54.889000000000003</c:v>
                </c:pt>
                <c:pt idx="20">
                  <c:v>49.76</c:v>
                </c:pt>
                <c:pt idx="21">
                  <c:v>42.148000000000003</c:v>
                </c:pt>
                <c:pt idx="23">
                  <c:v>#N/A</c:v>
                </c:pt>
              </c:numCache>
            </c:numRef>
          </c:yVal>
          <c:smooth val="0"/>
          <c:extLst>
            <c:ext xmlns:c16="http://schemas.microsoft.com/office/drawing/2014/chart" uri="{C3380CC4-5D6E-409C-BE32-E72D297353CC}">
              <c16:uniqueId val="{00000002-A9A2-41E9-86AC-64349C33692D}"/>
            </c:ext>
          </c:extLst>
        </c:ser>
        <c:dLbls>
          <c:showLegendKey val="0"/>
          <c:showVal val="0"/>
          <c:showCatName val="0"/>
          <c:showSerName val="0"/>
          <c:showPercent val="0"/>
          <c:showBubbleSize val="0"/>
        </c:dLbls>
        <c:axId val="667954504"/>
        <c:axId val="667954896"/>
      </c:scatterChart>
      <c:valAx>
        <c:axId val="66795450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7954896"/>
        <c:crosses val="autoZero"/>
        <c:crossBetween val="midCat"/>
        <c:majorUnit val="1"/>
      </c:valAx>
      <c:valAx>
        <c:axId val="6679548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4504"/>
        <c:crosses val="autoZero"/>
        <c:crossBetween val="midCat"/>
        <c:majorUnit val="25"/>
      </c:valAx>
      <c:spPr>
        <a:noFill/>
        <a:ln>
          <a:solidFill>
            <a:schemeClr val="bg2"/>
          </a:solidFill>
        </a:ln>
      </c:spPr>
    </c:plotArea>
    <c:legend>
      <c:legendPos val="r"/>
      <c:layout>
        <c:manualLayout>
          <c:xMode val="edge"/>
          <c:yMode val="edge"/>
          <c:x val="0.10455008942466264"/>
          <c:y val="0.72527199221065164"/>
          <c:w val="0.85837026455763821"/>
          <c:h val="0.1114270595207856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(N=1,147)</c:v>
                </c:pt>
              </c:strCache>
            </c:strRef>
          </c:tx>
          <c:spPr>
            <a:ln w="41275">
              <a:solidFill>
                <a:srgbClr val="339933"/>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95.093999999999994</c:v>
                </c:pt>
                <c:pt idx="2">
                  <c:v>93.584999999999994</c:v>
                </c:pt>
                <c:pt idx="3">
                  <c:v>92.338999999999999</c:v>
                </c:pt>
                <c:pt idx="4">
                  <c:v>91.536000000000001</c:v>
                </c:pt>
                <c:pt idx="5">
                  <c:v>90.552999999999997</c:v>
                </c:pt>
                <c:pt idx="6">
                  <c:v>90.016999999999996</c:v>
                </c:pt>
                <c:pt idx="7">
                  <c:v>89.391000000000005</c:v>
                </c:pt>
                <c:pt idx="8">
                  <c:v>88.673000000000002</c:v>
                </c:pt>
                <c:pt idx="9">
                  <c:v>88.043999999999997</c:v>
                </c:pt>
                <c:pt idx="10">
                  <c:v>87.685000000000002</c:v>
                </c:pt>
                <c:pt idx="11">
                  <c:v>87.412999999999997</c:v>
                </c:pt>
                <c:pt idx="12">
                  <c:v>87.138000000000005</c:v>
                </c:pt>
                <c:pt idx="13">
                  <c:v>83.896000000000001</c:v>
                </c:pt>
                <c:pt idx="14">
                  <c:v>81.498999999999995</c:v>
                </c:pt>
                <c:pt idx="15">
                  <c:v>78.543000000000006</c:v>
                </c:pt>
                <c:pt idx="16">
                  <c:v>76.989999999999995</c:v>
                </c:pt>
                <c:pt idx="17">
                  <c:v>75.358000000000004</c:v>
                </c:pt>
                <c:pt idx="18">
                  <c:v>73.376999999999995</c:v>
                </c:pt>
                <c:pt idx="19">
                  <c:v>72.843999999999994</c:v>
                </c:pt>
                <c:pt idx="20">
                  <c:v>71.753</c:v>
                </c:pt>
                <c:pt idx="21">
                  <c:v>70.763000000000005</c:v>
                </c:pt>
                <c:pt idx="22">
                  <c:v>68.179000000000002</c:v>
                </c:pt>
              </c:numCache>
            </c:numRef>
          </c:yVal>
          <c:smooth val="0"/>
          <c:extLst>
            <c:ext xmlns:c16="http://schemas.microsoft.com/office/drawing/2014/chart" uri="{C3380CC4-5D6E-409C-BE32-E72D297353CC}">
              <c16:uniqueId val="{00000000-C53D-434E-8925-087EF4FBC8B2}"/>
            </c:ext>
          </c:extLst>
        </c:ser>
        <c:ser>
          <c:idx val="1"/>
          <c:order val="1"/>
          <c:tx>
            <c:strRef>
              <c:f>Sheet1!$C$1</c:f>
              <c:strCache>
                <c:ptCount val="1"/>
                <c:pt idx="0">
                  <c:v>10-39 (N=203)</c:v>
                </c:pt>
              </c:strCache>
            </c:strRef>
          </c:tx>
          <c:spPr>
            <a:ln w="41275">
              <a:solidFill>
                <a:srgbClr val="00B0F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95.558999999999997</c:v>
                </c:pt>
                <c:pt idx="2">
                  <c:v>95.061000000000007</c:v>
                </c:pt>
                <c:pt idx="3">
                  <c:v>92.546000000000006</c:v>
                </c:pt>
                <c:pt idx="4">
                  <c:v>92.043000000000006</c:v>
                </c:pt>
                <c:pt idx="5">
                  <c:v>90.525999999999996</c:v>
                </c:pt>
                <c:pt idx="6">
                  <c:v>90.021000000000001</c:v>
                </c:pt>
                <c:pt idx="7">
                  <c:v>90.021000000000001</c:v>
                </c:pt>
                <c:pt idx="8">
                  <c:v>89.003</c:v>
                </c:pt>
                <c:pt idx="9">
                  <c:v>89.003</c:v>
                </c:pt>
                <c:pt idx="10">
                  <c:v>88.495000000000005</c:v>
                </c:pt>
                <c:pt idx="11">
                  <c:v>88.495000000000005</c:v>
                </c:pt>
                <c:pt idx="12">
                  <c:v>87.98</c:v>
                </c:pt>
                <c:pt idx="13">
                  <c:v>83.02</c:v>
                </c:pt>
                <c:pt idx="14">
                  <c:v>79.356999999999999</c:v>
                </c:pt>
                <c:pt idx="15">
                  <c:v>74.766000000000005</c:v>
                </c:pt>
                <c:pt idx="16">
                  <c:v>72.137</c:v>
                </c:pt>
                <c:pt idx="17">
                  <c:v>72.137</c:v>
                </c:pt>
                <c:pt idx="18">
                  <c:v>70.602000000000004</c:v>
                </c:pt>
                <c:pt idx="19">
                  <c:v>70.602000000000004</c:v>
                </c:pt>
                <c:pt idx="20">
                  <c:v>70.602000000000004</c:v>
                </c:pt>
                <c:pt idx="21">
                  <c:v>70.602000000000004</c:v>
                </c:pt>
                <c:pt idx="22">
                  <c:v>#N/A</c:v>
                </c:pt>
              </c:numCache>
            </c:numRef>
          </c:yVal>
          <c:smooth val="0"/>
          <c:extLst>
            <c:ext xmlns:c16="http://schemas.microsoft.com/office/drawing/2014/chart" uri="{C3380CC4-5D6E-409C-BE32-E72D297353CC}">
              <c16:uniqueId val="{00000001-C53D-434E-8925-087EF4FBC8B2}"/>
            </c:ext>
          </c:extLst>
        </c:ser>
        <c:ser>
          <c:idx val="2"/>
          <c:order val="2"/>
          <c:tx>
            <c:strRef>
              <c:f>Sheet1!$D$1</c:f>
              <c:strCache>
                <c:ptCount val="1"/>
                <c:pt idx="0">
                  <c:v>40+ (N=321)</c:v>
                </c:pt>
              </c:strCache>
            </c:strRef>
          </c:tx>
          <c:spPr>
            <a:ln w="41275">
              <a:solidFill>
                <a:srgbClr val="FF00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92.194999999999993</c:v>
                </c:pt>
                <c:pt idx="2">
                  <c:v>88.388000000000005</c:v>
                </c:pt>
                <c:pt idx="3">
                  <c:v>86.798000000000002</c:v>
                </c:pt>
                <c:pt idx="4">
                  <c:v>85.840999999999994</c:v>
                </c:pt>
                <c:pt idx="5">
                  <c:v>85.840999999999994</c:v>
                </c:pt>
                <c:pt idx="6">
                  <c:v>85.52</c:v>
                </c:pt>
                <c:pt idx="7">
                  <c:v>85.52</c:v>
                </c:pt>
                <c:pt idx="8">
                  <c:v>85.2</c:v>
                </c:pt>
                <c:pt idx="9">
                  <c:v>83.918999999999997</c:v>
                </c:pt>
                <c:pt idx="10">
                  <c:v>83.277000000000001</c:v>
                </c:pt>
                <c:pt idx="11">
                  <c:v>82.956000000000003</c:v>
                </c:pt>
                <c:pt idx="12">
                  <c:v>81.984999999999999</c:v>
                </c:pt>
                <c:pt idx="13">
                  <c:v>79.247</c:v>
                </c:pt>
                <c:pt idx="14">
                  <c:v>76.903999999999996</c:v>
                </c:pt>
                <c:pt idx="15">
                  <c:v>75.088999999999999</c:v>
                </c:pt>
                <c:pt idx="16">
                  <c:v>73.009</c:v>
                </c:pt>
                <c:pt idx="17">
                  <c:v>69.165999999999997</c:v>
                </c:pt>
                <c:pt idx="18">
                  <c:v>67.62</c:v>
                </c:pt>
                <c:pt idx="19">
                  <c:v>64.456000000000003</c:v>
                </c:pt>
                <c:pt idx="20">
                  <c:v>61.793999999999997</c:v>
                </c:pt>
                <c:pt idx="21">
                  <c:v>59.976999999999997</c:v>
                </c:pt>
                <c:pt idx="22">
                  <c:v>59.976999999999997</c:v>
                </c:pt>
              </c:numCache>
            </c:numRef>
          </c:yVal>
          <c:smooth val="0"/>
          <c:extLst>
            <c:ext xmlns:c16="http://schemas.microsoft.com/office/drawing/2014/chart" uri="{C3380CC4-5D6E-409C-BE32-E72D297353CC}">
              <c16:uniqueId val="{00000002-C53D-434E-8925-087EF4FBC8B2}"/>
            </c:ext>
          </c:extLst>
        </c:ser>
        <c:dLbls>
          <c:showLegendKey val="0"/>
          <c:showVal val="0"/>
          <c:showCatName val="0"/>
          <c:showSerName val="0"/>
          <c:showPercent val="0"/>
          <c:showBubbleSize val="0"/>
        </c:dLbls>
        <c:axId val="667955680"/>
        <c:axId val="667956072"/>
      </c:scatterChart>
      <c:valAx>
        <c:axId val="667955680"/>
        <c:scaling>
          <c:orientation val="minMax"/>
          <c:max val="10"/>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7956072"/>
        <c:crosses val="autoZero"/>
        <c:crossBetween val="midCat"/>
        <c:majorUnit val="1"/>
      </c:valAx>
      <c:valAx>
        <c:axId val="6679560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5680"/>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71725663716814159"/>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(N=1,241)</c:v>
                </c:pt>
              </c:strCache>
            </c:strRef>
          </c:tx>
          <c:spPr>
            <a:ln w="41275">
              <a:solidFill>
                <a:srgbClr val="339933"/>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98.625</c:v>
                </c:pt>
                <c:pt idx="2">
                  <c:v>97.808000000000007</c:v>
                </c:pt>
                <c:pt idx="3">
                  <c:v>97.808000000000007</c:v>
                </c:pt>
                <c:pt idx="4">
                  <c:v>97.644000000000005</c:v>
                </c:pt>
                <c:pt idx="5">
                  <c:v>97.15</c:v>
                </c:pt>
                <c:pt idx="6">
                  <c:v>96.570999999999998</c:v>
                </c:pt>
                <c:pt idx="7">
                  <c:v>96.488</c:v>
                </c:pt>
                <c:pt idx="8">
                  <c:v>96.320999999999998</c:v>
                </c:pt>
                <c:pt idx="9">
                  <c:v>96.07</c:v>
                </c:pt>
                <c:pt idx="10">
                  <c:v>95.902000000000001</c:v>
                </c:pt>
                <c:pt idx="11">
                  <c:v>95.650999999999996</c:v>
                </c:pt>
                <c:pt idx="12">
                  <c:v>95.480999999999995</c:v>
                </c:pt>
                <c:pt idx="13">
                  <c:v>92.816000000000003</c:v>
                </c:pt>
                <c:pt idx="14">
                  <c:v>91.126000000000005</c:v>
                </c:pt>
                <c:pt idx="15">
                  <c:v>88.682000000000002</c:v>
                </c:pt>
                <c:pt idx="16">
                  <c:v>86.766000000000005</c:v>
                </c:pt>
                <c:pt idx="17">
                  <c:v>83.212000000000003</c:v>
                </c:pt>
                <c:pt idx="18">
                  <c:v>80.793999999999997</c:v>
                </c:pt>
                <c:pt idx="19">
                  <c:v>80.326999999999998</c:v>
                </c:pt>
                <c:pt idx="20">
                  <c:v>78.183999999999997</c:v>
                </c:pt>
                <c:pt idx="21">
                  <c:v>74.244</c:v>
                </c:pt>
                <c:pt idx="22">
                  <c:v>72.024000000000001</c:v>
                </c:pt>
              </c:numCache>
            </c:numRef>
          </c:yVal>
          <c:smooth val="0"/>
          <c:extLst>
            <c:ext xmlns:c16="http://schemas.microsoft.com/office/drawing/2014/chart" uri="{C3380CC4-5D6E-409C-BE32-E72D297353CC}">
              <c16:uniqueId val="{00000000-F2B1-421E-9802-775DDCC284CA}"/>
            </c:ext>
          </c:extLst>
        </c:ser>
        <c:ser>
          <c:idx val="1"/>
          <c:order val="1"/>
          <c:tx>
            <c:strRef>
              <c:f>Sheet1!$C$1</c:f>
              <c:strCache>
                <c:ptCount val="1"/>
                <c:pt idx="0">
                  <c:v>10-39 (N=181)</c:v>
                </c:pt>
              </c:strCache>
            </c:strRef>
          </c:tx>
          <c:spPr>
            <a:ln w="41275">
              <a:solidFill>
                <a:srgbClr val="00B0F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97.79</c:v>
                </c:pt>
                <c:pt idx="2">
                  <c:v>97.224999999999994</c:v>
                </c:pt>
                <c:pt idx="3">
                  <c:v>97.224999999999994</c:v>
                </c:pt>
                <c:pt idx="4">
                  <c:v>96.659000000000006</c:v>
                </c:pt>
                <c:pt idx="5">
                  <c:v>96.093999999999994</c:v>
                </c:pt>
                <c:pt idx="6">
                  <c:v>96.093999999999994</c:v>
                </c:pt>
                <c:pt idx="7">
                  <c:v>95.525999999999996</c:v>
                </c:pt>
                <c:pt idx="8">
                  <c:v>95.525999999999996</c:v>
                </c:pt>
                <c:pt idx="9">
                  <c:v>95.525999999999996</c:v>
                </c:pt>
                <c:pt idx="10">
                  <c:v>95.525999999999996</c:v>
                </c:pt>
                <c:pt idx="11">
                  <c:v>95.525999999999996</c:v>
                </c:pt>
                <c:pt idx="12">
                  <c:v>95.525999999999996</c:v>
                </c:pt>
                <c:pt idx="13">
                  <c:v>94.905000000000001</c:v>
                </c:pt>
                <c:pt idx="14">
                  <c:v>91.094999999999999</c:v>
                </c:pt>
                <c:pt idx="15">
                  <c:v>88.206000000000003</c:v>
                </c:pt>
                <c:pt idx="16">
                  <c:v>84.978999999999999</c:v>
                </c:pt>
                <c:pt idx="17">
                  <c:v>79.914000000000001</c:v>
                </c:pt>
                <c:pt idx="18">
                  <c:v>76.652000000000001</c:v>
                </c:pt>
                <c:pt idx="19">
                  <c:v>73.813000000000002</c:v>
                </c:pt>
                <c:pt idx="20">
                  <c:v>69.712000000000003</c:v>
                </c:pt>
                <c:pt idx="21">
                  <c:v>69.712000000000003</c:v>
                </c:pt>
                <c:pt idx="22">
                  <c:v>#N/A</c:v>
                </c:pt>
              </c:numCache>
            </c:numRef>
          </c:yVal>
          <c:smooth val="0"/>
          <c:extLst>
            <c:ext xmlns:c16="http://schemas.microsoft.com/office/drawing/2014/chart" uri="{C3380CC4-5D6E-409C-BE32-E72D297353CC}">
              <c16:uniqueId val="{00000001-F2B1-421E-9802-775DDCC284CA}"/>
            </c:ext>
          </c:extLst>
        </c:ser>
        <c:ser>
          <c:idx val="2"/>
          <c:order val="2"/>
          <c:tx>
            <c:strRef>
              <c:f>Sheet1!$D$1</c:f>
              <c:strCache>
                <c:ptCount val="1"/>
                <c:pt idx="0">
                  <c:v>40+ (N=111)</c:v>
                </c:pt>
              </c:strCache>
            </c:strRef>
          </c:tx>
          <c:spPr>
            <a:ln w="41275">
              <a:solidFill>
                <a:srgbClr val="FF00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99.090999999999994</c:v>
                </c:pt>
                <c:pt idx="2">
                  <c:v>99.090999999999994</c:v>
                </c:pt>
                <c:pt idx="3">
                  <c:v>99.090999999999994</c:v>
                </c:pt>
                <c:pt idx="4">
                  <c:v>99.090999999999994</c:v>
                </c:pt>
                <c:pt idx="5">
                  <c:v>99.090999999999994</c:v>
                </c:pt>
                <c:pt idx="6">
                  <c:v>99.090999999999994</c:v>
                </c:pt>
                <c:pt idx="7">
                  <c:v>99.090999999999994</c:v>
                </c:pt>
                <c:pt idx="8">
                  <c:v>99.090999999999994</c:v>
                </c:pt>
                <c:pt idx="9">
                  <c:v>99.090999999999994</c:v>
                </c:pt>
                <c:pt idx="10">
                  <c:v>99.090999999999994</c:v>
                </c:pt>
                <c:pt idx="11">
                  <c:v>99.090999999999994</c:v>
                </c:pt>
                <c:pt idx="12">
                  <c:v>98.165000000000006</c:v>
                </c:pt>
                <c:pt idx="13">
                  <c:v>94.082999999999998</c:v>
                </c:pt>
                <c:pt idx="14">
                  <c:v>89.518000000000001</c:v>
                </c:pt>
                <c:pt idx="15">
                  <c:v>86.7</c:v>
                </c:pt>
                <c:pt idx="16">
                  <c:v>84.965999999999994</c:v>
                </c:pt>
                <c:pt idx="17">
                  <c:v>78.257999999999996</c:v>
                </c:pt>
                <c:pt idx="18">
                  <c:v>78.257999999999996</c:v>
                </c:pt>
                <c:pt idx="19">
                  <c:v>73.655000000000001</c:v>
                </c:pt>
                <c:pt idx="20">
                  <c:v>#N/A</c:v>
                </c:pt>
                <c:pt idx="21">
                  <c:v>#N/A</c:v>
                </c:pt>
                <c:pt idx="22">
                  <c:v>#N/A</c:v>
                </c:pt>
              </c:numCache>
            </c:numRef>
          </c:yVal>
          <c:smooth val="0"/>
          <c:extLst>
            <c:ext xmlns:c16="http://schemas.microsoft.com/office/drawing/2014/chart" uri="{C3380CC4-5D6E-409C-BE32-E72D297353CC}">
              <c16:uniqueId val="{00000002-F2B1-421E-9802-775DDCC284CA}"/>
            </c:ext>
          </c:extLst>
        </c:ser>
        <c:dLbls>
          <c:showLegendKey val="0"/>
          <c:showVal val="0"/>
          <c:showCatName val="0"/>
          <c:showSerName val="0"/>
          <c:showPercent val="0"/>
          <c:showBubbleSize val="0"/>
        </c:dLbls>
        <c:axId val="667957248"/>
        <c:axId val="666867240"/>
      </c:scatterChart>
      <c:valAx>
        <c:axId val="66795724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7240"/>
        <c:crosses val="autoZero"/>
        <c:crossBetween val="midCat"/>
        <c:majorUnit val="1"/>
      </c:valAx>
      <c:valAx>
        <c:axId val="6668672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7248"/>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66415929203539825"/>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(N=116)</c:v>
                </c:pt>
              </c:strCache>
            </c:strRef>
          </c:tx>
          <c:spPr>
            <a:ln w="41275">
              <a:solidFill>
                <a:srgbClr val="339933"/>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94.828000000000003</c:v>
                </c:pt>
                <c:pt idx="2">
                  <c:v>93.102999999999994</c:v>
                </c:pt>
                <c:pt idx="3">
                  <c:v>91.379000000000005</c:v>
                </c:pt>
                <c:pt idx="4">
                  <c:v>89.655000000000001</c:v>
                </c:pt>
                <c:pt idx="5">
                  <c:v>88.793000000000006</c:v>
                </c:pt>
                <c:pt idx="6">
                  <c:v>87.069000000000003</c:v>
                </c:pt>
                <c:pt idx="7">
                  <c:v>86.206999999999994</c:v>
                </c:pt>
                <c:pt idx="8">
                  <c:v>84.483000000000004</c:v>
                </c:pt>
                <c:pt idx="9">
                  <c:v>82.759</c:v>
                </c:pt>
                <c:pt idx="10">
                  <c:v>82.759</c:v>
                </c:pt>
                <c:pt idx="11">
                  <c:v>82.759</c:v>
                </c:pt>
                <c:pt idx="12">
                  <c:v>82.759</c:v>
                </c:pt>
                <c:pt idx="13">
                  <c:v>80.959000000000003</c:v>
                </c:pt>
                <c:pt idx="14">
                  <c:v>76.911000000000001</c:v>
                </c:pt>
                <c:pt idx="15">
                  <c:v>74.861000000000004</c:v>
                </c:pt>
                <c:pt idx="16">
                  <c:v>67.757000000000005</c:v>
                </c:pt>
                <c:pt idx="17">
                  <c:v>59.764000000000003</c:v>
                </c:pt>
                <c:pt idx="18">
                  <c:v>58.055999999999997</c:v>
                </c:pt>
                <c:pt idx="19">
                  <c:v>54.101999999999997</c:v>
                </c:pt>
                <c:pt idx="20">
                  <c:v>51.396999999999998</c:v>
                </c:pt>
              </c:numCache>
            </c:numRef>
          </c:yVal>
          <c:smooth val="0"/>
          <c:extLst>
            <c:ext xmlns:c16="http://schemas.microsoft.com/office/drawing/2014/chart" uri="{C3380CC4-5D6E-409C-BE32-E72D297353CC}">
              <c16:uniqueId val="{00000000-AA40-45F3-9CCB-C69593A45C88}"/>
            </c:ext>
          </c:extLst>
        </c:ser>
        <c:ser>
          <c:idx val="1"/>
          <c:order val="1"/>
          <c:tx>
            <c:strRef>
              <c:f>Sheet1!$C$1</c:f>
              <c:strCache>
                <c:ptCount val="1"/>
                <c:pt idx="0">
                  <c:v>10-39 (N=41)</c:v>
                </c:pt>
              </c:strCache>
            </c:strRef>
          </c:tx>
          <c:spPr>
            <a:ln w="41275">
              <a:solidFill>
                <a:srgbClr val="00B0F0"/>
              </a:solidFill>
              <a:prstDash val="solid"/>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95.058999999999997</c:v>
                </c:pt>
                <c:pt idx="2">
                  <c:v>92.558000000000007</c:v>
                </c:pt>
                <c:pt idx="3">
                  <c:v>90.055999999999997</c:v>
                </c:pt>
                <c:pt idx="4">
                  <c:v>90.055999999999997</c:v>
                </c:pt>
                <c:pt idx="5">
                  <c:v>87.555000000000007</c:v>
                </c:pt>
                <c:pt idx="6">
                  <c:v>85.052999999999997</c:v>
                </c:pt>
                <c:pt idx="7">
                  <c:v>82.552000000000007</c:v>
                </c:pt>
                <c:pt idx="8">
                  <c:v>82.552000000000007</c:v>
                </c:pt>
                <c:pt idx="9">
                  <c:v>82.552000000000007</c:v>
                </c:pt>
                <c:pt idx="10">
                  <c:v>80.05</c:v>
                </c:pt>
                <c:pt idx="11">
                  <c:v>80.05</c:v>
                </c:pt>
                <c:pt idx="12">
                  <c:v>80.05</c:v>
                </c:pt>
                <c:pt idx="13">
                  <c:v>75.046999999999997</c:v>
                </c:pt>
                <c:pt idx="14">
                  <c:v>72.16</c:v>
                </c:pt>
                <c:pt idx="15">
                  <c:v>65.736000000000004</c:v>
                </c:pt>
                <c:pt idx="16">
                  <c:v>62.276000000000003</c:v>
                </c:pt>
                <c:pt idx="17">
                  <c:v>58.384</c:v>
                </c:pt>
                <c:pt idx="18">
                  <c:v>58.384</c:v>
                </c:pt>
                <c:pt idx="19">
                  <c:v>#N/A</c:v>
                </c:pt>
                <c:pt idx="20">
                  <c:v>#N/A</c:v>
                </c:pt>
              </c:numCache>
            </c:numRef>
          </c:yVal>
          <c:smooth val="0"/>
          <c:extLst>
            <c:ext xmlns:c16="http://schemas.microsoft.com/office/drawing/2014/chart" uri="{C3380CC4-5D6E-409C-BE32-E72D297353CC}">
              <c16:uniqueId val="{00000001-AA40-45F3-9CCB-C69593A45C88}"/>
            </c:ext>
          </c:extLst>
        </c:ser>
        <c:ser>
          <c:idx val="2"/>
          <c:order val="2"/>
          <c:tx>
            <c:strRef>
              <c:f>Sheet1!$D$1</c:f>
              <c:strCache>
                <c:ptCount val="1"/>
                <c:pt idx="0">
                  <c:v>40+ (N=83)</c:v>
                </c:pt>
              </c:strCache>
            </c:strRef>
          </c:tx>
          <c:spPr>
            <a:ln w="41275">
              <a:solidFill>
                <a:srgbClr val="FF0000"/>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Sheet1!$D$2:$D$22</c:f>
              <c:numCache>
                <c:formatCode>General</c:formatCode>
                <c:ptCount val="21"/>
                <c:pt idx="0">
                  <c:v>100</c:v>
                </c:pt>
                <c:pt idx="1">
                  <c:v>95.12</c:v>
                </c:pt>
                <c:pt idx="2">
                  <c:v>93.869</c:v>
                </c:pt>
                <c:pt idx="3">
                  <c:v>92.617000000000004</c:v>
                </c:pt>
                <c:pt idx="4">
                  <c:v>91.366</c:v>
                </c:pt>
                <c:pt idx="5">
                  <c:v>90.114000000000004</c:v>
                </c:pt>
                <c:pt idx="6">
                  <c:v>90.114000000000004</c:v>
                </c:pt>
                <c:pt idx="7">
                  <c:v>90.114000000000004</c:v>
                </c:pt>
                <c:pt idx="8">
                  <c:v>90.114000000000004</c:v>
                </c:pt>
                <c:pt idx="9">
                  <c:v>90.114000000000004</c:v>
                </c:pt>
                <c:pt idx="10">
                  <c:v>90.114000000000004</c:v>
                </c:pt>
                <c:pt idx="11">
                  <c:v>90.114000000000004</c:v>
                </c:pt>
                <c:pt idx="12">
                  <c:v>90.114000000000004</c:v>
                </c:pt>
                <c:pt idx="13">
                  <c:v>86.251999999999995</c:v>
                </c:pt>
                <c:pt idx="14">
                  <c:v>79.222999999999999</c:v>
                </c:pt>
                <c:pt idx="15">
                  <c:v>75.980999999999995</c:v>
                </c:pt>
                <c:pt idx="16">
                  <c:v>74.033000000000001</c:v>
                </c:pt>
                <c:pt idx="17">
                  <c:v>64.796999999999997</c:v>
                </c:pt>
                <c:pt idx="18">
                  <c:v>58.906999999999996</c:v>
                </c:pt>
                <c:pt idx="19">
                  <c:v>58.906999999999996</c:v>
                </c:pt>
              </c:numCache>
            </c:numRef>
          </c:yVal>
          <c:smooth val="0"/>
          <c:extLst>
            <c:ext xmlns:c16="http://schemas.microsoft.com/office/drawing/2014/chart" uri="{C3380CC4-5D6E-409C-BE32-E72D297353CC}">
              <c16:uniqueId val="{00000002-AA40-45F3-9CCB-C69593A45C88}"/>
            </c:ext>
          </c:extLst>
        </c:ser>
        <c:dLbls>
          <c:showLegendKey val="0"/>
          <c:showVal val="0"/>
          <c:showCatName val="0"/>
          <c:showSerName val="0"/>
          <c:showPercent val="0"/>
          <c:showBubbleSize val="0"/>
        </c:dLbls>
        <c:axId val="575048216"/>
        <c:axId val="663043320"/>
      </c:scatterChart>
      <c:valAx>
        <c:axId val="575048216"/>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043320"/>
        <c:crosses val="autoZero"/>
        <c:crossBetween val="midCat"/>
        <c:majorUnit val="1"/>
      </c:valAx>
      <c:valAx>
        <c:axId val="6630433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5048216"/>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66415929203539825"/>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Patient (N = 7,116)</c:v>
                </c:pt>
              </c:strCache>
            </c:strRef>
          </c:tx>
          <c:spPr>
            <a:ln w="41275">
              <a:solidFill>
                <a:srgbClr val="00B0F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95.231999999999999</c:v>
                </c:pt>
                <c:pt idx="2">
                  <c:v>93.853999999999999</c:v>
                </c:pt>
                <c:pt idx="3">
                  <c:v>93.106999999999999</c:v>
                </c:pt>
                <c:pt idx="4">
                  <c:v>92.503</c:v>
                </c:pt>
                <c:pt idx="5">
                  <c:v>91.956999999999994</c:v>
                </c:pt>
                <c:pt idx="6">
                  <c:v>91.558000000000007</c:v>
                </c:pt>
                <c:pt idx="7">
                  <c:v>91.201999999999998</c:v>
                </c:pt>
                <c:pt idx="8">
                  <c:v>90.844999999999999</c:v>
                </c:pt>
                <c:pt idx="9">
                  <c:v>90.367000000000004</c:v>
                </c:pt>
                <c:pt idx="10">
                  <c:v>90.067999999999998</c:v>
                </c:pt>
                <c:pt idx="11">
                  <c:v>89.781999999999996</c:v>
                </c:pt>
                <c:pt idx="12">
                  <c:v>89.582999999999998</c:v>
                </c:pt>
                <c:pt idx="13">
                  <c:v>86.968999999999994</c:v>
                </c:pt>
                <c:pt idx="14">
                  <c:v>84.647000000000006</c:v>
                </c:pt>
                <c:pt idx="15">
                  <c:v>82.256</c:v>
                </c:pt>
                <c:pt idx="16">
                  <c:v>80.376999999999995</c:v>
                </c:pt>
                <c:pt idx="17">
                  <c:v>77.853999999999999</c:v>
                </c:pt>
                <c:pt idx="18">
                  <c:v>75.870999999999995</c:v>
                </c:pt>
                <c:pt idx="19">
                  <c:v>74.188999999999993</c:v>
                </c:pt>
                <c:pt idx="20">
                  <c:v>72.215999999999994</c:v>
                </c:pt>
                <c:pt idx="21">
                  <c:v>70.149000000000001</c:v>
                </c:pt>
                <c:pt idx="22">
                  <c:v>68.275000000000006</c:v>
                </c:pt>
                <c:pt idx="23">
                  <c:v>65.483000000000004</c:v>
                </c:pt>
              </c:numCache>
            </c:numRef>
          </c:yVal>
          <c:smooth val="0"/>
          <c:extLst>
            <c:ext xmlns:c16="http://schemas.microsoft.com/office/drawing/2014/chart" uri="{C3380CC4-5D6E-409C-BE32-E72D297353CC}">
              <c16:uniqueId val="{00000000-2AFA-494E-8BA0-7634D2A2CC6B}"/>
            </c:ext>
          </c:extLst>
        </c:ser>
        <c:ser>
          <c:idx val="1"/>
          <c:order val="1"/>
          <c:tx>
            <c:strRef>
              <c:f>Sheet1!$C$1</c:f>
              <c:strCache>
                <c:ptCount val="1"/>
                <c:pt idx="0">
                  <c:v>Graft  (N = 7,116)</c:v>
                </c:pt>
              </c:strCache>
            </c:strRef>
          </c:tx>
          <c:spPr>
            <a:ln w="41275">
              <a:solidFill>
                <a:srgbClr val="33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94.86</c:v>
                </c:pt>
                <c:pt idx="2">
                  <c:v>93.5</c:v>
                </c:pt>
                <c:pt idx="3">
                  <c:v>92.710999999999999</c:v>
                </c:pt>
                <c:pt idx="4">
                  <c:v>92.108999999999995</c:v>
                </c:pt>
                <c:pt idx="5">
                  <c:v>91.564999999999998</c:v>
                </c:pt>
                <c:pt idx="6">
                  <c:v>91.153000000000006</c:v>
                </c:pt>
                <c:pt idx="7">
                  <c:v>90.769000000000005</c:v>
                </c:pt>
                <c:pt idx="8">
                  <c:v>90.384</c:v>
                </c:pt>
                <c:pt idx="9">
                  <c:v>89.908000000000001</c:v>
                </c:pt>
                <c:pt idx="10">
                  <c:v>89.58</c:v>
                </c:pt>
                <c:pt idx="11">
                  <c:v>89.28</c:v>
                </c:pt>
                <c:pt idx="12">
                  <c:v>89.022999999999996</c:v>
                </c:pt>
                <c:pt idx="13">
                  <c:v>86.103999999999999</c:v>
                </c:pt>
                <c:pt idx="14">
                  <c:v>83.36</c:v>
                </c:pt>
                <c:pt idx="15">
                  <c:v>80.611000000000004</c:v>
                </c:pt>
                <c:pt idx="16">
                  <c:v>78.317999999999998</c:v>
                </c:pt>
                <c:pt idx="17">
                  <c:v>75.456999999999994</c:v>
                </c:pt>
                <c:pt idx="18">
                  <c:v>72.971000000000004</c:v>
                </c:pt>
                <c:pt idx="19">
                  <c:v>70.531999999999996</c:v>
                </c:pt>
                <c:pt idx="20">
                  <c:v>68.144000000000005</c:v>
                </c:pt>
                <c:pt idx="21">
                  <c:v>65.36</c:v>
                </c:pt>
                <c:pt idx="22">
                  <c:v>62.33</c:v>
                </c:pt>
                <c:pt idx="23">
                  <c:v>58.851999999999997</c:v>
                </c:pt>
              </c:numCache>
            </c:numRef>
          </c:yVal>
          <c:smooth val="0"/>
          <c:extLst>
            <c:ext xmlns:c16="http://schemas.microsoft.com/office/drawing/2014/chart" uri="{C3380CC4-5D6E-409C-BE32-E72D297353CC}">
              <c16:uniqueId val="{00000001-2AFA-494E-8BA0-7634D2A2CC6B}"/>
            </c:ext>
          </c:extLst>
        </c:ser>
        <c:dLbls>
          <c:showLegendKey val="0"/>
          <c:showVal val="0"/>
          <c:showCatName val="0"/>
          <c:showSerName val="0"/>
          <c:showPercent val="0"/>
          <c:showBubbleSize val="0"/>
        </c:dLbls>
        <c:axId val="668157600"/>
        <c:axId val="668157992"/>
      </c:scatterChart>
      <c:valAx>
        <c:axId val="66815760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157992"/>
        <c:crosses val="autoZero"/>
        <c:crossBetween val="midCat"/>
        <c:majorUnit val="1"/>
      </c:valAx>
      <c:valAx>
        <c:axId val="6681579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57600"/>
        <c:crosses val="autoZero"/>
        <c:crossBetween val="midCat"/>
        <c:majorUnit val="25"/>
      </c:valAx>
      <c:spPr>
        <a:noFill/>
        <a:ln>
          <a:solidFill>
            <a:schemeClr val="bg2"/>
          </a:solidFill>
        </a:ln>
      </c:spPr>
    </c:plotArea>
    <c:legend>
      <c:legendPos val="r"/>
      <c:layout>
        <c:manualLayout>
          <c:xMode val="edge"/>
          <c:yMode val="edge"/>
          <c:x val="0.10455008942466264"/>
          <c:y val="0.72527199221065097"/>
          <c:w val="0.46046465983788093"/>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3794682922699193"/>
        </c:manualLayout>
      </c:layout>
      <c:scatterChart>
        <c:scatterStyle val="lineMarker"/>
        <c:varyColors val="0"/>
        <c:ser>
          <c:idx val="0"/>
          <c:order val="0"/>
          <c:tx>
            <c:strRef>
              <c:f>Sheet1!$B$1</c:f>
              <c:strCache>
                <c:ptCount val="1"/>
                <c:pt idx="0">
                  <c:v>ECMO, no VAD or TAH (N=134)</c:v>
                </c:pt>
              </c:strCache>
            </c:strRef>
          </c:tx>
          <c:spPr>
            <a:ln w="41275">
              <a:solidFill>
                <a:srgbClr val="00B0F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86.536000000000001</c:v>
                </c:pt>
                <c:pt idx="2">
                  <c:v>81.269000000000005</c:v>
                </c:pt>
                <c:pt idx="3">
                  <c:v>76.754000000000005</c:v>
                </c:pt>
                <c:pt idx="4">
                  <c:v>74.495999999999995</c:v>
                </c:pt>
                <c:pt idx="5">
                  <c:v>73.744</c:v>
                </c:pt>
                <c:pt idx="6">
                  <c:v>72.983999999999995</c:v>
                </c:pt>
                <c:pt idx="7">
                  <c:v>72.983999999999995</c:v>
                </c:pt>
                <c:pt idx="8">
                  <c:v>72.983999999999995</c:v>
                </c:pt>
                <c:pt idx="9">
                  <c:v>72.153999999999996</c:v>
                </c:pt>
                <c:pt idx="10">
                  <c:v>72.153999999999996</c:v>
                </c:pt>
                <c:pt idx="11">
                  <c:v>72.153999999999996</c:v>
                </c:pt>
                <c:pt idx="12">
                  <c:v>72.153999999999996</c:v>
                </c:pt>
                <c:pt idx="13">
                  <c:v>72.153999999999996</c:v>
                </c:pt>
                <c:pt idx="14">
                  <c:v>70.989999999999995</c:v>
                </c:pt>
                <c:pt idx="15">
                  <c:v>70.989999999999995</c:v>
                </c:pt>
                <c:pt idx="16">
                  <c:v>70.989999999999995</c:v>
                </c:pt>
                <c:pt idx="17">
                  <c:v>70.989999999999995</c:v>
                </c:pt>
                <c:pt idx="18">
                  <c:v>70.989999999999995</c:v>
                </c:pt>
              </c:numCache>
            </c:numRef>
          </c:yVal>
          <c:smooth val="0"/>
          <c:extLst>
            <c:ext xmlns:c16="http://schemas.microsoft.com/office/drawing/2014/chart" uri="{C3380CC4-5D6E-409C-BE32-E72D297353CC}">
              <c16:uniqueId val="{00000000-B186-4B2A-BC48-FB794C1CDF55}"/>
            </c:ext>
          </c:extLst>
        </c:ser>
        <c:ser>
          <c:idx val="1"/>
          <c:order val="1"/>
          <c:tx>
            <c:strRef>
              <c:f>Sheet1!$C$1</c:f>
              <c:strCache>
                <c:ptCount val="1"/>
                <c:pt idx="0">
                  <c:v>VAD or TAH, no ECMO  (N=889)</c:v>
                </c:pt>
              </c:strCache>
            </c:strRef>
          </c:tx>
          <c:spPr>
            <a:ln w="41275">
              <a:solidFill>
                <a:srgbClr val="339933"/>
              </a:solidFill>
              <a:prstDash val="solid"/>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97.852999999999994</c:v>
                </c:pt>
                <c:pt idx="2">
                  <c:v>96.816999999999993</c:v>
                </c:pt>
                <c:pt idx="3">
                  <c:v>96.236999999999995</c:v>
                </c:pt>
                <c:pt idx="4">
                  <c:v>96.119</c:v>
                </c:pt>
                <c:pt idx="5">
                  <c:v>95.528999999999996</c:v>
                </c:pt>
                <c:pt idx="6">
                  <c:v>95.292000000000002</c:v>
                </c:pt>
                <c:pt idx="7">
                  <c:v>94.911000000000001</c:v>
                </c:pt>
                <c:pt idx="8">
                  <c:v>94.781999999999996</c:v>
                </c:pt>
                <c:pt idx="9">
                  <c:v>94.522000000000006</c:v>
                </c:pt>
                <c:pt idx="10">
                  <c:v>94.128</c:v>
                </c:pt>
                <c:pt idx="11">
                  <c:v>93.997</c:v>
                </c:pt>
                <c:pt idx="12">
                  <c:v>93.727000000000004</c:v>
                </c:pt>
                <c:pt idx="13">
                  <c:v>91.085999999999999</c:v>
                </c:pt>
                <c:pt idx="14">
                  <c:v>88.578999999999994</c:v>
                </c:pt>
                <c:pt idx="15">
                  <c:v>86.736999999999995</c:v>
                </c:pt>
                <c:pt idx="16">
                  <c:v>84.665999999999997</c:v>
                </c:pt>
                <c:pt idx="17">
                  <c:v>82.144000000000005</c:v>
                </c:pt>
                <c:pt idx="18">
                  <c:v>77.924000000000007</c:v>
                </c:pt>
              </c:numCache>
            </c:numRef>
          </c:yVal>
          <c:smooth val="0"/>
          <c:extLst>
            <c:ext xmlns:c16="http://schemas.microsoft.com/office/drawing/2014/chart" uri="{C3380CC4-5D6E-409C-BE32-E72D297353CC}">
              <c16:uniqueId val="{00000001-B186-4B2A-BC48-FB794C1CDF55}"/>
            </c:ext>
          </c:extLst>
        </c:ser>
        <c:ser>
          <c:idx val="2"/>
          <c:order val="2"/>
          <c:tx>
            <c:strRef>
              <c:f>Sheet1!$D$1</c:f>
              <c:strCache>
                <c:ptCount val="1"/>
                <c:pt idx="0">
                  <c:v>No ECMO/VAD/TAH (N=2,457)</c:v>
                </c:pt>
              </c:strCache>
            </c:strRef>
          </c:tx>
          <c:spPr>
            <a:ln w="41275">
              <a:solidFill>
                <a:srgbClr val="FF00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97.718000000000004</c:v>
                </c:pt>
                <c:pt idx="2">
                  <c:v>96.736999999999995</c:v>
                </c:pt>
                <c:pt idx="3">
                  <c:v>96.326999999999998</c:v>
                </c:pt>
                <c:pt idx="4">
                  <c:v>95.832999999999998</c:v>
                </c:pt>
                <c:pt idx="5">
                  <c:v>95.254999999999995</c:v>
                </c:pt>
                <c:pt idx="6">
                  <c:v>94.798000000000002</c:v>
                </c:pt>
                <c:pt idx="7">
                  <c:v>94.540999999999997</c:v>
                </c:pt>
                <c:pt idx="8">
                  <c:v>94.234999999999999</c:v>
                </c:pt>
                <c:pt idx="9">
                  <c:v>93.885000000000005</c:v>
                </c:pt>
                <c:pt idx="10">
                  <c:v>93.578000000000003</c:v>
                </c:pt>
                <c:pt idx="11">
                  <c:v>93.269000000000005</c:v>
                </c:pt>
                <c:pt idx="12">
                  <c:v>93.040999999999997</c:v>
                </c:pt>
                <c:pt idx="13">
                  <c:v>90.144999999999996</c:v>
                </c:pt>
                <c:pt idx="14">
                  <c:v>88.194000000000003</c:v>
                </c:pt>
                <c:pt idx="15">
                  <c:v>85.885000000000005</c:v>
                </c:pt>
                <c:pt idx="16">
                  <c:v>84.242000000000004</c:v>
                </c:pt>
                <c:pt idx="17">
                  <c:v>80.974999999999994</c:v>
                </c:pt>
                <c:pt idx="18">
                  <c:v>79.488</c:v>
                </c:pt>
              </c:numCache>
            </c:numRef>
          </c:yVal>
          <c:smooth val="0"/>
          <c:extLst>
            <c:ext xmlns:c16="http://schemas.microsoft.com/office/drawing/2014/chart" uri="{C3380CC4-5D6E-409C-BE32-E72D297353CC}">
              <c16:uniqueId val="{00000002-B186-4B2A-BC48-FB794C1CDF55}"/>
            </c:ext>
          </c:extLst>
        </c:ser>
        <c:dLbls>
          <c:showLegendKey val="0"/>
          <c:showVal val="0"/>
          <c:showCatName val="0"/>
          <c:showSerName val="0"/>
          <c:showPercent val="0"/>
          <c:showBubbleSize val="0"/>
        </c:dLbls>
        <c:axId val="668156032"/>
        <c:axId val="668158384"/>
      </c:scatterChart>
      <c:valAx>
        <c:axId val="668156032"/>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158384"/>
        <c:crosses val="autoZero"/>
        <c:crossBetween val="midCat"/>
        <c:majorUnit val="1"/>
      </c:valAx>
      <c:valAx>
        <c:axId val="6681583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56032"/>
        <c:crosses val="autoZero"/>
        <c:crossBetween val="midCat"/>
        <c:majorUnit val="25"/>
      </c:valAx>
      <c:spPr>
        <a:noFill/>
        <a:ln>
          <a:solidFill>
            <a:schemeClr val="bg2"/>
          </a:solidFill>
        </a:ln>
      </c:spPr>
    </c:plotArea>
    <c:legend>
      <c:legendPos val="r"/>
      <c:layout>
        <c:manualLayout>
          <c:xMode val="edge"/>
          <c:yMode val="edge"/>
          <c:x val="0.10455008942466264"/>
          <c:y val="0.70292650918635169"/>
          <c:w val="0.73614312591457065"/>
          <c:h val="0.169090678181356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Sheet1!$A$2:$A$19</c:f>
              <c:strCache>
                <c:ptCount val="18"/>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Sheet1!$B$2:$B$19</c:f>
              <c:numCache>
                <c:formatCode>General</c:formatCode>
                <c:ptCount val="18"/>
                <c:pt idx="0">
                  <c:v>1770</c:v>
                </c:pt>
                <c:pt idx="1">
                  <c:v>642</c:v>
                </c:pt>
                <c:pt idx="2">
                  <c:v>374</c:v>
                </c:pt>
                <c:pt idx="3">
                  <c:v>299</c:v>
                </c:pt>
                <c:pt idx="4">
                  <c:v>245</c:v>
                </c:pt>
                <c:pt idx="5">
                  <c:v>227</c:v>
                </c:pt>
                <c:pt idx="6">
                  <c:v>227</c:v>
                </c:pt>
                <c:pt idx="7">
                  <c:v>216</c:v>
                </c:pt>
                <c:pt idx="8">
                  <c:v>210</c:v>
                </c:pt>
                <c:pt idx="9">
                  <c:v>230</c:v>
                </c:pt>
                <c:pt idx="10">
                  <c:v>289</c:v>
                </c:pt>
                <c:pt idx="11">
                  <c:v>296</c:v>
                </c:pt>
                <c:pt idx="12">
                  <c:v>368</c:v>
                </c:pt>
                <c:pt idx="13">
                  <c:v>418</c:v>
                </c:pt>
                <c:pt idx="14">
                  <c:v>532</c:v>
                </c:pt>
                <c:pt idx="15">
                  <c:v>486</c:v>
                </c:pt>
                <c:pt idx="16">
                  <c:v>499</c:v>
                </c:pt>
                <c:pt idx="17">
                  <c:v>441</c:v>
                </c:pt>
              </c:numCache>
            </c:numRef>
          </c:val>
          <c:extLst>
            <c:ext xmlns:c16="http://schemas.microsoft.com/office/drawing/2014/chart" uri="{C3380CC4-5D6E-409C-BE32-E72D297353CC}">
              <c16:uniqueId val="{00000000-CADE-471D-9C23-48F27F5C8B82}"/>
            </c:ext>
          </c:extLst>
        </c:ser>
        <c:dLbls>
          <c:showLegendKey val="0"/>
          <c:showVal val="0"/>
          <c:showCatName val="0"/>
          <c:showSerName val="0"/>
          <c:showPercent val="0"/>
          <c:showBubbleSize val="0"/>
        </c:dLbls>
        <c:gapWidth val="25"/>
        <c:overlap val="100"/>
        <c:axId val="580297744"/>
        <c:axId val="580298136"/>
      </c:barChart>
      <c:catAx>
        <c:axId val="580297744"/>
        <c:scaling>
          <c:orientation val="minMax"/>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80298136"/>
        <c:crosses val="autoZero"/>
        <c:auto val="1"/>
        <c:lblAlgn val="ctr"/>
        <c:lblOffset val="100"/>
        <c:tickLblSkip val="1"/>
        <c:noMultiLvlLbl val="0"/>
      </c:catAx>
      <c:valAx>
        <c:axId val="580298136"/>
        <c:scaling>
          <c:orientation val="minMax"/>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a:t>
                </a:r>
                <a:r>
                  <a:rPr lang="en-US" sz="1700" baseline="0" dirty="0" smtClean="0">
                    <a:solidFill>
                      <a:schemeClr val="bg2"/>
                    </a:solidFill>
                  </a:rPr>
                  <a:t> </a:t>
                </a:r>
                <a:r>
                  <a:rPr lang="en-US" sz="1700" dirty="0" smtClean="0">
                    <a:solidFill>
                      <a:schemeClr val="bg2"/>
                    </a:solidFill>
                  </a:rPr>
                  <a:t>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0297744"/>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40077598995797E-2"/>
          <c:y val="3.3798392388451441E-2"/>
          <c:w val="0.86104256533150769"/>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2,923)</c:v>
                </c:pt>
                <c:pt idx="1">
                  <c:v>2 Years (N = 2,689)</c:v>
                </c:pt>
                <c:pt idx="2">
                  <c:v>3 Years (N = 2,455)</c:v>
                </c:pt>
                <c:pt idx="3">
                  <c:v>.</c:v>
                </c:pt>
              </c:strCache>
            </c:strRef>
          </c:cat>
          <c:val>
            <c:numRef>
              <c:f>Sheet1!$B$2:$E$2</c:f>
              <c:numCache>
                <c:formatCode>General</c:formatCode>
                <c:ptCount val="4"/>
                <c:pt idx="0">
                  <c:v>1950</c:v>
                </c:pt>
                <c:pt idx="1">
                  <c:v>1858</c:v>
                </c:pt>
                <c:pt idx="2">
                  <c:v>1685</c:v>
                </c:pt>
                <c:pt idx="3">
                  <c:v>0</c:v>
                </c:pt>
              </c:numCache>
            </c:numRef>
          </c:val>
          <c:extLst>
            <c:ext xmlns:c16="http://schemas.microsoft.com/office/drawing/2014/chart" uri="{C3380CC4-5D6E-409C-BE32-E72D297353CC}">
              <c16:uniqueId val="{00000000-51AC-47A3-A7DB-C014769496D7}"/>
            </c:ext>
          </c:extLst>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2,923)</c:v>
                </c:pt>
                <c:pt idx="1">
                  <c:v>2 Years (N = 2,689)</c:v>
                </c:pt>
                <c:pt idx="2">
                  <c:v>3 Years (N = 2,455)</c:v>
                </c:pt>
                <c:pt idx="3">
                  <c:v>.</c:v>
                </c:pt>
              </c:strCache>
            </c:strRef>
          </c:cat>
          <c:val>
            <c:numRef>
              <c:f>Sheet1!$B$3:$E$3</c:f>
              <c:numCache>
                <c:formatCode>General</c:formatCode>
                <c:ptCount val="4"/>
                <c:pt idx="0">
                  <c:v>523</c:v>
                </c:pt>
                <c:pt idx="1">
                  <c:v>479</c:v>
                </c:pt>
                <c:pt idx="2">
                  <c:v>444</c:v>
                </c:pt>
                <c:pt idx="3">
                  <c:v>0</c:v>
                </c:pt>
              </c:numCache>
            </c:numRef>
          </c:val>
          <c:extLst>
            <c:ext xmlns:c16="http://schemas.microsoft.com/office/drawing/2014/chart" uri="{C3380CC4-5D6E-409C-BE32-E72D297353CC}">
              <c16:uniqueId val="{00000001-51AC-47A3-A7DB-C014769496D7}"/>
            </c:ext>
          </c:extLst>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2,923)</c:v>
                </c:pt>
                <c:pt idx="1">
                  <c:v>2 Years (N = 2,689)</c:v>
                </c:pt>
                <c:pt idx="2">
                  <c:v>3 Years (N = 2,455)</c:v>
                </c:pt>
                <c:pt idx="3">
                  <c:v>.</c:v>
                </c:pt>
              </c:strCache>
            </c:strRef>
          </c:cat>
          <c:val>
            <c:numRef>
              <c:f>Sheet1!$B$4:$E$4</c:f>
              <c:numCache>
                <c:formatCode>General</c:formatCode>
                <c:ptCount val="4"/>
                <c:pt idx="0">
                  <c:v>243</c:v>
                </c:pt>
                <c:pt idx="1">
                  <c:v>206</c:v>
                </c:pt>
                <c:pt idx="2">
                  <c:v>184</c:v>
                </c:pt>
                <c:pt idx="3">
                  <c:v>0</c:v>
                </c:pt>
              </c:numCache>
            </c:numRef>
          </c:val>
          <c:extLst>
            <c:ext xmlns:c16="http://schemas.microsoft.com/office/drawing/2014/chart" uri="{C3380CC4-5D6E-409C-BE32-E72D297353CC}">
              <c16:uniqueId val="{00000002-51AC-47A3-A7DB-C014769496D7}"/>
            </c:ext>
          </c:extLst>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2,923)</c:v>
                </c:pt>
                <c:pt idx="1">
                  <c:v>2 Years (N = 2,689)</c:v>
                </c:pt>
                <c:pt idx="2">
                  <c:v>3 Years (N = 2,455)</c:v>
                </c:pt>
                <c:pt idx="3">
                  <c:v>.</c:v>
                </c:pt>
              </c:strCache>
            </c:strRef>
          </c:cat>
          <c:val>
            <c:numRef>
              <c:f>Sheet1!$B$5:$E$5</c:f>
              <c:numCache>
                <c:formatCode>General</c:formatCode>
                <c:ptCount val="4"/>
                <c:pt idx="0">
                  <c:v>81</c:v>
                </c:pt>
                <c:pt idx="1">
                  <c:v>52</c:v>
                </c:pt>
                <c:pt idx="2">
                  <c:v>62</c:v>
                </c:pt>
                <c:pt idx="3">
                  <c:v>0</c:v>
                </c:pt>
              </c:numCache>
            </c:numRef>
          </c:val>
          <c:extLst>
            <c:ext xmlns:c16="http://schemas.microsoft.com/office/drawing/2014/chart" uri="{C3380CC4-5D6E-409C-BE32-E72D297353CC}">
              <c16:uniqueId val="{00000003-51AC-47A3-A7DB-C014769496D7}"/>
            </c:ext>
          </c:extLst>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2,923)</c:v>
                </c:pt>
                <c:pt idx="1">
                  <c:v>2 Years (N = 2,689)</c:v>
                </c:pt>
                <c:pt idx="2">
                  <c:v>3 Years (N = 2,455)</c:v>
                </c:pt>
                <c:pt idx="3">
                  <c:v>.</c:v>
                </c:pt>
              </c:strCache>
            </c:strRef>
          </c:cat>
          <c:val>
            <c:numRef>
              <c:f>Sheet1!$B$6:$E$6</c:f>
              <c:numCache>
                <c:formatCode>General</c:formatCode>
                <c:ptCount val="4"/>
                <c:pt idx="0">
                  <c:v>40</c:v>
                </c:pt>
                <c:pt idx="1">
                  <c:v>31</c:v>
                </c:pt>
                <c:pt idx="2">
                  <c:v>33</c:v>
                </c:pt>
                <c:pt idx="3">
                  <c:v>0</c:v>
                </c:pt>
              </c:numCache>
            </c:numRef>
          </c:val>
          <c:extLst>
            <c:ext xmlns:c16="http://schemas.microsoft.com/office/drawing/2014/chart" uri="{C3380CC4-5D6E-409C-BE32-E72D297353CC}">
              <c16:uniqueId val="{00000004-51AC-47A3-A7DB-C014769496D7}"/>
            </c:ext>
          </c:extLst>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2,923)</c:v>
                </c:pt>
                <c:pt idx="1">
                  <c:v>2 Years (N = 2,689)</c:v>
                </c:pt>
                <c:pt idx="2">
                  <c:v>3 Years (N = 2,455)</c:v>
                </c:pt>
                <c:pt idx="3">
                  <c:v>.</c:v>
                </c:pt>
              </c:strCache>
            </c:strRef>
          </c:cat>
          <c:val>
            <c:numRef>
              <c:f>Sheet1!$B$7:$E$7</c:f>
              <c:numCache>
                <c:formatCode>General</c:formatCode>
                <c:ptCount val="4"/>
                <c:pt idx="0">
                  <c:v>18</c:v>
                </c:pt>
                <c:pt idx="1">
                  <c:v>14</c:v>
                </c:pt>
                <c:pt idx="2">
                  <c:v>17</c:v>
                </c:pt>
                <c:pt idx="3">
                  <c:v>0</c:v>
                </c:pt>
              </c:numCache>
            </c:numRef>
          </c:val>
          <c:extLst>
            <c:ext xmlns:c16="http://schemas.microsoft.com/office/drawing/2014/chart" uri="{C3380CC4-5D6E-409C-BE32-E72D297353CC}">
              <c16:uniqueId val="{00000005-51AC-47A3-A7DB-C014769496D7}"/>
            </c:ext>
          </c:extLst>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2,923)</c:v>
                </c:pt>
                <c:pt idx="1">
                  <c:v>2 Years (N = 2,689)</c:v>
                </c:pt>
                <c:pt idx="2">
                  <c:v>3 Years (N = 2,455)</c:v>
                </c:pt>
                <c:pt idx="3">
                  <c:v>.</c:v>
                </c:pt>
              </c:strCache>
            </c:strRef>
          </c:cat>
          <c:val>
            <c:numRef>
              <c:f>Sheet1!$B$8:$E$8</c:f>
              <c:numCache>
                <c:formatCode>General</c:formatCode>
                <c:ptCount val="4"/>
                <c:pt idx="0">
                  <c:v>24</c:v>
                </c:pt>
                <c:pt idx="1">
                  <c:v>24</c:v>
                </c:pt>
                <c:pt idx="2">
                  <c:v>17</c:v>
                </c:pt>
                <c:pt idx="3">
                  <c:v>0</c:v>
                </c:pt>
              </c:numCache>
            </c:numRef>
          </c:val>
          <c:extLst>
            <c:ext xmlns:c16="http://schemas.microsoft.com/office/drawing/2014/chart" uri="{C3380CC4-5D6E-409C-BE32-E72D297353CC}">
              <c16:uniqueId val="{00000006-51AC-47A3-A7DB-C014769496D7}"/>
            </c:ext>
          </c:extLst>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2,923)</c:v>
                </c:pt>
                <c:pt idx="1">
                  <c:v>2 Years (N = 2,689)</c:v>
                </c:pt>
                <c:pt idx="2">
                  <c:v>3 Years (N = 2,455)</c:v>
                </c:pt>
                <c:pt idx="3">
                  <c:v>.</c:v>
                </c:pt>
              </c:strCache>
            </c:strRef>
          </c:cat>
          <c:val>
            <c:numRef>
              <c:f>Sheet1!$B$9:$E$9</c:f>
              <c:numCache>
                <c:formatCode>General</c:formatCode>
                <c:ptCount val="4"/>
                <c:pt idx="0">
                  <c:v>17</c:v>
                </c:pt>
                <c:pt idx="1">
                  <c:v>8</c:v>
                </c:pt>
                <c:pt idx="2">
                  <c:v>4</c:v>
                </c:pt>
                <c:pt idx="3">
                  <c:v>0</c:v>
                </c:pt>
              </c:numCache>
            </c:numRef>
          </c:val>
          <c:extLst>
            <c:ext xmlns:c16="http://schemas.microsoft.com/office/drawing/2014/chart" uri="{C3380CC4-5D6E-409C-BE32-E72D297353CC}">
              <c16:uniqueId val="{00000007-51AC-47A3-A7DB-C014769496D7}"/>
            </c:ext>
          </c:extLst>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2,923)</c:v>
                </c:pt>
                <c:pt idx="1">
                  <c:v>2 Years (N = 2,689)</c:v>
                </c:pt>
                <c:pt idx="2">
                  <c:v>3 Years (N = 2,455)</c:v>
                </c:pt>
                <c:pt idx="3">
                  <c:v>.</c:v>
                </c:pt>
              </c:strCache>
            </c:strRef>
          </c:cat>
          <c:val>
            <c:numRef>
              <c:f>Sheet1!$B$10:$E$10</c:f>
              <c:numCache>
                <c:formatCode>General</c:formatCode>
                <c:ptCount val="4"/>
                <c:pt idx="0">
                  <c:v>4</c:v>
                </c:pt>
                <c:pt idx="1">
                  <c:v>2</c:v>
                </c:pt>
                <c:pt idx="2">
                  <c:v>3</c:v>
                </c:pt>
                <c:pt idx="3">
                  <c:v>0</c:v>
                </c:pt>
              </c:numCache>
            </c:numRef>
          </c:val>
          <c:extLst>
            <c:ext xmlns:c16="http://schemas.microsoft.com/office/drawing/2014/chart" uri="{C3380CC4-5D6E-409C-BE32-E72D297353CC}">
              <c16:uniqueId val="{00000008-51AC-47A3-A7DB-C014769496D7}"/>
            </c:ext>
          </c:extLst>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2,923)</c:v>
                </c:pt>
                <c:pt idx="1">
                  <c:v>2 Years (N = 2,689)</c:v>
                </c:pt>
                <c:pt idx="2">
                  <c:v>3 Years (N = 2,455)</c:v>
                </c:pt>
                <c:pt idx="3">
                  <c:v>.</c:v>
                </c:pt>
              </c:strCache>
            </c:strRef>
          </c:cat>
          <c:val>
            <c:numRef>
              <c:f>Sheet1!$B$11:$E$11</c:f>
              <c:numCache>
                <c:formatCode>General</c:formatCode>
                <c:ptCount val="4"/>
                <c:pt idx="0">
                  <c:v>23</c:v>
                </c:pt>
                <c:pt idx="1">
                  <c:v>15</c:v>
                </c:pt>
                <c:pt idx="2">
                  <c:v>6</c:v>
                </c:pt>
                <c:pt idx="3">
                  <c:v>0</c:v>
                </c:pt>
              </c:numCache>
            </c:numRef>
          </c:val>
          <c:extLst>
            <c:ext xmlns:c16="http://schemas.microsoft.com/office/drawing/2014/chart" uri="{C3380CC4-5D6E-409C-BE32-E72D297353CC}">
              <c16:uniqueId val="{00000009-51AC-47A3-A7DB-C014769496D7}"/>
            </c:ext>
          </c:extLst>
        </c:ser>
        <c:dLbls>
          <c:showLegendKey val="0"/>
          <c:showVal val="0"/>
          <c:showCatName val="0"/>
          <c:showSerName val="0"/>
          <c:showPercent val="0"/>
          <c:showBubbleSize val="0"/>
        </c:dLbls>
        <c:gapWidth val="100"/>
        <c:overlap val="100"/>
        <c:axId val="668159560"/>
        <c:axId val="668159952"/>
      </c:barChart>
      <c:catAx>
        <c:axId val="66815956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8159952"/>
        <c:crosses val="autoZero"/>
        <c:auto val="1"/>
        <c:lblAlgn val="ctr"/>
        <c:lblOffset val="100"/>
        <c:noMultiLvlLbl val="0"/>
      </c:catAx>
      <c:valAx>
        <c:axId val="668159952"/>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59560"/>
        <c:crosses val="autoZero"/>
        <c:crossBetween val="between"/>
        <c:majorUnit val="0.2"/>
      </c:valAx>
      <c:spPr>
        <a:noFill/>
        <a:ln>
          <a:solidFill>
            <a:schemeClr val="bg2"/>
          </a:solidFill>
        </a:ln>
      </c:spPr>
    </c:plotArea>
    <c:legend>
      <c:legendPos val="r"/>
      <c:layout>
        <c:manualLayout>
          <c:xMode val="edge"/>
          <c:yMode val="edge"/>
          <c:x val="0.76538970672144246"/>
          <c:y val="1.0416666666666666E-2"/>
          <c:w val="0.13750884400319524"/>
          <c:h val="0.93385520559931068"/>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58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3,333)</c:v>
                </c:pt>
                <c:pt idx="1">
                  <c:v>3 Years (N = 2,773)</c:v>
                </c:pt>
                <c:pt idx="2">
                  <c:v>5 Years (N = 2,326)</c:v>
                </c:pt>
              </c:strCache>
            </c:strRef>
          </c:cat>
          <c:val>
            <c:numRef>
              <c:f>Sheet1!$B$2:$D$2</c:f>
              <c:numCache>
                <c:formatCode>General</c:formatCode>
                <c:ptCount val="3"/>
                <c:pt idx="0">
                  <c:v>1936</c:v>
                </c:pt>
                <c:pt idx="1">
                  <c:v>1832</c:v>
                </c:pt>
                <c:pt idx="2">
                  <c:v>1683</c:v>
                </c:pt>
              </c:numCache>
            </c:numRef>
          </c:val>
          <c:extLst>
            <c:ext xmlns:c16="http://schemas.microsoft.com/office/drawing/2014/chart" uri="{C3380CC4-5D6E-409C-BE32-E72D297353CC}">
              <c16:uniqueId val="{00000000-D106-4D39-AC48-360ECB3BC65D}"/>
            </c:ext>
          </c:extLst>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3,333)</c:v>
                </c:pt>
                <c:pt idx="1">
                  <c:v>3 Years (N = 2,773)</c:v>
                </c:pt>
                <c:pt idx="2">
                  <c:v>5 Years (N = 2,326)</c:v>
                </c:pt>
              </c:strCache>
            </c:strRef>
          </c:cat>
          <c:val>
            <c:numRef>
              <c:f>Sheet1!$B$3:$D$3</c:f>
              <c:numCache>
                <c:formatCode>General</c:formatCode>
                <c:ptCount val="3"/>
                <c:pt idx="0">
                  <c:v>473</c:v>
                </c:pt>
                <c:pt idx="1">
                  <c:v>330</c:v>
                </c:pt>
                <c:pt idx="2">
                  <c:v>275</c:v>
                </c:pt>
              </c:numCache>
            </c:numRef>
          </c:val>
          <c:extLst>
            <c:ext xmlns:c16="http://schemas.microsoft.com/office/drawing/2014/chart" uri="{C3380CC4-5D6E-409C-BE32-E72D297353CC}">
              <c16:uniqueId val="{00000001-D106-4D39-AC48-360ECB3BC65D}"/>
            </c:ext>
          </c:extLst>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3,333)</c:v>
                </c:pt>
                <c:pt idx="1">
                  <c:v>3 Years (N = 2,773)</c:v>
                </c:pt>
                <c:pt idx="2">
                  <c:v>5 Years (N = 2,326)</c:v>
                </c:pt>
              </c:strCache>
            </c:strRef>
          </c:cat>
          <c:val>
            <c:numRef>
              <c:f>Sheet1!$B$4:$D$4</c:f>
              <c:numCache>
                <c:formatCode>General</c:formatCode>
                <c:ptCount val="3"/>
                <c:pt idx="0">
                  <c:v>196</c:v>
                </c:pt>
                <c:pt idx="1">
                  <c:v>130</c:v>
                </c:pt>
                <c:pt idx="2">
                  <c:v>101</c:v>
                </c:pt>
              </c:numCache>
            </c:numRef>
          </c:val>
          <c:extLst>
            <c:ext xmlns:c16="http://schemas.microsoft.com/office/drawing/2014/chart" uri="{C3380CC4-5D6E-409C-BE32-E72D297353CC}">
              <c16:uniqueId val="{00000002-D106-4D39-AC48-360ECB3BC65D}"/>
            </c:ext>
          </c:extLst>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3,333)</c:v>
                </c:pt>
                <c:pt idx="1">
                  <c:v>3 Years (N = 2,773)</c:v>
                </c:pt>
                <c:pt idx="2">
                  <c:v>5 Years (N = 2,326)</c:v>
                </c:pt>
              </c:strCache>
            </c:strRef>
          </c:cat>
          <c:val>
            <c:numRef>
              <c:f>Sheet1!$B$5:$D$5</c:f>
              <c:numCache>
                <c:formatCode>General</c:formatCode>
                <c:ptCount val="3"/>
                <c:pt idx="0">
                  <c:v>648</c:v>
                </c:pt>
                <c:pt idx="1">
                  <c:v>427</c:v>
                </c:pt>
                <c:pt idx="2">
                  <c:v>228</c:v>
                </c:pt>
              </c:numCache>
            </c:numRef>
          </c:val>
          <c:extLst>
            <c:ext xmlns:c16="http://schemas.microsoft.com/office/drawing/2014/chart" uri="{C3380CC4-5D6E-409C-BE32-E72D297353CC}">
              <c16:uniqueId val="{00000003-D106-4D39-AC48-360ECB3BC65D}"/>
            </c:ext>
          </c:extLst>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c:spPr>
          <c:invertIfNegative val="0"/>
          <c:cat>
            <c:strRef>
              <c:f>Sheet1!$B$1:$D$1</c:f>
              <c:strCache>
                <c:ptCount val="3"/>
                <c:pt idx="0">
                  <c:v>1 Year (N = 3,333)</c:v>
                </c:pt>
                <c:pt idx="1">
                  <c:v>3 Years (N = 2,773)</c:v>
                </c:pt>
                <c:pt idx="2">
                  <c:v>5 Years (N = 2,326)</c:v>
                </c:pt>
              </c:strCache>
            </c:strRef>
          </c:cat>
          <c:val>
            <c:numRef>
              <c:f>Sheet1!$B$6:$D$6</c:f>
              <c:numCache>
                <c:formatCode>General</c:formatCode>
                <c:ptCount val="3"/>
                <c:pt idx="0">
                  <c:v>80</c:v>
                </c:pt>
                <c:pt idx="1">
                  <c:v>54</c:v>
                </c:pt>
                <c:pt idx="2">
                  <c:v>39</c:v>
                </c:pt>
              </c:numCache>
            </c:numRef>
          </c:val>
          <c:extLst>
            <c:ext xmlns:c16="http://schemas.microsoft.com/office/drawing/2014/chart" uri="{C3380CC4-5D6E-409C-BE32-E72D297353CC}">
              <c16:uniqueId val="{00000004-D106-4D39-AC48-360ECB3BC65D}"/>
            </c:ext>
          </c:extLst>
        </c:ser>
        <c:dLbls>
          <c:showLegendKey val="0"/>
          <c:showVal val="0"/>
          <c:showCatName val="0"/>
          <c:showSerName val="0"/>
          <c:showPercent val="0"/>
          <c:showBubbleSize val="0"/>
        </c:dLbls>
        <c:gapWidth val="100"/>
        <c:overlap val="100"/>
        <c:axId val="668160736"/>
        <c:axId val="668161128"/>
      </c:barChart>
      <c:catAx>
        <c:axId val="66816073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8161128"/>
        <c:crosses val="autoZero"/>
        <c:auto val="1"/>
        <c:lblAlgn val="ctr"/>
        <c:lblOffset val="100"/>
        <c:noMultiLvlLbl val="0"/>
      </c:catAx>
      <c:valAx>
        <c:axId val="668161128"/>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60736"/>
        <c:crosses val="autoZero"/>
        <c:crossBetween val="between"/>
        <c:majorUnit val="0.2"/>
      </c:valAx>
      <c:spPr>
        <a:noFill/>
        <a:ln>
          <a:solidFill>
            <a:schemeClr val="bg2"/>
          </a:solidFill>
        </a:ln>
      </c:spPr>
    </c:plotArea>
    <c:legend>
      <c:legendPos val="b"/>
      <c:layout>
        <c:manualLayout>
          <c:xMode val="edge"/>
          <c:yMode val="edge"/>
          <c:x val="0.10299121305488988"/>
          <c:y val="0.65833088660527606"/>
          <c:w val="0.86937989273079996"/>
          <c:h val="0.17782730548511944"/>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279E-2"/>
          <c:w val="0.88282893986077871"/>
          <c:h val="0.83666562513019194"/>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EF81-487F-87FF-B4A76FA70887}"/>
              </c:ext>
            </c:extLst>
          </c:dPt>
          <c:cat>
            <c:strRef>
              <c:f>Sheet1!$A$2:$A$5</c:f>
              <c:strCache>
                <c:ptCount val="4"/>
                <c:pt idx="0">
                  <c:v>Any Induction</c:v>
                </c:pt>
                <c:pt idx="1">
                  <c:v>Polyclonal ALG/ATG</c:v>
                </c:pt>
                <c:pt idx="2">
                  <c:v>IL-2R Antagonist</c:v>
                </c:pt>
                <c:pt idx="3">
                  <c:v>OKT3</c:v>
                </c:pt>
              </c:strCache>
            </c:strRef>
          </c:cat>
          <c:val>
            <c:numRef>
              <c:f>Sheet1!$B$2:$B$5</c:f>
              <c:numCache>
                <c:formatCode>General</c:formatCode>
                <c:ptCount val="4"/>
                <c:pt idx="0">
                  <c:v>68.588999999999999</c:v>
                </c:pt>
                <c:pt idx="1">
                  <c:v>50.356699999999996</c:v>
                </c:pt>
                <c:pt idx="2">
                  <c:v>19.659099999999999</c:v>
                </c:pt>
                <c:pt idx="3">
                  <c:v>0.63419999999999999</c:v>
                </c:pt>
              </c:numCache>
            </c:numRef>
          </c:val>
          <c:extLst>
            <c:ext xmlns:c16="http://schemas.microsoft.com/office/drawing/2014/chart" uri="{C3380CC4-5D6E-409C-BE32-E72D297353CC}">
              <c16:uniqueId val="{00000002-EF81-487F-87FF-B4A76FA70887}"/>
            </c:ext>
          </c:extLst>
        </c:ser>
        <c:dLbls>
          <c:showLegendKey val="0"/>
          <c:showVal val="0"/>
          <c:showCatName val="0"/>
          <c:showSerName val="0"/>
          <c:showPercent val="0"/>
          <c:showBubbleSize val="0"/>
        </c:dLbls>
        <c:gapWidth val="40"/>
        <c:overlap val="-80"/>
        <c:axId val="668162304"/>
        <c:axId val="668162696"/>
      </c:barChart>
      <c:catAx>
        <c:axId val="66816230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8162696"/>
        <c:crosses val="autoZero"/>
        <c:auto val="1"/>
        <c:lblAlgn val="ctr"/>
        <c:lblOffset val="100"/>
        <c:noMultiLvlLbl val="0"/>
      </c:catAx>
      <c:valAx>
        <c:axId val="668162696"/>
        <c:scaling>
          <c:orientation val="minMax"/>
          <c:max val="80"/>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62304"/>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307E-2"/>
          <c:w val="0.88282893986077871"/>
          <c:h val="0.79433760398593956"/>
        </c:manualLayout>
      </c:layout>
      <c:barChart>
        <c:barDir val="col"/>
        <c:grouping val="clustered"/>
        <c:varyColors val="0"/>
        <c:ser>
          <c:idx val="0"/>
          <c:order val="0"/>
          <c:tx>
            <c:strRef>
              <c:f>Sheet1!$A$2</c:f>
              <c:strCache>
                <c:ptCount val="1"/>
                <c:pt idx="0">
                  <c:v>2004-2008</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Any Induction</c:v>
                </c:pt>
                <c:pt idx="1">
                  <c:v>Polyclonal ALG/ATG</c:v>
                </c:pt>
                <c:pt idx="2">
                  <c:v>IL-2R Antagonist</c:v>
                </c:pt>
              </c:strCache>
            </c:strRef>
          </c:cat>
          <c:val>
            <c:numRef>
              <c:f>Sheet1!$B$2:$D$2</c:f>
              <c:numCache>
                <c:formatCode>General</c:formatCode>
                <c:ptCount val="3"/>
                <c:pt idx="0">
                  <c:v>60.568600000000004</c:v>
                </c:pt>
                <c:pt idx="1">
                  <c:v>41.285499999999999</c:v>
                </c:pt>
                <c:pt idx="2">
                  <c:v>19.283100000000001</c:v>
                </c:pt>
              </c:numCache>
            </c:numRef>
          </c:val>
          <c:extLst>
            <c:ext xmlns:c16="http://schemas.microsoft.com/office/drawing/2014/chart" uri="{C3380CC4-5D6E-409C-BE32-E72D297353CC}">
              <c16:uniqueId val="{00000000-E4B1-4231-9D8D-1AF040DFBA8C}"/>
            </c:ext>
          </c:extLst>
        </c:ser>
        <c:ser>
          <c:idx val="1"/>
          <c:order val="1"/>
          <c:tx>
            <c:strRef>
              <c:f>Sheet1!$A$3</c:f>
              <c:strCache>
                <c:ptCount val="1"/>
                <c:pt idx="0">
                  <c:v>2009-6/2017</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Sheet1!$B$1:$D$1</c:f>
              <c:strCache>
                <c:ptCount val="3"/>
                <c:pt idx="0">
                  <c:v>Any Induction</c:v>
                </c:pt>
                <c:pt idx="1">
                  <c:v>Polyclonal ALG/ATG</c:v>
                </c:pt>
                <c:pt idx="2">
                  <c:v>IL-2R Antagonist</c:v>
                </c:pt>
              </c:strCache>
            </c:strRef>
          </c:cat>
          <c:val>
            <c:numRef>
              <c:f>Sheet1!$B$3:$D$3</c:f>
              <c:numCache>
                <c:formatCode>General</c:formatCode>
                <c:ptCount val="3"/>
                <c:pt idx="0">
                  <c:v>72.374600000000001</c:v>
                </c:pt>
                <c:pt idx="1">
                  <c:v>54.638300000000001</c:v>
                </c:pt>
                <c:pt idx="2">
                  <c:v>19.836600000000001</c:v>
                </c:pt>
              </c:numCache>
            </c:numRef>
          </c:val>
          <c:extLst>
            <c:ext xmlns:c16="http://schemas.microsoft.com/office/drawing/2014/chart" uri="{C3380CC4-5D6E-409C-BE32-E72D297353CC}">
              <c16:uniqueId val="{00000001-E4B1-4231-9D8D-1AF040DFBA8C}"/>
            </c:ext>
          </c:extLst>
        </c:ser>
        <c:dLbls>
          <c:showLegendKey val="0"/>
          <c:showVal val="0"/>
          <c:showCatName val="0"/>
          <c:showSerName val="0"/>
          <c:showPercent val="0"/>
          <c:showBubbleSize val="0"/>
        </c:dLbls>
        <c:gapWidth val="40"/>
        <c:axId val="668163480"/>
        <c:axId val="667954112"/>
      </c:barChart>
      <c:catAx>
        <c:axId val="6681634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7954112"/>
        <c:crosses val="autoZero"/>
        <c:auto val="1"/>
        <c:lblAlgn val="ctr"/>
        <c:lblOffset val="100"/>
        <c:noMultiLvlLbl val="0"/>
      </c:catAx>
      <c:valAx>
        <c:axId val="667954112"/>
        <c:scaling>
          <c:orientation val="minMax"/>
          <c:max val="8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63480"/>
        <c:crosses val="autoZero"/>
        <c:crossBetween val="between"/>
      </c:valAx>
      <c:spPr>
        <a:noFill/>
        <a:ln>
          <a:solidFill>
            <a:schemeClr val="bg2"/>
          </a:solidFill>
        </a:ln>
      </c:spPr>
    </c:plotArea>
    <c:legend>
      <c:legendPos val="r"/>
      <c:layout>
        <c:manualLayout>
          <c:xMode val="edge"/>
          <c:yMode val="edge"/>
          <c:x val="0.6069795732055232"/>
          <c:y val="7.1669582968795553E-2"/>
          <c:w val="0.31984217733652998"/>
          <c:h val="7.9278423530392036E-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4662625136653E-2"/>
          <c:y val="4.7155461336563724E-2"/>
          <c:w val="0.87737962511323264"/>
          <c:h val="0.81644145288290582"/>
        </c:manualLayout>
      </c:layout>
      <c:scatterChart>
        <c:scatterStyle val="smoothMarker"/>
        <c:varyColors val="0"/>
        <c:ser>
          <c:idx val="0"/>
          <c:order val="0"/>
          <c:tx>
            <c:strRef>
              <c:f>Sheet1!$B$1</c:f>
              <c:strCache>
                <c:ptCount val="1"/>
                <c:pt idx="0">
                  <c:v>No induction (N = 1,500)</c:v>
                </c:pt>
              </c:strCache>
            </c:strRef>
          </c:tx>
          <c:spPr>
            <a:ln w="41275">
              <a:solidFill>
                <a:srgbClr val="339933"/>
              </a:solidFill>
            </a:ln>
          </c:spPr>
          <c:marker>
            <c:symbol val="none"/>
          </c:marker>
          <c:xVal>
            <c:numRef>
              <c:f>Sheet1!$A$2:$A$578</c:f>
              <c:numCache>
                <c:formatCode>General</c:formatCode>
                <c:ptCount val="57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pt idx="529">
                  <c:v>11.020799999999999</c:v>
                </c:pt>
                <c:pt idx="530">
                  <c:v>11.041700000000001</c:v>
                </c:pt>
                <c:pt idx="531">
                  <c:v>11.0625</c:v>
                </c:pt>
                <c:pt idx="532">
                  <c:v>11.083299999999999</c:v>
                </c:pt>
                <c:pt idx="533">
                  <c:v>11.104200000000001</c:v>
                </c:pt>
                <c:pt idx="534">
                  <c:v>11.125</c:v>
                </c:pt>
                <c:pt idx="535">
                  <c:v>11.145799999999999</c:v>
                </c:pt>
                <c:pt idx="536">
                  <c:v>11.166700000000001</c:v>
                </c:pt>
                <c:pt idx="537">
                  <c:v>11.1875</c:v>
                </c:pt>
                <c:pt idx="538">
                  <c:v>11.208299999999999</c:v>
                </c:pt>
                <c:pt idx="539">
                  <c:v>11.229200000000001</c:v>
                </c:pt>
                <c:pt idx="540">
                  <c:v>11.25</c:v>
                </c:pt>
                <c:pt idx="541">
                  <c:v>11.270799999999999</c:v>
                </c:pt>
                <c:pt idx="542">
                  <c:v>11.291700000000001</c:v>
                </c:pt>
                <c:pt idx="543">
                  <c:v>11.3125</c:v>
                </c:pt>
                <c:pt idx="544">
                  <c:v>11.333299999999999</c:v>
                </c:pt>
                <c:pt idx="545">
                  <c:v>11.354200000000001</c:v>
                </c:pt>
                <c:pt idx="546">
                  <c:v>11.375</c:v>
                </c:pt>
                <c:pt idx="547">
                  <c:v>11.395799999999999</c:v>
                </c:pt>
                <c:pt idx="548">
                  <c:v>11.416700000000001</c:v>
                </c:pt>
                <c:pt idx="549">
                  <c:v>11.4375</c:v>
                </c:pt>
                <c:pt idx="550">
                  <c:v>11.458299999999999</c:v>
                </c:pt>
                <c:pt idx="551">
                  <c:v>11.479200000000001</c:v>
                </c:pt>
                <c:pt idx="552">
                  <c:v>11.5</c:v>
                </c:pt>
                <c:pt idx="553">
                  <c:v>11.520799999999999</c:v>
                </c:pt>
                <c:pt idx="554">
                  <c:v>11.541700000000001</c:v>
                </c:pt>
                <c:pt idx="555">
                  <c:v>11.5625</c:v>
                </c:pt>
                <c:pt idx="556">
                  <c:v>11.583299999999999</c:v>
                </c:pt>
                <c:pt idx="557">
                  <c:v>11.604200000000001</c:v>
                </c:pt>
                <c:pt idx="558">
                  <c:v>11.625</c:v>
                </c:pt>
                <c:pt idx="559">
                  <c:v>11.645799999999999</c:v>
                </c:pt>
                <c:pt idx="560">
                  <c:v>11.666700000000001</c:v>
                </c:pt>
                <c:pt idx="561">
                  <c:v>11.6875</c:v>
                </c:pt>
                <c:pt idx="562">
                  <c:v>11.708299999999999</c:v>
                </c:pt>
                <c:pt idx="563">
                  <c:v>11.729200000000001</c:v>
                </c:pt>
                <c:pt idx="564">
                  <c:v>11.75</c:v>
                </c:pt>
                <c:pt idx="565">
                  <c:v>11.770799999999999</c:v>
                </c:pt>
                <c:pt idx="566">
                  <c:v>11.791700000000001</c:v>
                </c:pt>
                <c:pt idx="567">
                  <c:v>11.8125</c:v>
                </c:pt>
                <c:pt idx="568">
                  <c:v>11.833299999999999</c:v>
                </c:pt>
                <c:pt idx="569">
                  <c:v>11.854200000000001</c:v>
                </c:pt>
                <c:pt idx="570">
                  <c:v>11.875</c:v>
                </c:pt>
                <c:pt idx="571">
                  <c:v>11.895799999999999</c:v>
                </c:pt>
                <c:pt idx="572">
                  <c:v>11.916700000000001</c:v>
                </c:pt>
                <c:pt idx="573">
                  <c:v>11.9375</c:v>
                </c:pt>
                <c:pt idx="574">
                  <c:v>11.958299999999999</c:v>
                </c:pt>
                <c:pt idx="575">
                  <c:v>11.979200000000001</c:v>
                </c:pt>
                <c:pt idx="576">
                  <c:v>12</c:v>
                </c:pt>
              </c:numCache>
            </c:numRef>
          </c:xVal>
          <c:yVal>
            <c:numRef>
              <c:f>Sheet1!$B$2:$B$578</c:f>
              <c:numCache>
                <c:formatCode>General</c:formatCode>
                <c:ptCount val="577"/>
                <c:pt idx="0">
                  <c:v>100</c:v>
                </c:pt>
                <c:pt idx="1">
                  <c:v>100</c:v>
                </c:pt>
                <c:pt idx="2">
                  <c:v>100</c:v>
                </c:pt>
                <c:pt idx="3">
                  <c:v>100</c:v>
                </c:pt>
                <c:pt idx="4">
                  <c:v>99.866</c:v>
                </c:pt>
                <c:pt idx="5">
                  <c:v>99.866</c:v>
                </c:pt>
                <c:pt idx="6">
                  <c:v>99.731999999999999</c:v>
                </c:pt>
                <c:pt idx="7">
                  <c:v>99.731999999999999</c:v>
                </c:pt>
                <c:pt idx="8">
                  <c:v>99.731999999999999</c:v>
                </c:pt>
                <c:pt idx="9">
                  <c:v>99.664000000000001</c:v>
                </c:pt>
                <c:pt idx="10">
                  <c:v>99.462000000000003</c:v>
                </c:pt>
                <c:pt idx="11">
                  <c:v>99.394000000000005</c:v>
                </c:pt>
                <c:pt idx="12">
                  <c:v>99.326999999999998</c:v>
                </c:pt>
                <c:pt idx="13">
                  <c:v>99.123999999999995</c:v>
                </c:pt>
                <c:pt idx="14">
                  <c:v>98.988</c:v>
                </c:pt>
                <c:pt idx="15">
                  <c:v>98.784999999999997</c:v>
                </c:pt>
                <c:pt idx="16">
                  <c:v>98.784999999999997</c:v>
                </c:pt>
                <c:pt idx="17">
                  <c:v>98.716999999999999</c:v>
                </c:pt>
                <c:pt idx="18">
                  <c:v>98.513999999999996</c:v>
                </c:pt>
                <c:pt idx="19">
                  <c:v>98.379000000000005</c:v>
                </c:pt>
                <c:pt idx="20">
                  <c:v>98.242999999999995</c:v>
                </c:pt>
                <c:pt idx="21">
                  <c:v>98.242999999999995</c:v>
                </c:pt>
                <c:pt idx="22">
                  <c:v>97.971999999999994</c:v>
                </c:pt>
                <c:pt idx="23">
                  <c:v>97.903999999999996</c:v>
                </c:pt>
                <c:pt idx="24">
                  <c:v>97.768000000000001</c:v>
                </c:pt>
                <c:pt idx="25">
                  <c:v>97.7</c:v>
                </c:pt>
                <c:pt idx="26">
                  <c:v>97.563999999999993</c:v>
                </c:pt>
                <c:pt idx="27">
                  <c:v>97.427000000000007</c:v>
                </c:pt>
                <c:pt idx="28">
                  <c:v>97.290999999999997</c:v>
                </c:pt>
                <c:pt idx="29">
                  <c:v>97.222999999999999</c:v>
                </c:pt>
                <c:pt idx="30">
                  <c:v>97.155000000000001</c:v>
                </c:pt>
                <c:pt idx="31">
                  <c:v>97.085999999999999</c:v>
                </c:pt>
                <c:pt idx="32">
                  <c:v>96.882000000000005</c:v>
                </c:pt>
                <c:pt idx="33">
                  <c:v>96.677000000000007</c:v>
                </c:pt>
                <c:pt idx="34">
                  <c:v>96.471999999999994</c:v>
                </c:pt>
                <c:pt idx="35">
                  <c:v>96.403999999999996</c:v>
                </c:pt>
                <c:pt idx="36">
                  <c:v>96.334999999999994</c:v>
                </c:pt>
                <c:pt idx="37">
                  <c:v>96.334999999999994</c:v>
                </c:pt>
                <c:pt idx="38">
                  <c:v>96.334999999999994</c:v>
                </c:pt>
                <c:pt idx="39">
                  <c:v>96.13</c:v>
                </c:pt>
                <c:pt idx="40">
                  <c:v>96.061999999999998</c:v>
                </c:pt>
                <c:pt idx="41">
                  <c:v>95.924999999999997</c:v>
                </c:pt>
                <c:pt idx="42">
                  <c:v>95.924999999999997</c:v>
                </c:pt>
                <c:pt idx="43">
                  <c:v>95.856999999999999</c:v>
                </c:pt>
                <c:pt idx="44">
                  <c:v>95.856999999999999</c:v>
                </c:pt>
                <c:pt idx="45">
                  <c:v>95.787999999999997</c:v>
                </c:pt>
                <c:pt idx="46">
                  <c:v>95.581999999999994</c:v>
                </c:pt>
                <c:pt idx="47">
                  <c:v>95.581999999999994</c:v>
                </c:pt>
                <c:pt idx="48">
                  <c:v>95.581999999999994</c:v>
                </c:pt>
                <c:pt idx="49">
                  <c:v>95.581999999999994</c:v>
                </c:pt>
                <c:pt idx="50">
                  <c:v>95.510999999999996</c:v>
                </c:pt>
                <c:pt idx="51">
                  <c:v>95.510999999999996</c:v>
                </c:pt>
                <c:pt idx="52">
                  <c:v>95.44</c:v>
                </c:pt>
                <c:pt idx="53">
                  <c:v>95.296999999999997</c:v>
                </c:pt>
                <c:pt idx="54">
                  <c:v>95.224999999999994</c:v>
                </c:pt>
                <c:pt idx="55">
                  <c:v>95.153999999999996</c:v>
                </c:pt>
                <c:pt idx="56">
                  <c:v>95.081999999999994</c:v>
                </c:pt>
                <c:pt idx="57">
                  <c:v>94.867999999999995</c:v>
                </c:pt>
                <c:pt idx="58">
                  <c:v>94.867999999999995</c:v>
                </c:pt>
                <c:pt idx="59">
                  <c:v>94.867999999999995</c:v>
                </c:pt>
                <c:pt idx="60">
                  <c:v>94.796000000000006</c:v>
                </c:pt>
                <c:pt idx="61">
                  <c:v>94.796000000000006</c:v>
                </c:pt>
                <c:pt idx="62">
                  <c:v>94.652000000000001</c:v>
                </c:pt>
                <c:pt idx="63">
                  <c:v>94.652000000000001</c:v>
                </c:pt>
                <c:pt idx="64">
                  <c:v>94.652000000000001</c:v>
                </c:pt>
                <c:pt idx="65">
                  <c:v>94.652000000000001</c:v>
                </c:pt>
                <c:pt idx="66">
                  <c:v>94.652000000000001</c:v>
                </c:pt>
                <c:pt idx="67">
                  <c:v>94.581000000000003</c:v>
                </c:pt>
                <c:pt idx="68">
                  <c:v>94.436999999999998</c:v>
                </c:pt>
                <c:pt idx="69">
                  <c:v>94.364999999999995</c:v>
                </c:pt>
                <c:pt idx="70">
                  <c:v>94.221999999999994</c:v>
                </c:pt>
                <c:pt idx="71">
                  <c:v>94.221999999999994</c:v>
                </c:pt>
                <c:pt idx="72">
                  <c:v>94.15</c:v>
                </c:pt>
                <c:pt idx="73">
                  <c:v>94.006</c:v>
                </c:pt>
                <c:pt idx="74">
                  <c:v>94.006</c:v>
                </c:pt>
                <c:pt idx="75">
                  <c:v>94.006</c:v>
                </c:pt>
                <c:pt idx="76">
                  <c:v>93.933999999999997</c:v>
                </c:pt>
                <c:pt idx="77">
                  <c:v>93.79</c:v>
                </c:pt>
                <c:pt idx="78">
                  <c:v>93.79</c:v>
                </c:pt>
                <c:pt idx="79">
                  <c:v>93.79</c:v>
                </c:pt>
                <c:pt idx="80">
                  <c:v>93.646000000000001</c:v>
                </c:pt>
                <c:pt idx="81">
                  <c:v>93.573999999999998</c:v>
                </c:pt>
                <c:pt idx="82">
                  <c:v>93.43</c:v>
                </c:pt>
                <c:pt idx="83">
                  <c:v>93.356999999999999</c:v>
                </c:pt>
                <c:pt idx="84">
                  <c:v>93.356999999999999</c:v>
                </c:pt>
                <c:pt idx="85">
                  <c:v>93.284999999999997</c:v>
                </c:pt>
                <c:pt idx="86">
                  <c:v>93.066999999999993</c:v>
                </c:pt>
                <c:pt idx="87">
                  <c:v>92.849000000000004</c:v>
                </c:pt>
                <c:pt idx="88">
                  <c:v>92.849000000000004</c:v>
                </c:pt>
                <c:pt idx="89">
                  <c:v>92.849000000000004</c:v>
                </c:pt>
                <c:pt idx="90">
                  <c:v>92.849000000000004</c:v>
                </c:pt>
                <c:pt idx="91">
                  <c:v>92.775999999999996</c:v>
                </c:pt>
                <c:pt idx="92">
                  <c:v>92.775999999999996</c:v>
                </c:pt>
                <c:pt idx="93">
                  <c:v>92.775999999999996</c:v>
                </c:pt>
                <c:pt idx="94">
                  <c:v>92.701999999999998</c:v>
                </c:pt>
                <c:pt idx="95">
                  <c:v>92.701999999999998</c:v>
                </c:pt>
                <c:pt idx="96">
                  <c:v>92.626999999999995</c:v>
                </c:pt>
                <c:pt idx="97">
                  <c:v>92.474999999999994</c:v>
                </c:pt>
                <c:pt idx="98">
                  <c:v>92.399000000000001</c:v>
                </c:pt>
                <c:pt idx="99">
                  <c:v>92.399000000000001</c:v>
                </c:pt>
                <c:pt idx="100">
                  <c:v>92.399000000000001</c:v>
                </c:pt>
                <c:pt idx="101">
                  <c:v>92.322000000000003</c:v>
                </c:pt>
                <c:pt idx="102">
                  <c:v>92.322000000000003</c:v>
                </c:pt>
                <c:pt idx="103">
                  <c:v>92.244</c:v>
                </c:pt>
                <c:pt idx="104">
                  <c:v>92.244</c:v>
                </c:pt>
                <c:pt idx="105">
                  <c:v>92.244</c:v>
                </c:pt>
                <c:pt idx="106">
                  <c:v>92.01</c:v>
                </c:pt>
                <c:pt idx="107">
                  <c:v>92.01</c:v>
                </c:pt>
                <c:pt idx="108">
                  <c:v>91.933000000000007</c:v>
                </c:pt>
                <c:pt idx="109">
                  <c:v>91.933000000000007</c:v>
                </c:pt>
                <c:pt idx="110">
                  <c:v>91.62</c:v>
                </c:pt>
                <c:pt idx="111">
                  <c:v>91.62</c:v>
                </c:pt>
                <c:pt idx="112">
                  <c:v>91.542000000000002</c:v>
                </c:pt>
                <c:pt idx="113">
                  <c:v>91.463999999999999</c:v>
                </c:pt>
                <c:pt idx="114">
                  <c:v>91.463999999999999</c:v>
                </c:pt>
                <c:pt idx="115">
                  <c:v>91.463999999999999</c:v>
                </c:pt>
                <c:pt idx="116">
                  <c:v>91.385999999999996</c:v>
                </c:pt>
                <c:pt idx="117">
                  <c:v>91.385999999999996</c:v>
                </c:pt>
                <c:pt idx="118">
                  <c:v>91.385999999999996</c:v>
                </c:pt>
                <c:pt idx="119">
                  <c:v>91.385999999999996</c:v>
                </c:pt>
                <c:pt idx="120">
                  <c:v>91.307000000000002</c:v>
                </c:pt>
                <c:pt idx="121">
                  <c:v>91.307000000000002</c:v>
                </c:pt>
                <c:pt idx="122">
                  <c:v>91.307000000000002</c:v>
                </c:pt>
                <c:pt idx="123">
                  <c:v>91.228999999999999</c:v>
                </c:pt>
                <c:pt idx="124">
                  <c:v>91.228999999999999</c:v>
                </c:pt>
                <c:pt idx="125">
                  <c:v>91.228999999999999</c:v>
                </c:pt>
                <c:pt idx="126">
                  <c:v>91.228999999999999</c:v>
                </c:pt>
                <c:pt idx="127">
                  <c:v>91.15</c:v>
                </c:pt>
                <c:pt idx="128">
                  <c:v>91.070999999999998</c:v>
                </c:pt>
                <c:pt idx="129">
                  <c:v>90.992000000000004</c:v>
                </c:pt>
                <c:pt idx="130">
                  <c:v>90.992000000000004</c:v>
                </c:pt>
                <c:pt idx="131">
                  <c:v>90.834000000000003</c:v>
                </c:pt>
                <c:pt idx="132">
                  <c:v>90.834000000000003</c:v>
                </c:pt>
                <c:pt idx="133">
                  <c:v>90.834000000000003</c:v>
                </c:pt>
                <c:pt idx="134">
                  <c:v>90.516999999999996</c:v>
                </c:pt>
                <c:pt idx="135">
                  <c:v>90.436999999999998</c:v>
                </c:pt>
                <c:pt idx="136">
                  <c:v>90.356999999999999</c:v>
                </c:pt>
                <c:pt idx="137">
                  <c:v>90.197999999999993</c:v>
                </c:pt>
                <c:pt idx="138">
                  <c:v>90.197999999999993</c:v>
                </c:pt>
                <c:pt idx="139">
                  <c:v>90.197999999999993</c:v>
                </c:pt>
                <c:pt idx="140">
                  <c:v>90.197999999999993</c:v>
                </c:pt>
                <c:pt idx="141">
                  <c:v>89.873000000000005</c:v>
                </c:pt>
                <c:pt idx="142">
                  <c:v>89.792000000000002</c:v>
                </c:pt>
                <c:pt idx="143">
                  <c:v>89.792000000000002</c:v>
                </c:pt>
                <c:pt idx="144">
                  <c:v>89.792000000000002</c:v>
                </c:pt>
                <c:pt idx="145">
                  <c:v>89.792000000000002</c:v>
                </c:pt>
                <c:pt idx="146">
                  <c:v>89.706000000000003</c:v>
                </c:pt>
                <c:pt idx="147">
                  <c:v>89.706000000000003</c:v>
                </c:pt>
                <c:pt idx="148">
                  <c:v>89.706000000000003</c:v>
                </c:pt>
                <c:pt idx="149">
                  <c:v>89.706000000000003</c:v>
                </c:pt>
                <c:pt idx="150">
                  <c:v>89.619</c:v>
                </c:pt>
                <c:pt idx="151">
                  <c:v>89.619</c:v>
                </c:pt>
                <c:pt idx="152">
                  <c:v>89.619</c:v>
                </c:pt>
                <c:pt idx="153">
                  <c:v>89.531000000000006</c:v>
                </c:pt>
                <c:pt idx="154">
                  <c:v>89.442999999999998</c:v>
                </c:pt>
                <c:pt idx="155">
                  <c:v>89.088999999999999</c:v>
                </c:pt>
                <c:pt idx="156">
                  <c:v>89.001000000000005</c:v>
                </c:pt>
                <c:pt idx="157">
                  <c:v>88.823999999999998</c:v>
                </c:pt>
                <c:pt idx="158">
                  <c:v>88.734999999999999</c:v>
                </c:pt>
                <c:pt idx="159">
                  <c:v>88.647000000000006</c:v>
                </c:pt>
                <c:pt idx="160">
                  <c:v>88.647000000000006</c:v>
                </c:pt>
                <c:pt idx="161">
                  <c:v>88.558000000000007</c:v>
                </c:pt>
                <c:pt idx="162">
                  <c:v>88.468999999999994</c:v>
                </c:pt>
                <c:pt idx="163">
                  <c:v>88.468999999999994</c:v>
                </c:pt>
                <c:pt idx="164">
                  <c:v>88.381</c:v>
                </c:pt>
                <c:pt idx="165">
                  <c:v>88.292000000000002</c:v>
                </c:pt>
                <c:pt idx="166">
                  <c:v>88.292000000000002</c:v>
                </c:pt>
                <c:pt idx="167">
                  <c:v>88.292000000000002</c:v>
                </c:pt>
                <c:pt idx="168">
                  <c:v>88.203000000000003</c:v>
                </c:pt>
                <c:pt idx="169">
                  <c:v>88.203000000000003</c:v>
                </c:pt>
                <c:pt idx="170">
                  <c:v>88.114000000000004</c:v>
                </c:pt>
                <c:pt idx="171">
                  <c:v>88.025000000000006</c:v>
                </c:pt>
                <c:pt idx="172">
                  <c:v>88.025000000000006</c:v>
                </c:pt>
                <c:pt idx="173">
                  <c:v>87.846999999999994</c:v>
                </c:pt>
                <c:pt idx="174">
                  <c:v>87.846999999999994</c:v>
                </c:pt>
                <c:pt idx="175">
                  <c:v>87.846999999999994</c:v>
                </c:pt>
                <c:pt idx="176">
                  <c:v>87.846999999999994</c:v>
                </c:pt>
                <c:pt idx="177">
                  <c:v>87.757000000000005</c:v>
                </c:pt>
                <c:pt idx="178">
                  <c:v>87.667000000000002</c:v>
                </c:pt>
                <c:pt idx="179">
                  <c:v>87.667000000000002</c:v>
                </c:pt>
                <c:pt idx="180">
                  <c:v>87.576999999999998</c:v>
                </c:pt>
                <c:pt idx="181">
                  <c:v>87.576999999999998</c:v>
                </c:pt>
                <c:pt idx="182">
                  <c:v>87.576999999999998</c:v>
                </c:pt>
                <c:pt idx="183">
                  <c:v>87.576999999999998</c:v>
                </c:pt>
                <c:pt idx="184">
                  <c:v>87.576999999999998</c:v>
                </c:pt>
                <c:pt idx="185">
                  <c:v>87.576999999999998</c:v>
                </c:pt>
                <c:pt idx="186">
                  <c:v>87.576999999999998</c:v>
                </c:pt>
                <c:pt idx="187">
                  <c:v>87.486000000000004</c:v>
                </c:pt>
                <c:pt idx="188">
                  <c:v>87.302000000000007</c:v>
                </c:pt>
                <c:pt idx="189">
                  <c:v>87.209000000000003</c:v>
                </c:pt>
                <c:pt idx="190">
                  <c:v>87.209000000000003</c:v>
                </c:pt>
                <c:pt idx="191">
                  <c:v>87.02</c:v>
                </c:pt>
                <c:pt idx="192">
                  <c:v>86.924999999999997</c:v>
                </c:pt>
                <c:pt idx="193">
                  <c:v>86.826999999999998</c:v>
                </c:pt>
                <c:pt idx="194">
                  <c:v>86.826999999999998</c:v>
                </c:pt>
                <c:pt idx="195">
                  <c:v>86.727000000000004</c:v>
                </c:pt>
                <c:pt idx="196">
                  <c:v>86.727000000000004</c:v>
                </c:pt>
                <c:pt idx="197">
                  <c:v>86.727000000000004</c:v>
                </c:pt>
                <c:pt idx="198">
                  <c:v>86.727000000000004</c:v>
                </c:pt>
                <c:pt idx="199">
                  <c:v>86.727000000000004</c:v>
                </c:pt>
                <c:pt idx="200">
                  <c:v>86.727000000000004</c:v>
                </c:pt>
                <c:pt idx="201">
                  <c:v>86.727000000000004</c:v>
                </c:pt>
                <c:pt idx="202">
                  <c:v>86.727000000000004</c:v>
                </c:pt>
                <c:pt idx="203">
                  <c:v>86.626000000000005</c:v>
                </c:pt>
                <c:pt idx="204">
                  <c:v>86.525000000000006</c:v>
                </c:pt>
                <c:pt idx="205">
                  <c:v>86.525000000000006</c:v>
                </c:pt>
                <c:pt idx="206">
                  <c:v>86.525000000000006</c:v>
                </c:pt>
                <c:pt idx="207">
                  <c:v>86.424000000000007</c:v>
                </c:pt>
                <c:pt idx="208">
                  <c:v>86.424000000000007</c:v>
                </c:pt>
                <c:pt idx="209">
                  <c:v>86.322000000000003</c:v>
                </c:pt>
                <c:pt idx="210">
                  <c:v>86.322000000000003</c:v>
                </c:pt>
                <c:pt idx="211">
                  <c:v>86.221000000000004</c:v>
                </c:pt>
                <c:pt idx="212">
                  <c:v>86.221000000000004</c:v>
                </c:pt>
                <c:pt idx="213">
                  <c:v>86.221000000000004</c:v>
                </c:pt>
                <c:pt idx="214">
                  <c:v>86.221000000000004</c:v>
                </c:pt>
                <c:pt idx="215">
                  <c:v>86.221000000000004</c:v>
                </c:pt>
                <c:pt idx="216">
                  <c:v>86.119</c:v>
                </c:pt>
                <c:pt idx="217">
                  <c:v>86.119</c:v>
                </c:pt>
                <c:pt idx="218">
                  <c:v>86.119</c:v>
                </c:pt>
                <c:pt idx="219">
                  <c:v>86.018000000000001</c:v>
                </c:pt>
                <c:pt idx="220">
                  <c:v>85.915999999999997</c:v>
                </c:pt>
                <c:pt idx="221">
                  <c:v>85.915999999999997</c:v>
                </c:pt>
                <c:pt idx="222">
                  <c:v>85.915999999999997</c:v>
                </c:pt>
                <c:pt idx="223">
                  <c:v>85.915999999999997</c:v>
                </c:pt>
                <c:pt idx="224">
                  <c:v>85.915999999999997</c:v>
                </c:pt>
                <c:pt idx="225">
                  <c:v>85.813999999999993</c:v>
                </c:pt>
                <c:pt idx="226">
                  <c:v>85.813999999999993</c:v>
                </c:pt>
                <c:pt idx="227">
                  <c:v>85.710999999999999</c:v>
                </c:pt>
                <c:pt idx="228">
                  <c:v>85.710999999999999</c:v>
                </c:pt>
                <c:pt idx="229">
                  <c:v>85.608000000000004</c:v>
                </c:pt>
                <c:pt idx="230">
                  <c:v>85.504999999999995</c:v>
                </c:pt>
                <c:pt idx="231">
                  <c:v>85.402000000000001</c:v>
                </c:pt>
                <c:pt idx="232">
                  <c:v>85.402000000000001</c:v>
                </c:pt>
                <c:pt idx="233">
                  <c:v>85.298000000000002</c:v>
                </c:pt>
                <c:pt idx="234">
                  <c:v>85.194000000000003</c:v>
                </c:pt>
                <c:pt idx="235">
                  <c:v>85.088999999999999</c:v>
                </c:pt>
                <c:pt idx="236">
                  <c:v>85.088999999999999</c:v>
                </c:pt>
                <c:pt idx="237">
                  <c:v>85.088999999999999</c:v>
                </c:pt>
                <c:pt idx="238">
                  <c:v>85.088999999999999</c:v>
                </c:pt>
                <c:pt idx="239">
                  <c:v>85.088999999999999</c:v>
                </c:pt>
                <c:pt idx="240">
                  <c:v>85.088999999999999</c:v>
                </c:pt>
                <c:pt idx="241">
                  <c:v>84.867000000000004</c:v>
                </c:pt>
                <c:pt idx="242">
                  <c:v>84.867000000000004</c:v>
                </c:pt>
                <c:pt idx="243">
                  <c:v>84.756</c:v>
                </c:pt>
                <c:pt idx="244">
                  <c:v>84.756</c:v>
                </c:pt>
                <c:pt idx="245">
                  <c:v>84.756</c:v>
                </c:pt>
                <c:pt idx="246">
                  <c:v>84.756</c:v>
                </c:pt>
                <c:pt idx="247">
                  <c:v>84.756</c:v>
                </c:pt>
                <c:pt idx="248">
                  <c:v>84.756</c:v>
                </c:pt>
                <c:pt idx="249">
                  <c:v>84.528000000000006</c:v>
                </c:pt>
                <c:pt idx="250">
                  <c:v>84.301000000000002</c:v>
                </c:pt>
                <c:pt idx="251">
                  <c:v>84.186999999999998</c:v>
                </c:pt>
                <c:pt idx="252">
                  <c:v>84.186999999999998</c:v>
                </c:pt>
                <c:pt idx="253">
                  <c:v>84.186999999999998</c:v>
                </c:pt>
                <c:pt idx="254">
                  <c:v>84.186999999999998</c:v>
                </c:pt>
                <c:pt idx="255">
                  <c:v>84.186999999999998</c:v>
                </c:pt>
                <c:pt idx="256">
                  <c:v>84.072999999999993</c:v>
                </c:pt>
                <c:pt idx="257">
                  <c:v>84.072999999999993</c:v>
                </c:pt>
                <c:pt idx="258">
                  <c:v>83.959000000000003</c:v>
                </c:pt>
                <c:pt idx="259">
                  <c:v>83.959000000000003</c:v>
                </c:pt>
                <c:pt idx="260">
                  <c:v>83.959000000000003</c:v>
                </c:pt>
                <c:pt idx="261">
                  <c:v>83.959000000000003</c:v>
                </c:pt>
                <c:pt idx="262">
                  <c:v>83.844999999999999</c:v>
                </c:pt>
                <c:pt idx="263">
                  <c:v>83.844999999999999</c:v>
                </c:pt>
                <c:pt idx="264">
                  <c:v>83.844999999999999</c:v>
                </c:pt>
                <c:pt idx="265">
                  <c:v>83.730999999999995</c:v>
                </c:pt>
                <c:pt idx="266">
                  <c:v>83.730999999999995</c:v>
                </c:pt>
                <c:pt idx="267">
                  <c:v>83.730999999999995</c:v>
                </c:pt>
                <c:pt idx="268">
                  <c:v>83.501999999999995</c:v>
                </c:pt>
                <c:pt idx="269">
                  <c:v>83.387</c:v>
                </c:pt>
                <c:pt idx="270">
                  <c:v>83.272999999999996</c:v>
                </c:pt>
                <c:pt idx="271">
                  <c:v>83.272999999999996</c:v>
                </c:pt>
                <c:pt idx="272">
                  <c:v>83.272999999999996</c:v>
                </c:pt>
                <c:pt idx="273">
                  <c:v>83.272999999999996</c:v>
                </c:pt>
                <c:pt idx="274">
                  <c:v>83.272999999999996</c:v>
                </c:pt>
                <c:pt idx="275">
                  <c:v>83.272999999999996</c:v>
                </c:pt>
                <c:pt idx="276">
                  <c:v>83.272999999999996</c:v>
                </c:pt>
                <c:pt idx="277">
                  <c:v>83.272999999999996</c:v>
                </c:pt>
                <c:pt idx="278">
                  <c:v>83.272999999999996</c:v>
                </c:pt>
                <c:pt idx="279">
                  <c:v>83.039000000000001</c:v>
                </c:pt>
                <c:pt idx="280">
                  <c:v>83.039000000000001</c:v>
                </c:pt>
                <c:pt idx="281">
                  <c:v>82.802000000000007</c:v>
                </c:pt>
                <c:pt idx="282">
                  <c:v>82.564999999999998</c:v>
                </c:pt>
                <c:pt idx="283">
                  <c:v>82.564999999999998</c:v>
                </c:pt>
                <c:pt idx="284">
                  <c:v>82.444999999999993</c:v>
                </c:pt>
                <c:pt idx="285">
                  <c:v>82.444999999999993</c:v>
                </c:pt>
                <c:pt idx="286">
                  <c:v>82.444999999999993</c:v>
                </c:pt>
                <c:pt idx="287">
                  <c:v>82.198999999999998</c:v>
                </c:pt>
                <c:pt idx="288">
                  <c:v>82.073999999999998</c:v>
                </c:pt>
                <c:pt idx="289">
                  <c:v>81.945999999999998</c:v>
                </c:pt>
                <c:pt idx="290">
                  <c:v>81.816999999999993</c:v>
                </c:pt>
                <c:pt idx="291">
                  <c:v>81.426000000000002</c:v>
                </c:pt>
                <c:pt idx="292">
                  <c:v>81.293999999999997</c:v>
                </c:pt>
                <c:pt idx="293">
                  <c:v>81.293999999999997</c:v>
                </c:pt>
                <c:pt idx="294">
                  <c:v>81.293999999999997</c:v>
                </c:pt>
                <c:pt idx="295">
                  <c:v>81.162000000000006</c:v>
                </c:pt>
                <c:pt idx="296">
                  <c:v>81.162000000000006</c:v>
                </c:pt>
                <c:pt idx="297">
                  <c:v>81.162000000000006</c:v>
                </c:pt>
                <c:pt idx="298">
                  <c:v>81.162000000000006</c:v>
                </c:pt>
                <c:pt idx="299">
                  <c:v>81.162000000000006</c:v>
                </c:pt>
                <c:pt idx="300">
                  <c:v>81.162000000000006</c:v>
                </c:pt>
                <c:pt idx="301">
                  <c:v>81.162000000000006</c:v>
                </c:pt>
                <c:pt idx="302">
                  <c:v>81.162000000000006</c:v>
                </c:pt>
                <c:pt idx="303">
                  <c:v>81.028000000000006</c:v>
                </c:pt>
                <c:pt idx="304">
                  <c:v>81.028000000000006</c:v>
                </c:pt>
                <c:pt idx="305">
                  <c:v>81.028000000000006</c:v>
                </c:pt>
                <c:pt idx="306">
                  <c:v>81.028000000000006</c:v>
                </c:pt>
                <c:pt idx="307">
                  <c:v>81.028000000000006</c:v>
                </c:pt>
                <c:pt idx="308">
                  <c:v>80.893000000000001</c:v>
                </c:pt>
                <c:pt idx="309">
                  <c:v>80.893000000000001</c:v>
                </c:pt>
                <c:pt idx="310">
                  <c:v>80.893000000000001</c:v>
                </c:pt>
                <c:pt idx="311">
                  <c:v>80.623000000000005</c:v>
                </c:pt>
                <c:pt idx="312">
                  <c:v>80.623000000000005</c:v>
                </c:pt>
                <c:pt idx="313">
                  <c:v>80.623000000000005</c:v>
                </c:pt>
                <c:pt idx="314">
                  <c:v>80.623000000000005</c:v>
                </c:pt>
                <c:pt idx="315">
                  <c:v>80.488</c:v>
                </c:pt>
                <c:pt idx="316">
                  <c:v>80.488</c:v>
                </c:pt>
                <c:pt idx="317">
                  <c:v>80.488</c:v>
                </c:pt>
                <c:pt idx="318">
                  <c:v>80.488</c:v>
                </c:pt>
                <c:pt idx="319">
                  <c:v>80.488</c:v>
                </c:pt>
                <c:pt idx="320">
                  <c:v>80.488</c:v>
                </c:pt>
                <c:pt idx="321">
                  <c:v>80.350999999999999</c:v>
                </c:pt>
                <c:pt idx="322">
                  <c:v>80.212999999999994</c:v>
                </c:pt>
                <c:pt idx="323">
                  <c:v>80.212999999999994</c:v>
                </c:pt>
                <c:pt idx="324">
                  <c:v>80.212999999999994</c:v>
                </c:pt>
                <c:pt idx="325">
                  <c:v>80.212999999999994</c:v>
                </c:pt>
                <c:pt idx="326">
                  <c:v>80.073999999999998</c:v>
                </c:pt>
                <c:pt idx="327">
                  <c:v>80.073999999999998</c:v>
                </c:pt>
                <c:pt idx="328">
                  <c:v>80.073999999999998</c:v>
                </c:pt>
                <c:pt idx="329">
                  <c:v>80.073999999999998</c:v>
                </c:pt>
                <c:pt idx="330">
                  <c:v>80.073999999999998</c:v>
                </c:pt>
                <c:pt idx="331">
                  <c:v>80.073999999999998</c:v>
                </c:pt>
                <c:pt idx="332">
                  <c:v>79.930000000000007</c:v>
                </c:pt>
                <c:pt idx="333">
                  <c:v>79.930000000000007</c:v>
                </c:pt>
                <c:pt idx="334">
                  <c:v>79.784999999999997</c:v>
                </c:pt>
                <c:pt idx="335">
                  <c:v>79.784999999999997</c:v>
                </c:pt>
                <c:pt idx="336">
                  <c:v>79.635000000000005</c:v>
                </c:pt>
                <c:pt idx="337">
                  <c:v>79.635000000000005</c:v>
                </c:pt>
                <c:pt idx="338">
                  <c:v>79.635000000000005</c:v>
                </c:pt>
                <c:pt idx="339">
                  <c:v>79.478999999999999</c:v>
                </c:pt>
                <c:pt idx="340">
                  <c:v>79.320999999999998</c:v>
                </c:pt>
                <c:pt idx="341">
                  <c:v>79.320999999999998</c:v>
                </c:pt>
                <c:pt idx="342">
                  <c:v>79.320999999999998</c:v>
                </c:pt>
                <c:pt idx="343">
                  <c:v>79.161000000000001</c:v>
                </c:pt>
                <c:pt idx="344">
                  <c:v>79.161000000000001</c:v>
                </c:pt>
                <c:pt idx="345">
                  <c:v>79</c:v>
                </c:pt>
                <c:pt idx="346">
                  <c:v>79</c:v>
                </c:pt>
                <c:pt idx="347">
                  <c:v>79</c:v>
                </c:pt>
                <c:pt idx="348">
                  <c:v>78.838999999999999</c:v>
                </c:pt>
                <c:pt idx="349">
                  <c:v>78.838999999999999</c:v>
                </c:pt>
                <c:pt idx="350">
                  <c:v>78.838999999999999</c:v>
                </c:pt>
                <c:pt idx="351">
                  <c:v>78.838999999999999</c:v>
                </c:pt>
                <c:pt idx="352">
                  <c:v>78.838999999999999</c:v>
                </c:pt>
                <c:pt idx="353">
                  <c:v>78.838999999999999</c:v>
                </c:pt>
                <c:pt idx="354">
                  <c:v>78.838999999999999</c:v>
                </c:pt>
                <c:pt idx="355">
                  <c:v>78.838999999999999</c:v>
                </c:pt>
                <c:pt idx="356">
                  <c:v>78.838999999999999</c:v>
                </c:pt>
                <c:pt idx="357">
                  <c:v>78.674999999999997</c:v>
                </c:pt>
                <c:pt idx="358">
                  <c:v>78.674999999999997</c:v>
                </c:pt>
                <c:pt idx="359">
                  <c:v>78.674999999999997</c:v>
                </c:pt>
                <c:pt idx="360">
                  <c:v>78.674999999999997</c:v>
                </c:pt>
                <c:pt idx="361">
                  <c:v>78.347999999999999</c:v>
                </c:pt>
                <c:pt idx="362">
                  <c:v>78.347999999999999</c:v>
                </c:pt>
                <c:pt idx="363">
                  <c:v>78.347999999999999</c:v>
                </c:pt>
                <c:pt idx="364">
                  <c:v>78.347999999999999</c:v>
                </c:pt>
                <c:pt idx="365">
                  <c:v>78.347999999999999</c:v>
                </c:pt>
                <c:pt idx="366">
                  <c:v>78.347999999999999</c:v>
                </c:pt>
                <c:pt idx="367">
                  <c:v>78.182000000000002</c:v>
                </c:pt>
                <c:pt idx="368">
                  <c:v>78.182000000000002</c:v>
                </c:pt>
                <c:pt idx="369">
                  <c:v>78.016000000000005</c:v>
                </c:pt>
                <c:pt idx="370">
                  <c:v>77.849000000000004</c:v>
                </c:pt>
                <c:pt idx="371">
                  <c:v>77.849000000000004</c:v>
                </c:pt>
                <c:pt idx="372">
                  <c:v>77.849000000000004</c:v>
                </c:pt>
                <c:pt idx="373">
                  <c:v>77.849000000000004</c:v>
                </c:pt>
                <c:pt idx="374">
                  <c:v>77.849000000000004</c:v>
                </c:pt>
                <c:pt idx="375">
                  <c:v>77.849000000000004</c:v>
                </c:pt>
                <c:pt idx="376">
                  <c:v>77.849000000000004</c:v>
                </c:pt>
                <c:pt idx="377">
                  <c:v>77.849000000000004</c:v>
                </c:pt>
                <c:pt idx="378">
                  <c:v>77.849000000000004</c:v>
                </c:pt>
                <c:pt idx="379">
                  <c:v>77.849000000000004</c:v>
                </c:pt>
                <c:pt idx="380">
                  <c:v>77.849000000000004</c:v>
                </c:pt>
                <c:pt idx="381">
                  <c:v>77.849000000000004</c:v>
                </c:pt>
                <c:pt idx="382">
                  <c:v>77.671999999999997</c:v>
                </c:pt>
                <c:pt idx="383">
                  <c:v>77.671999999999997</c:v>
                </c:pt>
                <c:pt idx="384">
                  <c:v>77.489999999999995</c:v>
                </c:pt>
                <c:pt idx="385">
                  <c:v>77.489999999999995</c:v>
                </c:pt>
                <c:pt idx="386">
                  <c:v>77.489999999999995</c:v>
                </c:pt>
                <c:pt idx="387">
                  <c:v>77.489999999999995</c:v>
                </c:pt>
                <c:pt idx="388">
                  <c:v>77.489999999999995</c:v>
                </c:pt>
                <c:pt idx="389">
                  <c:v>77.296000000000006</c:v>
                </c:pt>
                <c:pt idx="390">
                  <c:v>77.296000000000006</c:v>
                </c:pt>
                <c:pt idx="391">
                  <c:v>77.296000000000006</c:v>
                </c:pt>
                <c:pt idx="392">
                  <c:v>77.296000000000006</c:v>
                </c:pt>
                <c:pt idx="393">
                  <c:v>77.296000000000006</c:v>
                </c:pt>
                <c:pt idx="394">
                  <c:v>77.296000000000006</c:v>
                </c:pt>
                <c:pt idx="395">
                  <c:v>77.296000000000006</c:v>
                </c:pt>
                <c:pt idx="396">
                  <c:v>77.296000000000006</c:v>
                </c:pt>
                <c:pt idx="397">
                  <c:v>77.099999999999994</c:v>
                </c:pt>
                <c:pt idx="398">
                  <c:v>76.903999999999996</c:v>
                </c:pt>
                <c:pt idx="399">
                  <c:v>76.903999999999996</c:v>
                </c:pt>
                <c:pt idx="400">
                  <c:v>76.706999999999994</c:v>
                </c:pt>
                <c:pt idx="401">
                  <c:v>76.706999999999994</c:v>
                </c:pt>
                <c:pt idx="402">
                  <c:v>76.706999999999994</c:v>
                </c:pt>
                <c:pt idx="403">
                  <c:v>76.706999999999994</c:v>
                </c:pt>
                <c:pt idx="404">
                  <c:v>76.706999999999994</c:v>
                </c:pt>
                <c:pt idx="405">
                  <c:v>76.510000000000005</c:v>
                </c:pt>
                <c:pt idx="406">
                  <c:v>76.510000000000005</c:v>
                </c:pt>
                <c:pt idx="407">
                  <c:v>76.510000000000005</c:v>
                </c:pt>
                <c:pt idx="408">
                  <c:v>76.510000000000005</c:v>
                </c:pt>
                <c:pt idx="409">
                  <c:v>76.510000000000005</c:v>
                </c:pt>
                <c:pt idx="410">
                  <c:v>76.510000000000005</c:v>
                </c:pt>
                <c:pt idx="411">
                  <c:v>76.510000000000005</c:v>
                </c:pt>
                <c:pt idx="412">
                  <c:v>76.510000000000005</c:v>
                </c:pt>
                <c:pt idx="413">
                  <c:v>76.311000000000007</c:v>
                </c:pt>
                <c:pt idx="414">
                  <c:v>76.311000000000007</c:v>
                </c:pt>
                <c:pt idx="415">
                  <c:v>76.311000000000007</c:v>
                </c:pt>
                <c:pt idx="416">
                  <c:v>76.311000000000007</c:v>
                </c:pt>
                <c:pt idx="417">
                  <c:v>76.311000000000007</c:v>
                </c:pt>
                <c:pt idx="418">
                  <c:v>76.311000000000007</c:v>
                </c:pt>
                <c:pt idx="419">
                  <c:v>76.311000000000007</c:v>
                </c:pt>
                <c:pt idx="420">
                  <c:v>76.311000000000007</c:v>
                </c:pt>
                <c:pt idx="421">
                  <c:v>76.105000000000004</c:v>
                </c:pt>
                <c:pt idx="422">
                  <c:v>76.105000000000004</c:v>
                </c:pt>
                <c:pt idx="423">
                  <c:v>76.105000000000004</c:v>
                </c:pt>
                <c:pt idx="424">
                  <c:v>76.105000000000004</c:v>
                </c:pt>
                <c:pt idx="425">
                  <c:v>75.894000000000005</c:v>
                </c:pt>
                <c:pt idx="426">
                  <c:v>75.894000000000005</c:v>
                </c:pt>
                <c:pt idx="427">
                  <c:v>75.677999999999997</c:v>
                </c:pt>
                <c:pt idx="428">
                  <c:v>75.677999999999997</c:v>
                </c:pt>
                <c:pt idx="429">
                  <c:v>75.677999999999997</c:v>
                </c:pt>
                <c:pt idx="430">
                  <c:v>75.677999999999997</c:v>
                </c:pt>
                <c:pt idx="431">
                  <c:v>75.677999999999997</c:v>
                </c:pt>
                <c:pt idx="432">
                  <c:v>75.677999999999997</c:v>
                </c:pt>
                <c:pt idx="433">
                  <c:v>75.677999999999997</c:v>
                </c:pt>
                <c:pt idx="434">
                  <c:v>75.677999999999997</c:v>
                </c:pt>
                <c:pt idx="435">
                  <c:v>75.430000000000007</c:v>
                </c:pt>
                <c:pt idx="436">
                  <c:v>75.180000000000007</c:v>
                </c:pt>
                <c:pt idx="437">
                  <c:v>75.180000000000007</c:v>
                </c:pt>
                <c:pt idx="438">
                  <c:v>74.924000000000007</c:v>
                </c:pt>
                <c:pt idx="439">
                  <c:v>74.924000000000007</c:v>
                </c:pt>
                <c:pt idx="440">
                  <c:v>74.924000000000007</c:v>
                </c:pt>
                <c:pt idx="441">
                  <c:v>74.924000000000007</c:v>
                </c:pt>
                <c:pt idx="442">
                  <c:v>74.924000000000007</c:v>
                </c:pt>
                <c:pt idx="443">
                  <c:v>74.924000000000007</c:v>
                </c:pt>
                <c:pt idx="444">
                  <c:v>74.924000000000007</c:v>
                </c:pt>
                <c:pt idx="445">
                  <c:v>74.664000000000001</c:v>
                </c:pt>
                <c:pt idx="446">
                  <c:v>74.664000000000001</c:v>
                </c:pt>
                <c:pt idx="447">
                  <c:v>74.664000000000001</c:v>
                </c:pt>
                <c:pt idx="448">
                  <c:v>74.403999999999996</c:v>
                </c:pt>
                <c:pt idx="449">
                  <c:v>74.403999999999996</c:v>
                </c:pt>
                <c:pt idx="450">
                  <c:v>74.403999999999996</c:v>
                </c:pt>
                <c:pt idx="451">
                  <c:v>74.144000000000005</c:v>
                </c:pt>
                <c:pt idx="452">
                  <c:v>74.144000000000005</c:v>
                </c:pt>
                <c:pt idx="453">
                  <c:v>74.144000000000005</c:v>
                </c:pt>
                <c:pt idx="454">
                  <c:v>74.144000000000005</c:v>
                </c:pt>
                <c:pt idx="455">
                  <c:v>74.144000000000005</c:v>
                </c:pt>
                <c:pt idx="456">
                  <c:v>74.144000000000005</c:v>
                </c:pt>
                <c:pt idx="457">
                  <c:v>73.882000000000005</c:v>
                </c:pt>
                <c:pt idx="458">
                  <c:v>73.882000000000005</c:v>
                </c:pt>
                <c:pt idx="459">
                  <c:v>73.882000000000005</c:v>
                </c:pt>
                <c:pt idx="460">
                  <c:v>73.882000000000005</c:v>
                </c:pt>
                <c:pt idx="461">
                  <c:v>73.882000000000005</c:v>
                </c:pt>
                <c:pt idx="462">
                  <c:v>73.882000000000005</c:v>
                </c:pt>
                <c:pt idx="463">
                  <c:v>73.358000000000004</c:v>
                </c:pt>
                <c:pt idx="464">
                  <c:v>73.358000000000004</c:v>
                </c:pt>
                <c:pt idx="465">
                  <c:v>73.358000000000004</c:v>
                </c:pt>
                <c:pt idx="466">
                  <c:v>73.358000000000004</c:v>
                </c:pt>
                <c:pt idx="467">
                  <c:v>73.358000000000004</c:v>
                </c:pt>
                <c:pt idx="468">
                  <c:v>73.358000000000004</c:v>
                </c:pt>
                <c:pt idx="469">
                  <c:v>73.358000000000004</c:v>
                </c:pt>
                <c:pt idx="470">
                  <c:v>73.093999999999994</c:v>
                </c:pt>
                <c:pt idx="471">
                  <c:v>73.093999999999994</c:v>
                </c:pt>
                <c:pt idx="472">
                  <c:v>73.093999999999994</c:v>
                </c:pt>
                <c:pt idx="473">
                  <c:v>73.093999999999994</c:v>
                </c:pt>
                <c:pt idx="474">
                  <c:v>73.093999999999994</c:v>
                </c:pt>
                <c:pt idx="475">
                  <c:v>72.813999999999993</c:v>
                </c:pt>
                <c:pt idx="476">
                  <c:v>72.813999999999993</c:v>
                </c:pt>
                <c:pt idx="477">
                  <c:v>72.813999999999993</c:v>
                </c:pt>
                <c:pt idx="478">
                  <c:v>72.813999999999993</c:v>
                </c:pt>
                <c:pt idx="479">
                  <c:v>72.813999999999993</c:v>
                </c:pt>
                <c:pt idx="480">
                  <c:v>72.813999999999993</c:v>
                </c:pt>
                <c:pt idx="481">
                  <c:v>72.813999999999993</c:v>
                </c:pt>
                <c:pt idx="482">
                  <c:v>72.813999999999993</c:v>
                </c:pt>
                <c:pt idx="483">
                  <c:v>72.813999999999993</c:v>
                </c:pt>
                <c:pt idx="484">
                  <c:v>72.813999999999993</c:v>
                </c:pt>
                <c:pt idx="485">
                  <c:v>72.813999999999993</c:v>
                </c:pt>
                <c:pt idx="486">
                  <c:v>72.813999999999993</c:v>
                </c:pt>
                <c:pt idx="487">
                  <c:v>72.813999999999993</c:v>
                </c:pt>
                <c:pt idx="488">
                  <c:v>72.813999999999993</c:v>
                </c:pt>
                <c:pt idx="489">
                  <c:v>72.813999999999993</c:v>
                </c:pt>
                <c:pt idx="490">
                  <c:v>72.813999999999993</c:v>
                </c:pt>
                <c:pt idx="491">
                  <c:v>72.477999999999994</c:v>
                </c:pt>
                <c:pt idx="492">
                  <c:v>72.477999999999994</c:v>
                </c:pt>
                <c:pt idx="493">
                  <c:v>72.477999999999994</c:v>
                </c:pt>
                <c:pt idx="494">
                  <c:v>72.477999999999994</c:v>
                </c:pt>
                <c:pt idx="495">
                  <c:v>72.477999999999994</c:v>
                </c:pt>
                <c:pt idx="496">
                  <c:v>72.477999999999994</c:v>
                </c:pt>
                <c:pt idx="497">
                  <c:v>72.477999999999994</c:v>
                </c:pt>
                <c:pt idx="498">
                  <c:v>72.477999999999994</c:v>
                </c:pt>
                <c:pt idx="499">
                  <c:v>72.477999999999994</c:v>
                </c:pt>
                <c:pt idx="500">
                  <c:v>72.477999999999994</c:v>
                </c:pt>
                <c:pt idx="501">
                  <c:v>72.477999999999994</c:v>
                </c:pt>
                <c:pt idx="502">
                  <c:v>72.477999999999994</c:v>
                </c:pt>
                <c:pt idx="503">
                  <c:v>72.477999999999994</c:v>
                </c:pt>
                <c:pt idx="504">
                  <c:v>72.477999999999994</c:v>
                </c:pt>
                <c:pt idx="505">
                  <c:v>72.131</c:v>
                </c:pt>
                <c:pt idx="506">
                  <c:v>72.131</c:v>
                </c:pt>
                <c:pt idx="507">
                  <c:v>72.131</c:v>
                </c:pt>
                <c:pt idx="508">
                  <c:v>72.131</c:v>
                </c:pt>
                <c:pt idx="509">
                  <c:v>72.131</c:v>
                </c:pt>
                <c:pt idx="510">
                  <c:v>71.783000000000001</c:v>
                </c:pt>
                <c:pt idx="511">
                  <c:v>71.433000000000007</c:v>
                </c:pt>
                <c:pt idx="512">
                  <c:v>71.433000000000007</c:v>
                </c:pt>
                <c:pt idx="513">
                  <c:v>71.433000000000007</c:v>
                </c:pt>
                <c:pt idx="514">
                  <c:v>71.433000000000007</c:v>
                </c:pt>
                <c:pt idx="515">
                  <c:v>71.433000000000007</c:v>
                </c:pt>
                <c:pt idx="516">
                  <c:v>71.433000000000007</c:v>
                </c:pt>
                <c:pt idx="517">
                  <c:v>71.433000000000007</c:v>
                </c:pt>
                <c:pt idx="518">
                  <c:v>71.433000000000007</c:v>
                </c:pt>
                <c:pt idx="519">
                  <c:v>71.433000000000007</c:v>
                </c:pt>
                <c:pt idx="520">
                  <c:v>71.433000000000007</c:v>
                </c:pt>
                <c:pt idx="521">
                  <c:v>71.433000000000007</c:v>
                </c:pt>
                <c:pt idx="522">
                  <c:v>71.433000000000007</c:v>
                </c:pt>
                <c:pt idx="523">
                  <c:v>71.433000000000007</c:v>
                </c:pt>
                <c:pt idx="524">
                  <c:v>71.433000000000007</c:v>
                </c:pt>
                <c:pt idx="525">
                  <c:v>71.433000000000007</c:v>
                </c:pt>
                <c:pt idx="526">
                  <c:v>71.433000000000007</c:v>
                </c:pt>
                <c:pt idx="527">
                  <c:v>71.433000000000007</c:v>
                </c:pt>
                <c:pt idx="528">
                  <c:v>71.433000000000007</c:v>
                </c:pt>
                <c:pt idx="529">
                  <c:v>71.433000000000007</c:v>
                </c:pt>
                <c:pt idx="530">
                  <c:v>71.433000000000007</c:v>
                </c:pt>
                <c:pt idx="531">
                  <c:v>71.433000000000007</c:v>
                </c:pt>
                <c:pt idx="532">
                  <c:v>71.433000000000007</c:v>
                </c:pt>
                <c:pt idx="533">
                  <c:v>71.433000000000007</c:v>
                </c:pt>
                <c:pt idx="534">
                  <c:v>71.433000000000007</c:v>
                </c:pt>
                <c:pt idx="535">
                  <c:v>70.962999999999994</c:v>
                </c:pt>
                <c:pt idx="536">
                  <c:v>70.492999999999995</c:v>
                </c:pt>
                <c:pt idx="537">
                  <c:v>70.492999999999995</c:v>
                </c:pt>
                <c:pt idx="538">
                  <c:v>70.492999999999995</c:v>
                </c:pt>
                <c:pt idx="539">
                  <c:v>70.016000000000005</c:v>
                </c:pt>
                <c:pt idx="540">
                  <c:v>70.016000000000005</c:v>
                </c:pt>
                <c:pt idx="541">
                  <c:v>70.016000000000005</c:v>
                </c:pt>
                <c:pt idx="542">
                  <c:v>70.016000000000005</c:v>
                </c:pt>
                <c:pt idx="543">
                  <c:v>70.016000000000005</c:v>
                </c:pt>
                <c:pt idx="544">
                  <c:v>70.016000000000005</c:v>
                </c:pt>
                <c:pt idx="545">
                  <c:v>70.016000000000005</c:v>
                </c:pt>
                <c:pt idx="546">
                  <c:v>70.016000000000005</c:v>
                </c:pt>
                <c:pt idx="547">
                  <c:v>70.016000000000005</c:v>
                </c:pt>
                <c:pt idx="548">
                  <c:v>70.016000000000005</c:v>
                </c:pt>
                <c:pt idx="549">
                  <c:v>70.016000000000005</c:v>
                </c:pt>
                <c:pt idx="550">
                  <c:v>70.016000000000005</c:v>
                </c:pt>
                <c:pt idx="551">
                  <c:v>70.016000000000005</c:v>
                </c:pt>
                <c:pt idx="552">
                  <c:v>69.051000000000002</c:v>
                </c:pt>
                <c:pt idx="553">
                  <c:v>69.051000000000002</c:v>
                </c:pt>
                <c:pt idx="554">
                  <c:v>69.051000000000002</c:v>
                </c:pt>
                <c:pt idx="555">
                  <c:v>69.051000000000002</c:v>
                </c:pt>
                <c:pt idx="556">
                  <c:v>69.051000000000002</c:v>
                </c:pt>
                <c:pt idx="557">
                  <c:v>69.051000000000002</c:v>
                </c:pt>
                <c:pt idx="558">
                  <c:v>69.051000000000002</c:v>
                </c:pt>
                <c:pt idx="559">
                  <c:v>69.051000000000002</c:v>
                </c:pt>
                <c:pt idx="560">
                  <c:v>69.051000000000002</c:v>
                </c:pt>
                <c:pt idx="561">
                  <c:v>69.051000000000002</c:v>
                </c:pt>
                <c:pt idx="562">
                  <c:v>69.051000000000002</c:v>
                </c:pt>
                <c:pt idx="563">
                  <c:v>69.051000000000002</c:v>
                </c:pt>
                <c:pt idx="564">
                  <c:v>69.051000000000002</c:v>
                </c:pt>
                <c:pt idx="565">
                  <c:v>69.051000000000002</c:v>
                </c:pt>
                <c:pt idx="566">
                  <c:v>69.051000000000002</c:v>
                </c:pt>
                <c:pt idx="567">
                  <c:v>69.051000000000002</c:v>
                </c:pt>
                <c:pt idx="568">
                  <c:v>69.051000000000002</c:v>
                </c:pt>
                <c:pt idx="569">
                  <c:v>69.051000000000002</c:v>
                </c:pt>
                <c:pt idx="570">
                  <c:v>69.051000000000002</c:v>
                </c:pt>
                <c:pt idx="571">
                  <c:v>69.051000000000002</c:v>
                </c:pt>
                <c:pt idx="572">
                  <c:v>69.051000000000002</c:v>
                </c:pt>
                <c:pt idx="573">
                  <c:v>69.051000000000002</c:v>
                </c:pt>
                <c:pt idx="574">
                  <c:v>69.051000000000002</c:v>
                </c:pt>
                <c:pt idx="575">
                  <c:v>69.051000000000002</c:v>
                </c:pt>
                <c:pt idx="576">
                  <c:v>69.051000000000002</c:v>
                </c:pt>
              </c:numCache>
            </c:numRef>
          </c:yVal>
          <c:smooth val="0"/>
          <c:extLst>
            <c:ext xmlns:c16="http://schemas.microsoft.com/office/drawing/2014/chart" uri="{C3380CC4-5D6E-409C-BE32-E72D297353CC}">
              <c16:uniqueId val="{00000000-0ECC-4177-873E-34EE82026557}"/>
            </c:ext>
          </c:extLst>
        </c:ser>
        <c:ser>
          <c:idx val="1"/>
          <c:order val="1"/>
          <c:tx>
            <c:strRef>
              <c:f>Sheet1!$C$1</c:f>
              <c:strCache>
                <c:ptCount val="1"/>
                <c:pt idx="0">
                  <c:v>Polyclonal induction (N = 2,231)</c:v>
                </c:pt>
              </c:strCache>
            </c:strRef>
          </c:tx>
          <c:spPr>
            <a:ln w="41275">
              <a:solidFill>
                <a:srgbClr val="FF0000"/>
              </a:solidFill>
              <a:prstDash val="solid"/>
            </a:ln>
          </c:spPr>
          <c:marker>
            <c:symbol val="none"/>
          </c:marker>
          <c:xVal>
            <c:numRef>
              <c:f>Sheet1!$A$2:$A$578</c:f>
              <c:numCache>
                <c:formatCode>General</c:formatCode>
                <c:ptCount val="57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pt idx="529">
                  <c:v>11.020799999999999</c:v>
                </c:pt>
                <c:pt idx="530">
                  <c:v>11.041700000000001</c:v>
                </c:pt>
                <c:pt idx="531">
                  <c:v>11.0625</c:v>
                </c:pt>
                <c:pt idx="532">
                  <c:v>11.083299999999999</c:v>
                </c:pt>
                <c:pt idx="533">
                  <c:v>11.104200000000001</c:v>
                </c:pt>
                <c:pt idx="534">
                  <c:v>11.125</c:v>
                </c:pt>
                <c:pt idx="535">
                  <c:v>11.145799999999999</c:v>
                </c:pt>
                <c:pt idx="536">
                  <c:v>11.166700000000001</c:v>
                </c:pt>
                <c:pt idx="537">
                  <c:v>11.1875</c:v>
                </c:pt>
                <c:pt idx="538">
                  <c:v>11.208299999999999</c:v>
                </c:pt>
                <c:pt idx="539">
                  <c:v>11.229200000000001</c:v>
                </c:pt>
                <c:pt idx="540">
                  <c:v>11.25</c:v>
                </c:pt>
                <c:pt idx="541">
                  <c:v>11.270799999999999</c:v>
                </c:pt>
                <c:pt idx="542">
                  <c:v>11.291700000000001</c:v>
                </c:pt>
                <c:pt idx="543">
                  <c:v>11.3125</c:v>
                </c:pt>
                <c:pt idx="544">
                  <c:v>11.333299999999999</c:v>
                </c:pt>
                <c:pt idx="545">
                  <c:v>11.354200000000001</c:v>
                </c:pt>
                <c:pt idx="546">
                  <c:v>11.375</c:v>
                </c:pt>
                <c:pt idx="547">
                  <c:v>11.395799999999999</c:v>
                </c:pt>
                <c:pt idx="548">
                  <c:v>11.416700000000001</c:v>
                </c:pt>
                <c:pt idx="549">
                  <c:v>11.4375</c:v>
                </c:pt>
                <c:pt idx="550">
                  <c:v>11.458299999999999</c:v>
                </c:pt>
                <c:pt idx="551">
                  <c:v>11.479200000000001</c:v>
                </c:pt>
                <c:pt idx="552">
                  <c:v>11.5</c:v>
                </c:pt>
                <c:pt idx="553">
                  <c:v>11.520799999999999</c:v>
                </c:pt>
                <c:pt idx="554">
                  <c:v>11.541700000000001</c:v>
                </c:pt>
                <c:pt idx="555">
                  <c:v>11.5625</c:v>
                </c:pt>
                <c:pt idx="556">
                  <c:v>11.583299999999999</c:v>
                </c:pt>
                <c:pt idx="557">
                  <c:v>11.604200000000001</c:v>
                </c:pt>
                <c:pt idx="558">
                  <c:v>11.625</c:v>
                </c:pt>
                <c:pt idx="559">
                  <c:v>11.645799999999999</c:v>
                </c:pt>
                <c:pt idx="560">
                  <c:v>11.666700000000001</c:v>
                </c:pt>
                <c:pt idx="561">
                  <c:v>11.6875</c:v>
                </c:pt>
                <c:pt idx="562">
                  <c:v>11.708299999999999</c:v>
                </c:pt>
                <c:pt idx="563">
                  <c:v>11.729200000000001</c:v>
                </c:pt>
                <c:pt idx="564">
                  <c:v>11.75</c:v>
                </c:pt>
                <c:pt idx="565">
                  <c:v>11.770799999999999</c:v>
                </c:pt>
                <c:pt idx="566">
                  <c:v>11.791700000000001</c:v>
                </c:pt>
                <c:pt idx="567">
                  <c:v>11.8125</c:v>
                </c:pt>
                <c:pt idx="568">
                  <c:v>11.833299999999999</c:v>
                </c:pt>
                <c:pt idx="569">
                  <c:v>11.854200000000001</c:v>
                </c:pt>
                <c:pt idx="570">
                  <c:v>11.875</c:v>
                </c:pt>
                <c:pt idx="571">
                  <c:v>11.895799999999999</c:v>
                </c:pt>
                <c:pt idx="572">
                  <c:v>11.916700000000001</c:v>
                </c:pt>
                <c:pt idx="573">
                  <c:v>11.9375</c:v>
                </c:pt>
                <c:pt idx="574">
                  <c:v>11.958299999999999</c:v>
                </c:pt>
                <c:pt idx="575">
                  <c:v>11.979200000000001</c:v>
                </c:pt>
                <c:pt idx="576">
                  <c:v>12</c:v>
                </c:pt>
              </c:numCache>
            </c:numRef>
          </c:xVal>
          <c:yVal>
            <c:numRef>
              <c:f>Sheet1!$C$2:$C$578</c:f>
              <c:numCache>
                <c:formatCode>General</c:formatCode>
                <c:ptCount val="577"/>
                <c:pt idx="0">
                  <c:v>100</c:v>
                </c:pt>
                <c:pt idx="1">
                  <c:v>100</c:v>
                </c:pt>
                <c:pt idx="2">
                  <c:v>100</c:v>
                </c:pt>
                <c:pt idx="3">
                  <c:v>100</c:v>
                </c:pt>
                <c:pt idx="4">
                  <c:v>99.909000000000006</c:v>
                </c:pt>
                <c:pt idx="5">
                  <c:v>99.864000000000004</c:v>
                </c:pt>
                <c:pt idx="6">
                  <c:v>99.864000000000004</c:v>
                </c:pt>
                <c:pt idx="7">
                  <c:v>99.680999999999997</c:v>
                </c:pt>
                <c:pt idx="8">
                  <c:v>99.59</c:v>
                </c:pt>
                <c:pt idx="9">
                  <c:v>99.451999999999998</c:v>
                </c:pt>
                <c:pt idx="10">
                  <c:v>99.36</c:v>
                </c:pt>
                <c:pt idx="11">
                  <c:v>99.222999999999999</c:v>
                </c:pt>
                <c:pt idx="12">
                  <c:v>99.039000000000001</c:v>
                </c:pt>
                <c:pt idx="13">
                  <c:v>98.855000000000004</c:v>
                </c:pt>
                <c:pt idx="14">
                  <c:v>98.763000000000005</c:v>
                </c:pt>
                <c:pt idx="15">
                  <c:v>98.716999999999999</c:v>
                </c:pt>
                <c:pt idx="16">
                  <c:v>98.671000000000006</c:v>
                </c:pt>
                <c:pt idx="17">
                  <c:v>98.531999999999996</c:v>
                </c:pt>
                <c:pt idx="18">
                  <c:v>98.394000000000005</c:v>
                </c:pt>
                <c:pt idx="19">
                  <c:v>98.209000000000003</c:v>
                </c:pt>
                <c:pt idx="20">
                  <c:v>98.025000000000006</c:v>
                </c:pt>
                <c:pt idx="21">
                  <c:v>97.885999999999996</c:v>
                </c:pt>
                <c:pt idx="22">
                  <c:v>97.793999999999997</c:v>
                </c:pt>
                <c:pt idx="23">
                  <c:v>97.656000000000006</c:v>
                </c:pt>
                <c:pt idx="24">
                  <c:v>97.563000000000002</c:v>
                </c:pt>
                <c:pt idx="25">
                  <c:v>97.47</c:v>
                </c:pt>
                <c:pt idx="26">
                  <c:v>97.424000000000007</c:v>
                </c:pt>
                <c:pt idx="27">
                  <c:v>97.376999999999995</c:v>
                </c:pt>
                <c:pt idx="28">
                  <c:v>97.376999999999995</c:v>
                </c:pt>
                <c:pt idx="29">
                  <c:v>97.236999999999995</c:v>
                </c:pt>
                <c:pt idx="30">
                  <c:v>97.144000000000005</c:v>
                </c:pt>
                <c:pt idx="31">
                  <c:v>97.051000000000002</c:v>
                </c:pt>
                <c:pt idx="32">
                  <c:v>96.956999999999994</c:v>
                </c:pt>
                <c:pt idx="33">
                  <c:v>96.724000000000004</c:v>
                </c:pt>
                <c:pt idx="34">
                  <c:v>96.63</c:v>
                </c:pt>
                <c:pt idx="35">
                  <c:v>96.582999999999998</c:v>
                </c:pt>
                <c:pt idx="36">
                  <c:v>96.49</c:v>
                </c:pt>
                <c:pt idx="37">
                  <c:v>96.49</c:v>
                </c:pt>
                <c:pt idx="38">
                  <c:v>96.396000000000001</c:v>
                </c:pt>
                <c:pt idx="39">
                  <c:v>96.302000000000007</c:v>
                </c:pt>
                <c:pt idx="40">
                  <c:v>96.114000000000004</c:v>
                </c:pt>
                <c:pt idx="41">
                  <c:v>96.02</c:v>
                </c:pt>
                <c:pt idx="42">
                  <c:v>95.926000000000002</c:v>
                </c:pt>
                <c:pt idx="43">
                  <c:v>95.926000000000002</c:v>
                </c:pt>
                <c:pt idx="44">
                  <c:v>95.831000000000003</c:v>
                </c:pt>
                <c:pt idx="45">
                  <c:v>95.831000000000003</c:v>
                </c:pt>
                <c:pt idx="46">
                  <c:v>95.783000000000001</c:v>
                </c:pt>
                <c:pt idx="47">
                  <c:v>95.783000000000001</c:v>
                </c:pt>
                <c:pt idx="48">
                  <c:v>95.686000000000007</c:v>
                </c:pt>
                <c:pt idx="49">
                  <c:v>95.585999999999999</c:v>
                </c:pt>
                <c:pt idx="50">
                  <c:v>95.585999999999999</c:v>
                </c:pt>
                <c:pt idx="51">
                  <c:v>95.585999999999999</c:v>
                </c:pt>
                <c:pt idx="52">
                  <c:v>95.585999999999999</c:v>
                </c:pt>
                <c:pt idx="53">
                  <c:v>95.585999999999999</c:v>
                </c:pt>
                <c:pt idx="54">
                  <c:v>95.483000000000004</c:v>
                </c:pt>
                <c:pt idx="55">
                  <c:v>95.483000000000004</c:v>
                </c:pt>
                <c:pt idx="56">
                  <c:v>95.483000000000004</c:v>
                </c:pt>
                <c:pt idx="57">
                  <c:v>95.379000000000005</c:v>
                </c:pt>
                <c:pt idx="58">
                  <c:v>95.222999999999999</c:v>
                </c:pt>
                <c:pt idx="59">
                  <c:v>95.013999999999996</c:v>
                </c:pt>
                <c:pt idx="60">
                  <c:v>94.962000000000003</c:v>
                </c:pt>
                <c:pt idx="61">
                  <c:v>94.858000000000004</c:v>
                </c:pt>
                <c:pt idx="62">
                  <c:v>94.858000000000004</c:v>
                </c:pt>
                <c:pt idx="63">
                  <c:v>94.700999999999993</c:v>
                </c:pt>
                <c:pt idx="64">
                  <c:v>94.649000000000001</c:v>
                </c:pt>
                <c:pt idx="65">
                  <c:v>94.596000000000004</c:v>
                </c:pt>
                <c:pt idx="66">
                  <c:v>94.596000000000004</c:v>
                </c:pt>
                <c:pt idx="67">
                  <c:v>94.596000000000004</c:v>
                </c:pt>
                <c:pt idx="68">
                  <c:v>94.543999999999997</c:v>
                </c:pt>
                <c:pt idx="69">
                  <c:v>94.438999999999993</c:v>
                </c:pt>
                <c:pt idx="70">
                  <c:v>94.334000000000003</c:v>
                </c:pt>
                <c:pt idx="71">
                  <c:v>94.334000000000003</c:v>
                </c:pt>
                <c:pt idx="72">
                  <c:v>94.281999999999996</c:v>
                </c:pt>
                <c:pt idx="73">
                  <c:v>94.019000000000005</c:v>
                </c:pt>
                <c:pt idx="74">
                  <c:v>93.861999999999995</c:v>
                </c:pt>
                <c:pt idx="75">
                  <c:v>93.703999999999994</c:v>
                </c:pt>
                <c:pt idx="76">
                  <c:v>93.546000000000006</c:v>
                </c:pt>
                <c:pt idx="77">
                  <c:v>93.494</c:v>
                </c:pt>
                <c:pt idx="78">
                  <c:v>93.335999999999999</c:v>
                </c:pt>
                <c:pt idx="79">
                  <c:v>93.283000000000001</c:v>
                </c:pt>
                <c:pt idx="80">
                  <c:v>93.125</c:v>
                </c:pt>
                <c:pt idx="81">
                  <c:v>93.125</c:v>
                </c:pt>
                <c:pt idx="82">
                  <c:v>93.125</c:v>
                </c:pt>
                <c:pt idx="83">
                  <c:v>93.125</c:v>
                </c:pt>
                <c:pt idx="84">
                  <c:v>93.125</c:v>
                </c:pt>
                <c:pt idx="85">
                  <c:v>93.019000000000005</c:v>
                </c:pt>
                <c:pt idx="86">
                  <c:v>92.965999999999994</c:v>
                </c:pt>
                <c:pt idx="87">
                  <c:v>92.965999999999994</c:v>
                </c:pt>
                <c:pt idx="88">
                  <c:v>92.858999999999995</c:v>
                </c:pt>
                <c:pt idx="89">
                  <c:v>92.858999999999995</c:v>
                </c:pt>
                <c:pt idx="90">
                  <c:v>92.858999999999995</c:v>
                </c:pt>
                <c:pt idx="91">
                  <c:v>92.751000000000005</c:v>
                </c:pt>
                <c:pt idx="92">
                  <c:v>92.751000000000005</c:v>
                </c:pt>
                <c:pt idx="93">
                  <c:v>92.751000000000005</c:v>
                </c:pt>
                <c:pt idx="94">
                  <c:v>92.751000000000005</c:v>
                </c:pt>
                <c:pt idx="95">
                  <c:v>92.751000000000005</c:v>
                </c:pt>
                <c:pt idx="96">
                  <c:v>92.637</c:v>
                </c:pt>
                <c:pt idx="97">
                  <c:v>92.578000000000003</c:v>
                </c:pt>
                <c:pt idx="98">
                  <c:v>92.519000000000005</c:v>
                </c:pt>
                <c:pt idx="99">
                  <c:v>92.519000000000005</c:v>
                </c:pt>
                <c:pt idx="100">
                  <c:v>92.519000000000005</c:v>
                </c:pt>
                <c:pt idx="101">
                  <c:v>92.519000000000005</c:v>
                </c:pt>
                <c:pt idx="102">
                  <c:v>92.21</c:v>
                </c:pt>
                <c:pt idx="103">
                  <c:v>92.147999999999996</c:v>
                </c:pt>
                <c:pt idx="104">
                  <c:v>92.147999999999996</c:v>
                </c:pt>
                <c:pt idx="105">
                  <c:v>92.085999999999999</c:v>
                </c:pt>
                <c:pt idx="106">
                  <c:v>92.085999999999999</c:v>
                </c:pt>
                <c:pt idx="107">
                  <c:v>92.085999999999999</c:v>
                </c:pt>
                <c:pt idx="108">
                  <c:v>92.024000000000001</c:v>
                </c:pt>
                <c:pt idx="109">
                  <c:v>92.024000000000001</c:v>
                </c:pt>
                <c:pt idx="110">
                  <c:v>91.962000000000003</c:v>
                </c:pt>
                <c:pt idx="111">
                  <c:v>91.775000000000006</c:v>
                </c:pt>
                <c:pt idx="112">
                  <c:v>91.65</c:v>
                </c:pt>
                <c:pt idx="113">
                  <c:v>91.587000000000003</c:v>
                </c:pt>
                <c:pt idx="114">
                  <c:v>91.525000000000006</c:v>
                </c:pt>
                <c:pt idx="115">
                  <c:v>91.525000000000006</c:v>
                </c:pt>
                <c:pt idx="116">
                  <c:v>91.462000000000003</c:v>
                </c:pt>
                <c:pt idx="117">
                  <c:v>91.462000000000003</c:v>
                </c:pt>
                <c:pt idx="118">
                  <c:v>91.4</c:v>
                </c:pt>
                <c:pt idx="119">
                  <c:v>91.4</c:v>
                </c:pt>
                <c:pt idx="120">
                  <c:v>91.4</c:v>
                </c:pt>
                <c:pt idx="121">
                  <c:v>91.4</c:v>
                </c:pt>
                <c:pt idx="122">
                  <c:v>91.4</c:v>
                </c:pt>
                <c:pt idx="123">
                  <c:v>91.337000000000003</c:v>
                </c:pt>
                <c:pt idx="124">
                  <c:v>91.337000000000003</c:v>
                </c:pt>
                <c:pt idx="125">
                  <c:v>91.337000000000003</c:v>
                </c:pt>
                <c:pt idx="126">
                  <c:v>91.337000000000003</c:v>
                </c:pt>
                <c:pt idx="127">
                  <c:v>91.337000000000003</c:v>
                </c:pt>
                <c:pt idx="128">
                  <c:v>91.337000000000003</c:v>
                </c:pt>
                <c:pt idx="129">
                  <c:v>91.337000000000003</c:v>
                </c:pt>
                <c:pt idx="130">
                  <c:v>91.337000000000003</c:v>
                </c:pt>
                <c:pt idx="131">
                  <c:v>91.210999999999999</c:v>
                </c:pt>
                <c:pt idx="132">
                  <c:v>90.957999999999998</c:v>
                </c:pt>
                <c:pt idx="133">
                  <c:v>90.957999999999998</c:v>
                </c:pt>
                <c:pt idx="134">
                  <c:v>90.957999999999998</c:v>
                </c:pt>
                <c:pt idx="135">
                  <c:v>90.957999999999998</c:v>
                </c:pt>
                <c:pt idx="136">
                  <c:v>90.83</c:v>
                </c:pt>
                <c:pt idx="137">
                  <c:v>90.83</c:v>
                </c:pt>
                <c:pt idx="138">
                  <c:v>90.765000000000001</c:v>
                </c:pt>
                <c:pt idx="139">
                  <c:v>90.700999999999993</c:v>
                </c:pt>
                <c:pt idx="140">
                  <c:v>90.57</c:v>
                </c:pt>
                <c:pt idx="141">
                  <c:v>90.438000000000002</c:v>
                </c:pt>
                <c:pt idx="142">
                  <c:v>90.372</c:v>
                </c:pt>
                <c:pt idx="143">
                  <c:v>90.305000000000007</c:v>
                </c:pt>
                <c:pt idx="144">
                  <c:v>90.305000000000007</c:v>
                </c:pt>
                <c:pt idx="145">
                  <c:v>90.236999999999995</c:v>
                </c:pt>
                <c:pt idx="146">
                  <c:v>90.167000000000002</c:v>
                </c:pt>
                <c:pt idx="147">
                  <c:v>90.167000000000002</c:v>
                </c:pt>
                <c:pt idx="148">
                  <c:v>90.167000000000002</c:v>
                </c:pt>
                <c:pt idx="149">
                  <c:v>90.167000000000002</c:v>
                </c:pt>
                <c:pt idx="150">
                  <c:v>90.167000000000002</c:v>
                </c:pt>
                <c:pt idx="151">
                  <c:v>90.094999999999999</c:v>
                </c:pt>
                <c:pt idx="152">
                  <c:v>90.094999999999999</c:v>
                </c:pt>
                <c:pt idx="153">
                  <c:v>90.022999999999996</c:v>
                </c:pt>
                <c:pt idx="154">
                  <c:v>89.88</c:v>
                </c:pt>
                <c:pt idx="155">
                  <c:v>89.88</c:v>
                </c:pt>
                <c:pt idx="156">
                  <c:v>89.808000000000007</c:v>
                </c:pt>
                <c:pt idx="157">
                  <c:v>89.662999999999997</c:v>
                </c:pt>
                <c:pt idx="158">
                  <c:v>89.662999999999997</c:v>
                </c:pt>
                <c:pt idx="159">
                  <c:v>89.662999999999997</c:v>
                </c:pt>
                <c:pt idx="160">
                  <c:v>89.662999999999997</c:v>
                </c:pt>
                <c:pt idx="161">
                  <c:v>89.662999999999997</c:v>
                </c:pt>
                <c:pt idx="162">
                  <c:v>89.445999999999998</c:v>
                </c:pt>
                <c:pt idx="163">
                  <c:v>89.445999999999998</c:v>
                </c:pt>
                <c:pt idx="164">
                  <c:v>89.445999999999998</c:v>
                </c:pt>
                <c:pt idx="165">
                  <c:v>89.445999999999998</c:v>
                </c:pt>
                <c:pt idx="166">
                  <c:v>89.228999999999999</c:v>
                </c:pt>
                <c:pt idx="167">
                  <c:v>89.228999999999999</c:v>
                </c:pt>
                <c:pt idx="168">
                  <c:v>89.228999999999999</c:v>
                </c:pt>
                <c:pt idx="169">
                  <c:v>89.156000000000006</c:v>
                </c:pt>
                <c:pt idx="170">
                  <c:v>89.082999999999998</c:v>
                </c:pt>
                <c:pt idx="171">
                  <c:v>88.938000000000002</c:v>
                </c:pt>
                <c:pt idx="172">
                  <c:v>88.938000000000002</c:v>
                </c:pt>
                <c:pt idx="173">
                  <c:v>88.864999999999995</c:v>
                </c:pt>
                <c:pt idx="174">
                  <c:v>88.864999999999995</c:v>
                </c:pt>
                <c:pt idx="175">
                  <c:v>88.864999999999995</c:v>
                </c:pt>
                <c:pt idx="176">
                  <c:v>88.792000000000002</c:v>
                </c:pt>
                <c:pt idx="177">
                  <c:v>88.718000000000004</c:v>
                </c:pt>
                <c:pt idx="178">
                  <c:v>88.718000000000004</c:v>
                </c:pt>
                <c:pt idx="179">
                  <c:v>88.570999999999998</c:v>
                </c:pt>
                <c:pt idx="180">
                  <c:v>88.498000000000005</c:v>
                </c:pt>
                <c:pt idx="181">
                  <c:v>88.498000000000005</c:v>
                </c:pt>
                <c:pt idx="182">
                  <c:v>88.498000000000005</c:v>
                </c:pt>
                <c:pt idx="183">
                  <c:v>88.423000000000002</c:v>
                </c:pt>
                <c:pt idx="184">
                  <c:v>88.347999999999999</c:v>
                </c:pt>
                <c:pt idx="185">
                  <c:v>88.347999999999999</c:v>
                </c:pt>
                <c:pt idx="186">
                  <c:v>88.272000000000006</c:v>
                </c:pt>
                <c:pt idx="187">
                  <c:v>88.272000000000006</c:v>
                </c:pt>
                <c:pt idx="188">
                  <c:v>88.194999999999993</c:v>
                </c:pt>
                <c:pt idx="189">
                  <c:v>88.04</c:v>
                </c:pt>
                <c:pt idx="190">
                  <c:v>87.962000000000003</c:v>
                </c:pt>
                <c:pt idx="191">
                  <c:v>87.884</c:v>
                </c:pt>
                <c:pt idx="192">
                  <c:v>87.884</c:v>
                </c:pt>
                <c:pt idx="193">
                  <c:v>87.884</c:v>
                </c:pt>
                <c:pt idx="194">
                  <c:v>87.884</c:v>
                </c:pt>
                <c:pt idx="195">
                  <c:v>87.884</c:v>
                </c:pt>
                <c:pt idx="196">
                  <c:v>87.884</c:v>
                </c:pt>
                <c:pt idx="197">
                  <c:v>87.799000000000007</c:v>
                </c:pt>
                <c:pt idx="198">
                  <c:v>87.799000000000007</c:v>
                </c:pt>
                <c:pt idx="199">
                  <c:v>87.545000000000002</c:v>
                </c:pt>
                <c:pt idx="200">
                  <c:v>87.545000000000002</c:v>
                </c:pt>
                <c:pt idx="201">
                  <c:v>87.545000000000002</c:v>
                </c:pt>
                <c:pt idx="202">
                  <c:v>87.46</c:v>
                </c:pt>
                <c:pt idx="203">
                  <c:v>87.375</c:v>
                </c:pt>
                <c:pt idx="204">
                  <c:v>87.375</c:v>
                </c:pt>
                <c:pt idx="205">
                  <c:v>87.289000000000001</c:v>
                </c:pt>
                <c:pt idx="206">
                  <c:v>87.289000000000001</c:v>
                </c:pt>
                <c:pt idx="207">
                  <c:v>87.289000000000001</c:v>
                </c:pt>
                <c:pt idx="208">
                  <c:v>87.117999999999995</c:v>
                </c:pt>
                <c:pt idx="209">
                  <c:v>87.033000000000001</c:v>
                </c:pt>
                <c:pt idx="210">
                  <c:v>87.033000000000001</c:v>
                </c:pt>
                <c:pt idx="211">
                  <c:v>87.033000000000001</c:v>
                </c:pt>
                <c:pt idx="212">
                  <c:v>86.947000000000003</c:v>
                </c:pt>
                <c:pt idx="213">
                  <c:v>86.947000000000003</c:v>
                </c:pt>
                <c:pt idx="214">
                  <c:v>86.947000000000003</c:v>
                </c:pt>
                <c:pt idx="215">
                  <c:v>86.947000000000003</c:v>
                </c:pt>
                <c:pt idx="216">
                  <c:v>86.947000000000003</c:v>
                </c:pt>
                <c:pt idx="217">
                  <c:v>86.775999999999996</c:v>
                </c:pt>
                <c:pt idx="218">
                  <c:v>86.775999999999996</c:v>
                </c:pt>
                <c:pt idx="219">
                  <c:v>86.775999999999996</c:v>
                </c:pt>
                <c:pt idx="220">
                  <c:v>86.775999999999996</c:v>
                </c:pt>
                <c:pt idx="221">
                  <c:v>86.69</c:v>
                </c:pt>
                <c:pt idx="222">
                  <c:v>86.69</c:v>
                </c:pt>
                <c:pt idx="223">
                  <c:v>86.69</c:v>
                </c:pt>
                <c:pt idx="224">
                  <c:v>86.602999999999994</c:v>
                </c:pt>
                <c:pt idx="225">
                  <c:v>86.602999999999994</c:v>
                </c:pt>
                <c:pt idx="226">
                  <c:v>86.602999999999994</c:v>
                </c:pt>
                <c:pt idx="227">
                  <c:v>86.516000000000005</c:v>
                </c:pt>
                <c:pt idx="228">
                  <c:v>86.516000000000005</c:v>
                </c:pt>
                <c:pt idx="229">
                  <c:v>86.429000000000002</c:v>
                </c:pt>
                <c:pt idx="230">
                  <c:v>86.429000000000002</c:v>
                </c:pt>
                <c:pt idx="231">
                  <c:v>86.429000000000002</c:v>
                </c:pt>
                <c:pt idx="232">
                  <c:v>86.429000000000002</c:v>
                </c:pt>
                <c:pt idx="233">
                  <c:v>86.338999999999999</c:v>
                </c:pt>
                <c:pt idx="234">
                  <c:v>86.338999999999999</c:v>
                </c:pt>
                <c:pt idx="235">
                  <c:v>86.338999999999999</c:v>
                </c:pt>
                <c:pt idx="236">
                  <c:v>86.248000000000005</c:v>
                </c:pt>
                <c:pt idx="237">
                  <c:v>86.248000000000005</c:v>
                </c:pt>
                <c:pt idx="238">
                  <c:v>86.248000000000005</c:v>
                </c:pt>
                <c:pt idx="239">
                  <c:v>86.248000000000005</c:v>
                </c:pt>
                <c:pt idx="240">
                  <c:v>86.248000000000005</c:v>
                </c:pt>
                <c:pt idx="241">
                  <c:v>86.248000000000005</c:v>
                </c:pt>
                <c:pt idx="242">
                  <c:v>86.054000000000002</c:v>
                </c:pt>
                <c:pt idx="243">
                  <c:v>86.054000000000002</c:v>
                </c:pt>
                <c:pt idx="244">
                  <c:v>85.953000000000003</c:v>
                </c:pt>
                <c:pt idx="245">
                  <c:v>85.953000000000003</c:v>
                </c:pt>
                <c:pt idx="246">
                  <c:v>85.953000000000003</c:v>
                </c:pt>
                <c:pt idx="247">
                  <c:v>85.852000000000004</c:v>
                </c:pt>
                <c:pt idx="248">
                  <c:v>85.75</c:v>
                </c:pt>
                <c:pt idx="249">
                  <c:v>85.647999999999996</c:v>
                </c:pt>
                <c:pt idx="250">
                  <c:v>85.546000000000006</c:v>
                </c:pt>
                <c:pt idx="251">
                  <c:v>85.24</c:v>
                </c:pt>
                <c:pt idx="252">
                  <c:v>85.137</c:v>
                </c:pt>
                <c:pt idx="253">
                  <c:v>85.034999999999997</c:v>
                </c:pt>
                <c:pt idx="254">
                  <c:v>84.933000000000007</c:v>
                </c:pt>
                <c:pt idx="255">
                  <c:v>84.83</c:v>
                </c:pt>
                <c:pt idx="256">
                  <c:v>84.83</c:v>
                </c:pt>
                <c:pt idx="257">
                  <c:v>84.727999999999994</c:v>
                </c:pt>
                <c:pt idx="258">
                  <c:v>84.727999999999994</c:v>
                </c:pt>
                <c:pt idx="259">
                  <c:v>84.727999999999994</c:v>
                </c:pt>
                <c:pt idx="260">
                  <c:v>84.522000000000006</c:v>
                </c:pt>
                <c:pt idx="261">
                  <c:v>84.522000000000006</c:v>
                </c:pt>
                <c:pt idx="262">
                  <c:v>84.522000000000006</c:v>
                </c:pt>
                <c:pt idx="263">
                  <c:v>84.522000000000006</c:v>
                </c:pt>
                <c:pt idx="264">
                  <c:v>84.418999999999997</c:v>
                </c:pt>
                <c:pt idx="265">
                  <c:v>84.316000000000003</c:v>
                </c:pt>
                <c:pt idx="266">
                  <c:v>84.212999999999994</c:v>
                </c:pt>
                <c:pt idx="267">
                  <c:v>84.212999999999994</c:v>
                </c:pt>
                <c:pt idx="268">
                  <c:v>84.212999999999994</c:v>
                </c:pt>
                <c:pt idx="269">
                  <c:v>84.212999999999994</c:v>
                </c:pt>
                <c:pt idx="270">
                  <c:v>84.108999999999995</c:v>
                </c:pt>
                <c:pt idx="271">
                  <c:v>84.108999999999995</c:v>
                </c:pt>
                <c:pt idx="272">
                  <c:v>84.108999999999995</c:v>
                </c:pt>
                <c:pt idx="273">
                  <c:v>84.004999999999995</c:v>
                </c:pt>
                <c:pt idx="274">
                  <c:v>84.004999999999995</c:v>
                </c:pt>
                <c:pt idx="275">
                  <c:v>83.9</c:v>
                </c:pt>
                <c:pt idx="276">
                  <c:v>83.795000000000002</c:v>
                </c:pt>
                <c:pt idx="277">
                  <c:v>83.795000000000002</c:v>
                </c:pt>
                <c:pt idx="278">
                  <c:v>83.795000000000002</c:v>
                </c:pt>
                <c:pt idx="279">
                  <c:v>83.688000000000002</c:v>
                </c:pt>
                <c:pt idx="280">
                  <c:v>83.581000000000003</c:v>
                </c:pt>
                <c:pt idx="281">
                  <c:v>83.581000000000003</c:v>
                </c:pt>
                <c:pt idx="282">
                  <c:v>83.581000000000003</c:v>
                </c:pt>
                <c:pt idx="283">
                  <c:v>83.363</c:v>
                </c:pt>
                <c:pt idx="284">
                  <c:v>83.144999999999996</c:v>
                </c:pt>
                <c:pt idx="285">
                  <c:v>83.144999999999996</c:v>
                </c:pt>
                <c:pt idx="286">
                  <c:v>83.144999999999996</c:v>
                </c:pt>
                <c:pt idx="287">
                  <c:v>83.144999999999996</c:v>
                </c:pt>
                <c:pt idx="288">
                  <c:v>83.144999999999996</c:v>
                </c:pt>
                <c:pt idx="289">
                  <c:v>83.144999999999996</c:v>
                </c:pt>
                <c:pt idx="290">
                  <c:v>83.144999999999996</c:v>
                </c:pt>
                <c:pt idx="291">
                  <c:v>83.144999999999996</c:v>
                </c:pt>
                <c:pt idx="292">
                  <c:v>83.144999999999996</c:v>
                </c:pt>
                <c:pt idx="293">
                  <c:v>83.022000000000006</c:v>
                </c:pt>
                <c:pt idx="294">
                  <c:v>83.022000000000006</c:v>
                </c:pt>
                <c:pt idx="295">
                  <c:v>83.022000000000006</c:v>
                </c:pt>
                <c:pt idx="296">
                  <c:v>83.022000000000006</c:v>
                </c:pt>
                <c:pt idx="297">
                  <c:v>83.022000000000006</c:v>
                </c:pt>
                <c:pt idx="298">
                  <c:v>83.022000000000006</c:v>
                </c:pt>
                <c:pt idx="299">
                  <c:v>83.022000000000006</c:v>
                </c:pt>
                <c:pt idx="300">
                  <c:v>82.896000000000001</c:v>
                </c:pt>
                <c:pt idx="301">
                  <c:v>82.896000000000001</c:v>
                </c:pt>
                <c:pt idx="302">
                  <c:v>82.896000000000001</c:v>
                </c:pt>
                <c:pt idx="303">
                  <c:v>82.896000000000001</c:v>
                </c:pt>
                <c:pt idx="304">
                  <c:v>82.771000000000001</c:v>
                </c:pt>
                <c:pt idx="305">
                  <c:v>82.771000000000001</c:v>
                </c:pt>
                <c:pt idx="306">
                  <c:v>82.518000000000001</c:v>
                </c:pt>
                <c:pt idx="307">
                  <c:v>82.391000000000005</c:v>
                </c:pt>
                <c:pt idx="308">
                  <c:v>82.265000000000001</c:v>
                </c:pt>
                <c:pt idx="309">
                  <c:v>82.138000000000005</c:v>
                </c:pt>
                <c:pt idx="310">
                  <c:v>82.138000000000005</c:v>
                </c:pt>
                <c:pt idx="311">
                  <c:v>82.138000000000005</c:v>
                </c:pt>
                <c:pt idx="312">
                  <c:v>82.138000000000005</c:v>
                </c:pt>
                <c:pt idx="313">
                  <c:v>82.010999999999996</c:v>
                </c:pt>
                <c:pt idx="314">
                  <c:v>81.882999999999996</c:v>
                </c:pt>
                <c:pt idx="315">
                  <c:v>81.882999999999996</c:v>
                </c:pt>
                <c:pt idx="316">
                  <c:v>81.882999999999996</c:v>
                </c:pt>
                <c:pt idx="317">
                  <c:v>81.754999999999995</c:v>
                </c:pt>
                <c:pt idx="318">
                  <c:v>81.754999999999995</c:v>
                </c:pt>
                <c:pt idx="319">
                  <c:v>81.754999999999995</c:v>
                </c:pt>
                <c:pt idx="320">
                  <c:v>81.754999999999995</c:v>
                </c:pt>
                <c:pt idx="321">
                  <c:v>81.626000000000005</c:v>
                </c:pt>
                <c:pt idx="322">
                  <c:v>81.626000000000005</c:v>
                </c:pt>
                <c:pt idx="323">
                  <c:v>81.626000000000005</c:v>
                </c:pt>
                <c:pt idx="324">
                  <c:v>81.626000000000005</c:v>
                </c:pt>
                <c:pt idx="325">
                  <c:v>81.367000000000004</c:v>
                </c:pt>
                <c:pt idx="326">
                  <c:v>81.105000000000004</c:v>
                </c:pt>
                <c:pt idx="327">
                  <c:v>81.105000000000004</c:v>
                </c:pt>
                <c:pt idx="328">
                  <c:v>81.105000000000004</c:v>
                </c:pt>
                <c:pt idx="329">
                  <c:v>81.105000000000004</c:v>
                </c:pt>
                <c:pt idx="330">
                  <c:v>81.105000000000004</c:v>
                </c:pt>
                <c:pt idx="331">
                  <c:v>80.971000000000004</c:v>
                </c:pt>
                <c:pt idx="332">
                  <c:v>80.971000000000004</c:v>
                </c:pt>
                <c:pt idx="333">
                  <c:v>80.971000000000004</c:v>
                </c:pt>
                <c:pt idx="334">
                  <c:v>80.971000000000004</c:v>
                </c:pt>
                <c:pt idx="335">
                  <c:v>80.971000000000004</c:v>
                </c:pt>
                <c:pt idx="336">
                  <c:v>80.971000000000004</c:v>
                </c:pt>
                <c:pt idx="337">
                  <c:v>80.971000000000004</c:v>
                </c:pt>
                <c:pt idx="338">
                  <c:v>80.971000000000004</c:v>
                </c:pt>
                <c:pt idx="339">
                  <c:v>80.971000000000004</c:v>
                </c:pt>
                <c:pt idx="340">
                  <c:v>80.971000000000004</c:v>
                </c:pt>
                <c:pt idx="341">
                  <c:v>80.819000000000003</c:v>
                </c:pt>
                <c:pt idx="342">
                  <c:v>80.819000000000003</c:v>
                </c:pt>
                <c:pt idx="343">
                  <c:v>80.819000000000003</c:v>
                </c:pt>
                <c:pt idx="344">
                  <c:v>80.819000000000003</c:v>
                </c:pt>
                <c:pt idx="345">
                  <c:v>80.819000000000003</c:v>
                </c:pt>
                <c:pt idx="346">
                  <c:v>80.819000000000003</c:v>
                </c:pt>
                <c:pt idx="347">
                  <c:v>80.819000000000003</c:v>
                </c:pt>
                <c:pt idx="348">
                  <c:v>80.819000000000003</c:v>
                </c:pt>
                <c:pt idx="349">
                  <c:v>80.819000000000003</c:v>
                </c:pt>
                <c:pt idx="350">
                  <c:v>80.819000000000003</c:v>
                </c:pt>
                <c:pt idx="351">
                  <c:v>80.819000000000003</c:v>
                </c:pt>
                <c:pt idx="352">
                  <c:v>80.819000000000003</c:v>
                </c:pt>
                <c:pt idx="353">
                  <c:v>80.819000000000003</c:v>
                </c:pt>
                <c:pt idx="354">
                  <c:v>80.819000000000003</c:v>
                </c:pt>
                <c:pt idx="355">
                  <c:v>80.819000000000003</c:v>
                </c:pt>
                <c:pt idx="356">
                  <c:v>80.819000000000003</c:v>
                </c:pt>
                <c:pt idx="357">
                  <c:v>80.507000000000005</c:v>
                </c:pt>
                <c:pt idx="358">
                  <c:v>80.507000000000005</c:v>
                </c:pt>
                <c:pt idx="359">
                  <c:v>80.507000000000005</c:v>
                </c:pt>
                <c:pt idx="360">
                  <c:v>80.507000000000005</c:v>
                </c:pt>
                <c:pt idx="361">
                  <c:v>80.507000000000005</c:v>
                </c:pt>
                <c:pt idx="362">
                  <c:v>80.507000000000005</c:v>
                </c:pt>
                <c:pt idx="363">
                  <c:v>80.507000000000005</c:v>
                </c:pt>
                <c:pt idx="364">
                  <c:v>80.507000000000005</c:v>
                </c:pt>
                <c:pt idx="365">
                  <c:v>80.507000000000005</c:v>
                </c:pt>
                <c:pt idx="366">
                  <c:v>80.507000000000005</c:v>
                </c:pt>
                <c:pt idx="367">
                  <c:v>80.349999999999994</c:v>
                </c:pt>
                <c:pt idx="368">
                  <c:v>80.349999999999994</c:v>
                </c:pt>
                <c:pt idx="369">
                  <c:v>80.349999999999994</c:v>
                </c:pt>
                <c:pt idx="370">
                  <c:v>80.191999999999993</c:v>
                </c:pt>
                <c:pt idx="371">
                  <c:v>80.191999999999993</c:v>
                </c:pt>
                <c:pt idx="372">
                  <c:v>80.191999999999993</c:v>
                </c:pt>
                <c:pt idx="373">
                  <c:v>80.191999999999993</c:v>
                </c:pt>
                <c:pt idx="374">
                  <c:v>80.03</c:v>
                </c:pt>
                <c:pt idx="375">
                  <c:v>80.03</c:v>
                </c:pt>
                <c:pt idx="376">
                  <c:v>80.03</c:v>
                </c:pt>
                <c:pt idx="377">
                  <c:v>80.03</c:v>
                </c:pt>
                <c:pt idx="378">
                  <c:v>80.03</c:v>
                </c:pt>
                <c:pt idx="379">
                  <c:v>80.03</c:v>
                </c:pt>
                <c:pt idx="380">
                  <c:v>80.03</c:v>
                </c:pt>
                <c:pt idx="381">
                  <c:v>80.03</c:v>
                </c:pt>
                <c:pt idx="382">
                  <c:v>79.855999999999995</c:v>
                </c:pt>
                <c:pt idx="383">
                  <c:v>79.855999999999995</c:v>
                </c:pt>
                <c:pt idx="384">
                  <c:v>79.855999999999995</c:v>
                </c:pt>
                <c:pt idx="385">
                  <c:v>79.855999999999995</c:v>
                </c:pt>
                <c:pt idx="386">
                  <c:v>79.667000000000002</c:v>
                </c:pt>
                <c:pt idx="387">
                  <c:v>79.667000000000002</c:v>
                </c:pt>
                <c:pt idx="388">
                  <c:v>79.667000000000002</c:v>
                </c:pt>
                <c:pt idx="389">
                  <c:v>79.468999999999994</c:v>
                </c:pt>
                <c:pt idx="390">
                  <c:v>79.27</c:v>
                </c:pt>
                <c:pt idx="391">
                  <c:v>79.27</c:v>
                </c:pt>
                <c:pt idx="392">
                  <c:v>79.27</c:v>
                </c:pt>
                <c:pt idx="393">
                  <c:v>79.27</c:v>
                </c:pt>
                <c:pt idx="394">
                  <c:v>79.27</c:v>
                </c:pt>
                <c:pt idx="395">
                  <c:v>79.27</c:v>
                </c:pt>
                <c:pt idx="396">
                  <c:v>79.27</c:v>
                </c:pt>
                <c:pt idx="397">
                  <c:v>79.27</c:v>
                </c:pt>
                <c:pt idx="398">
                  <c:v>79.27</c:v>
                </c:pt>
                <c:pt idx="399">
                  <c:v>79.27</c:v>
                </c:pt>
                <c:pt idx="400">
                  <c:v>79.069000000000003</c:v>
                </c:pt>
                <c:pt idx="401">
                  <c:v>79.069000000000003</c:v>
                </c:pt>
                <c:pt idx="402">
                  <c:v>78.867000000000004</c:v>
                </c:pt>
                <c:pt idx="403">
                  <c:v>78.665999999999997</c:v>
                </c:pt>
                <c:pt idx="404">
                  <c:v>78.665999999999997</c:v>
                </c:pt>
                <c:pt idx="405">
                  <c:v>78.665999999999997</c:v>
                </c:pt>
                <c:pt idx="406">
                  <c:v>78.665999999999997</c:v>
                </c:pt>
                <c:pt idx="407">
                  <c:v>78.665999999999997</c:v>
                </c:pt>
                <c:pt idx="408">
                  <c:v>78.665999999999997</c:v>
                </c:pt>
                <c:pt idx="409">
                  <c:v>78.665999999999997</c:v>
                </c:pt>
                <c:pt idx="410">
                  <c:v>78.665999999999997</c:v>
                </c:pt>
                <c:pt idx="411">
                  <c:v>78.665999999999997</c:v>
                </c:pt>
                <c:pt idx="412">
                  <c:v>78.665999999999997</c:v>
                </c:pt>
                <c:pt idx="413">
                  <c:v>78.665999999999997</c:v>
                </c:pt>
                <c:pt idx="414">
                  <c:v>78.665999999999997</c:v>
                </c:pt>
                <c:pt idx="415">
                  <c:v>78.665999999999997</c:v>
                </c:pt>
                <c:pt idx="416">
                  <c:v>78.665999999999997</c:v>
                </c:pt>
                <c:pt idx="417">
                  <c:v>78.665999999999997</c:v>
                </c:pt>
                <c:pt idx="418">
                  <c:v>78.665999999999997</c:v>
                </c:pt>
                <c:pt idx="419">
                  <c:v>78.665999999999997</c:v>
                </c:pt>
                <c:pt idx="420">
                  <c:v>78.665999999999997</c:v>
                </c:pt>
                <c:pt idx="421">
                  <c:v>78.665999999999997</c:v>
                </c:pt>
                <c:pt idx="422">
                  <c:v>78.665999999999997</c:v>
                </c:pt>
                <c:pt idx="423">
                  <c:v>78.665999999999997</c:v>
                </c:pt>
                <c:pt idx="424">
                  <c:v>78.665999999999997</c:v>
                </c:pt>
                <c:pt idx="425">
                  <c:v>78.665999999999997</c:v>
                </c:pt>
                <c:pt idx="426">
                  <c:v>78.228999999999999</c:v>
                </c:pt>
                <c:pt idx="427">
                  <c:v>78.228999999999999</c:v>
                </c:pt>
                <c:pt idx="428">
                  <c:v>78.228999999999999</c:v>
                </c:pt>
                <c:pt idx="429">
                  <c:v>78.228999999999999</c:v>
                </c:pt>
                <c:pt idx="430">
                  <c:v>78.228999999999999</c:v>
                </c:pt>
                <c:pt idx="431">
                  <c:v>78.228999999999999</c:v>
                </c:pt>
                <c:pt idx="432">
                  <c:v>78.228999999999999</c:v>
                </c:pt>
                <c:pt idx="433">
                  <c:v>78.228999999999999</c:v>
                </c:pt>
                <c:pt idx="434">
                  <c:v>78.228999999999999</c:v>
                </c:pt>
                <c:pt idx="435">
                  <c:v>78.228999999999999</c:v>
                </c:pt>
                <c:pt idx="436">
                  <c:v>78.228999999999999</c:v>
                </c:pt>
                <c:pt idx="437">
                  <c:v>78.228999999999999</c:v>
                </c:pt>
                <c:pt idx="438">
                  <c:v>78.228999999999999</c:v>
                </c:pt>
                <c:pt idx="439">
                  <c:v>78.228999999999999</c:v>
                </c:pt>
                <c:pt idx="440">
                  <c:v>78.228999999999999</c:v>
                </c:pt>
                <c:pt idx="441">
                  <c:v>78.228999999999999</c:v>
                </c:pt>
                <c:pt idx="442">
                  <c:v>78.228999999999999</c:v>
                </c:pt>
                <c:pt idx="443">
                  <c:v>78.228999999999999</c:v>
                </c:pt>
                <c:pt idx="444">
                  <c:v>78.228999999999999</c:v>
                </c:pt>
                <c:pt idx="445">
                  <c:v>78.228999999999999</c:v>
                </c:pt>
                <c:pt idx="446">
                  <c:v>78.228999999999999</c:v>
                </c:pt>
                <c:pt idx="447">
                  <c:v>78.228999999999999</c:v>
                </c:pt>
                <c:pt idx="448">
                  <c:v>78.228999999999999</c:v>
                </c:pt>
                <c:pt idx="449">
                  <c:v>78.228999999999999</c:v>
                </c:pt>
                <c:pt idx="450">
                  <c:v>78.228999999999999</c:v>
                </c:pt>
                <c:pt idx="451">
                  <c:v>78.228999999999999</c:v>
                </c:pt>
                <c:pt idx="452">
                  <c:v>78.228999999999999</c:v>
                </c:pt>
                <c:pt idx="453">
                  <c:v>78.228999999999999</c:v>
                </c:pt>
                <c:pt idx="454">
                  <c:v>78.228999999999999</c:v>
                </c:pt>
                <c:pt idx="455">
                  <c:v>78.228999999999999</c:v>
                </c:pt>
                <c:pt idx="456">
                  <c:v>78.228999999999999</c:v>
                </c:pt>
                <c:pt idx="457">
                  <c:v>77.953000000000003</c:v>
                </c:pt>
                <c:pt idx="458">
                  <c:v>77.953000000000003</c:v>
                </c:pt>
                <c:pt idx="459">
                  <c:v>77.953000000000003</c:v>
                </c:pt>
                <c:pt idx="460">
                  <c:v>77.953000000000003</c:v>
                </c:pt>
                <c:pt idx="461">
                  <c:v>77.953000000000003</c:v>
                </c:pt>
                <c:pt idx="462">
                  <c:v>77.953000000000003</c:v>
                </c:pt>
                <c:pt idx="463">
                  <c:v>77.953000000000003</c:v>
                </c:pt>
                <c:pt idx="464">
                  <c:v>77.953000000000003</c:v>
                </c:pt>
                <c:pt idx="465">
                  <c:v>77.953000000000003</c:v>
                </c:pt>
                <c:pt idx="466">
                  <c:v>77.953000000000003</c:v>
                </c:pt>
                <c:pt idx="467">
                  <c:v>77.953000000000003</c:v>
                </c:pt>
                <c:pt idx="468">
                  <c:v>77.953000000000003</c:v>
                </c:pt>
                <c:pt idx="469">
                  <c:v>77.953000000000003</c:v>
                </c:pt>
                <c:pt idx="470">
                  <c:v>77.953000000000003</c:v>
                </c:pt>
                <c:pt idx="471">
                  <c:v>77.953000000000003</c:v>
                </c:pt>
                <c:pt idx="472">
                  <c:v>77.953000000000003</c:v>
                </c:pt>
                <c:pt idx="473">
                  <c:v>77.953000000000003</c:v>
                </c:pt>
                <c:pt idx="474">
                  <c:v>77.953000000000003</c:v>
                </c:pt>
                <c:pt idx="475">
                  <c:v>77.650999999999996</c:v>
                </c:pt>
                <c:pt idx="476">
                  <c:v>77.650999999999996</c:v>
                </c:pt>
                <c:pt idx="477">
                  <c:v>77.650999999999996</c:v>
                </c:pt>
                <c:pt idx="478">
                  <c:v>77.650999999999996</c:v>
                </c:pt>
                <c:pt idx="479">
                  <c:v>77.650999999999996</c:v>
                </c:pt>
                <c:pt idx="480">
                  <c:v>77.650999999999996</c:v>
                </c:pt>
                <c:pt idx="481">
                  <c:v>77.650999999999996</c:v>
                </c:pt>
                <c:pt idx="482">
                  <c:v>77.650999999999996</c:v>
                </c:pt>
                <c:pt idx="483">
                  <c:v>77.650999999999996</c:v>
                </c:pt>
                <c:pt idx="484">
                  <c:v>77.650999999999996</c:v>
                </c:pt>
                <c:pt idx="485">
                  <c:v>77.650999999999996</c:v>
                </c:pt>
                <c:pt idx="486">
                  <c:v>77.650999999999996</c:v>
                </c:pt>
                <c:pt idx="487">
                  <c:v>77.650999999999996</c:v>
                </c:pt>
                <c:pt idx="488">
                  <c:v>77.650999999999996</c:v>
                </c:pt>
                <c:pt idx="489">
                  <c:v>77.650999999999996</c:v>
                </c:pt>
                <c:pt idx="490">
                  <c:v>77.650999999999996</c:v>
                </c:pt>
                <c:pt idx="491">
                  <c:v>77.650999999999996</c:v>
                </c:pt>
                <c:pt idx="492">
                  <c:v>77.650999999999996</c:v>
                </c:pt>
                <c:pt idx="493">
                  <c:v>77.650999999999996</c:v>
                </c:pt>
                <c:pt idx="494">
                  <c:v>77.650999999999996</c:v>
                </c:pt>
                <c:pt idx="495">
                  <c:v>77.650999999999996</c:v>
                </c:pt>
                <c:pt idx="496">
                  <c:v>77.650999999999996</c:v>
                </c:pt>
                <c:pt idx="497">
                  <c:v>77.650999999999996</c:v>
                </c:pt>
                <c:pt idx="498">
                  <c:v>77.227000000000004</c:v>
                </c:pt>
                <c:pt idx="499">
                  <c:v>77.227000000000004</c:v>
                </c:pt>
                <c:pt idx="500">
                  <c:v>77.227000000000004</c:v>
                </c:pt>
                <c:pt idx="501">
                  <c:v>77.227000000000004</c:v>
                </c:pt>
                <c:pt idx="502">
                  <c:v>76.802000000000007</c:v>
                </c:pt>
                <c:pt idx="503">
                  <c:v>76.802000000000007</c:v>
                </c:pt>
                <c:pt idx="504">
                  <c:v>76.802000000000007</c:v>
                </c:pt>
                <c:pt idx="505">
                  <c:v>76.802000000000007</c:v>
                </c:pt>
                <c:pt idx="506">
                  <c:v>76.802000000000007</c:v>
                </c:pt>
                <c:pt idx="507">
                  <c:v>76.802000000000007</c:v>
                </c:pt>
                <c:pt idx="508">
                  <c:v>76.802000000000007</c:v>
                </c:pt>
                <c:pt idx="509">
                  <c:v>76.802000000000007</c:v>
                </c:pt>
                <c:pt idx="510">
                  <c:v>76.802000000000007</c:v>
                </c:pt>
                <c:pt idx="511">
                  <c:v>76.802000000000007</c:v>
                </c:pt>
                <c:pt idx="512">
                  <c:v>76.373000000000005</c:v>
                </c:pt>
                <c:pt idx="513">
                  <c:v>76.373000000000005</c:v>
                </c:pt>
                <c:pt idx="514">
                  <c:v>76.373000000000005</c:v>
                </c:pt>
                <c:pt idx="515">
                  <c:v>76.373000000000005</c:v>
                </c:pt>
                <c:pt idx="516">
                  <c:v>76.373000000000005</c:v>
                </c:pt>
                <c:pt idx="517">
                  <c:v>76.373000000000005</c:v>
                </c:pt>
                <c:pt idx="518">
                  <c:v>76.373000000000005</c:v>
                </c:pt>
                <c:pt idx="519">
                  <c:v>76.373000000000005</c:v>
                </c:pt>
                <c:pt idx="520">
                  <c:v>76.373000000000005</c:v>
                </c:pt>
                <c:pt idx="521">
                  <c:v>76.373000000000005</c:v>
                </c:pt>
                <c:pt idx="522">
                  <c:v>76.373000000000005</c:v>
                </c:pt>
                <c:pt idx="523">
                  <c:v>76.373000000000005</c:v>
                </c:pt>
                <c:pt idx="524">
                  <c:v>76.373000000000005</c:v>
                </c:pt>
                <c:pt idx="525">
                  <c:v>76.373000000000005</c:v>
                </c:pt>
                <c:pt idx="526">
                  <c:v>76.373000000000005</c:v>
                </c:pt>
                <c:pt idx="527">
                  <c:v>76.373000000000005</c:v>
                </c:pt>
                <c:pt idx="528">
                  <c:v>76.373000000000005</c:v>
                </c:pt>
                <c:pt idx="529">
                  <c:v>76.373000000000005</c:v>
                </c:pt>
                <c:pt idx="530">
                  <c:v>76.373000000000005</c:v>
                </c:pt>
                <c:pt idx="531">
                  <c:v>76.373000000000005</c:v>
                </c:pt>
                <c:pt idx="532">
                  <c:v>76.373000000000005</c:v>
                </c:pt>
                <c:pt idx="533">
                  <c:v>76.373000000000005</c:v>
                </c:pt>
                <c:pt idx="534">
                  <c:v>76.373000000000005</c:v>
                </c:pt>
                <c:pt idx="535">
                  <c:v>76.373000000000005</c:v>
                </c:pt>
                <c:pt idx="536">
                  <c:v>76.373000000000005</c:v>
                </c:pt>
                <c:pt idx="537">
                  <c:v>76.373000000000005</c:v>
                </c:pt>
                <c:pt idx="538">
                  <c:v>76.373000000000005</c:v>
                </c:pt>
                <c:pt idx="539">
                  <c:v>75.673000000000002</c:v>
                </c:pt>
                <c:pt idx="540">
                  <c:v>75.673000000000002</c:v>
                </c:pt>
                <c:pt idx="541">
                  <c:v>75.673000000000002</c:v>
                </c:pt>
                <c:pt idx="542">
                  <c:v>75.673000000000002</c:v>
                </c:pt>
                <c:pt idx="543">
                  <c:v>75.673000000000002</c:v>
                </c:pt>
                <c:pt idx="544">
                  <c:v>75.673000000000002</c:v>
                </c:pt>
                <c:pt idx="545">
                  <c:v>75.673000000000002</c:v>
                </c:pt>
                <c:pt idx="546">
                  <c:v>75.673000000000002</c:v>
                </c:pt>
                <c:pt idx="547">
                  <c:v>74.944999999999993</c:v>
                </c:pt>
                <c:pt idx="548">
                  <c:v>74.944999999999993</c:v>
                </c:pt>
                <c:pt idx="549">
                  <c:v>74.944999999999993</c:v>
                </c:pt>
                <c:pt idx="550">
                  <c:v>74.944999999999993</c:v>
                </c:pt>
                <c:pt idx="551">
                  <c:v>74.944999999999993</c:v>
                </c:pt>
                <c:pt idx="552">
                  <c:v>74.944999999999993</c:v>
                </c:pt>
                <c:pt idx="553">
                  <c:v>74.944999999999993</c:v>
                </c:pt>
                <c:pt idx="554">
                  <c:v>74.944999999999993</c:v>
                </c:pt>
                <c:pt idx="555">
                  <c:v>74.944999999999993</c:v>
                </c:pt>
                <c:pt idx="556">
                  <c:v>74.944999999999993</c:v>
                </c:pt>
                <c:pt idx="557">
                  <c:v>74.944999999999993</c:v>
                </c:pt>
                <c:pt idx="558">
                  <c:v>74.944999999999993</c:v>
                </c:pt>
                <c:pt idx="559">
                  <c:v>74.944999999999993</c:v>
                </c:pt>
                <c:pt idx="560">
                  <c:v>74.944999999999993</c:v>
                </c:pt>
                <c:pt idx="561">
                  <c:v>74.944999999999993</c:v>
                </c:pt>
                <c:pt idx="562">
                  <c:v>74.944999999999993</c:v>
                </c:pt>
                <c:pt idx="563">
                  <c:v>74.944999999999993</c:v>
                </c:pt>
                <c:pt idx="564">
                  <c:v>74.944999999999993</c:v>
                </c:pt>
                <c:pt idx="565">
                  <c:v>74.944999999999993</c:v>
                </c:pt>
                <c:pt idx="566">
                  <c:v>74.944999999999993</c:v>
                </c:pt>
                <c:pt idx="567">
                  <c:v>74.944999999999993</c:v>
                </c:pt>
                <c:pt idx="568">
                  <c:v>74.944999999999993</c:v>
                </c:pt>
                <c:pt idx="569">
                  <c:v>74.944999999999993</c:v>
                </c:pt>
                <c:pt idx="570">
                  <c:v>74.944999999999993</c:v>
                </c:pt>
                <c:pt idx="571">
                  <c:v>74.944999999999993</c:v>
                </c:pt>
                <c:pt idx="572">
                  <c:v>74.944999999999993</c:v>
                </c:pt>
                <c:pt idx="573">
                  <c:v>74.944999999999993</c:v>
                </c:pt>
                <c:pt idx="574">
                  <c:v>74.944999999999993</c:v>
                </c:pt>
                <c:pt idx="575">
                  <c:v>74.944999999999993</c:v>
                </c:pt>
                <c:pt idx="576">
                  <c:v>74.944999999999993</c:v>
                </c:pt>
              </c:numCache>
            </c:numRef>
          </c:yVal>
          <c:smooth val="0"/>
          <c:extLst>
            <c:ext xmlns:c16="http://schemas.microsoft.com/office/drawing/2014/chart" uri="{C3380CC4-5D6E-409C-BE32-E72D297353CC}">
              <c16:uniqueId val="{00000001-0ECC-4177-873E-34EE82026557}"/>
            </c:ext>
          </c:extLst>
        </c:ser>
        <c:ser>
          <c:idx val="2"/>
          <c:order val="2"/>
          <c:tx>
            <c:strRef>
              <c:f>Sheet1!$D$1</c:f>
              <c:strCache>
                <c:ptCount val="1"/>
                <c:pt idx="0">
                  <c:v>IL-2R antagonist (N = 830)</c:v>
                </c:pt>
              </c:strCache>
            </c:strRef>
          </c:tx>
          <c:spPr>
            <a:ln w="41275">
              <a:solidFill>
                <a:srgbClr val="3366FF"/>
              </a:solidFill>
            </a:ln>
          </c:spPr>
          <c:marker>
            <c:symbol val="none"/>
          </c:marker>
          <c:xVal>
            <c:numRef>
              <c:f>Sheet1!$A$2:$A$578</c:f>
              <c:numCache>
                <c:formatCode>General</c:formatCode>
                <c:ptCount val="57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pt idx="529">
                  <c:v>11.020799999999999</c:v>
                </c:pt>
                <c:pt idx="530">
                  <c:v>11.041700000000001</c:v>
                </c:pt>
                <c:pt idx="531">
                  <c:v>11.0625</c:v>
                </c:pt>
                <c:pt idx="532">
                  <c:v>11.083299999999999</c:v>
                </c:pt>
                <c:pt idx="533">
                  <c:v>11.104200000000001</c:v>
                </c:pt>
                <c:pt idx="534">
                  <c:v>11.125</c:v>
                </c:pt>
                <c:pt idx="535">
                  <c:v>11.145799999999999</c:v>
                </c:pt>
                <c:pt idx="536">
                  <c:v>11.166700000000001</c:v>
                </c:pt>
                <c:pt idx="537">
                  <c:v>11.1875</c:v>
                </c:pt>
                <c:pt idx="538">
                  <c:v>11.208299999999999</c:v>
                </c:pt>
                <c:pt idx="539">
                  <c:v>11.229200000000001</c:v>
                </c:pt>
                <c:pt idx="540">
                  <c:v>11.25</c:v>
                </c:pt>
                <c:pt idx="541">
                  <c:v>11.270799999999999</c:v>
                </c:pt>
                <c:pt idx="542">
                  <c:v>11.291700000000001</c:v>
                </c:pt>
                <c:pt idx="543">
                  <c:v>11.3125</c:v>
                </c:pt>
                <c:pt idx="544">
                  <c:v>11.333299999999999</c:v>
                </c:pt>
                <c:pt idx="545">
                  <c:v>11.354200000000001</c:v>
                </c:pt>
                <c:pt idx="546">
                  <c:v>11.375</c:v>
                </c:pt>
                <c:pt idx="547">
                  <c:v>11.395799999999999</c:v>
                </c:pt>
                <c:pt idx="548">
                  <c:v>11.416700000000001</c:v>
                </c:pt>
                <c:pt idx="549">
                  <c:v>11.4375</c:v>
                </c:pt>
                <c:pt idx="550">
                  <c:v>11.458299999999999</c:v>
                </c:pt>
                <c:pt idx="551">
                  <c:v>11.479200000000001</c:v>
                </c:pt>
                <c:pt idx="552">
                  <c:v>11.5</c:v>
                </c:pt>
                <c:pt idx="553">
                  <c:v>11.520799999999999</c:v>
                </c:pt>
                <c:pt idx="554">
                  <c:v>11.541700000000001</c:v>
                </c:pt>
                <c:pt idx="555">
                  <c:v>11.5625</c:v>
                </c:pt>
                <c:pt idx="556">
                  <c:v>11.583299999999999</c:v>
                </c:pt>
                <c:pt idx="557">
                  <c:v>11.604200000000001</c:v>
                </c:pt>
                <c:pt idx="558">
                  <c:v>11.625</c:v>
                </c:pt>
                <c:pt idx="559">
                  <c:v>11.645799999999999</c:v>
                </c:pt>
                <c:pt idx="560">
                  <c:v>11.666700000000001</c:v>
                </c:pt>
                <c:pt idx="561">
                  <c:v>11.6875</c:v>
                </c:pt>
                <c:pt idx="562">
                  <c:v>11.708299999999999</c:v>
                </c:pt>
                <c:pt idx="563">
                  <c:v>11.729200000000001</c:v>
                </c:pt>
                <c:pt idx="564">
                  <c:v>11.75</c:v>
                </c:pt>
                <c:pt idx="565">
                  <c:v>11.770799999999999</c:v>
                </c:pt>
                <c:pt idx="566">
                  <c:v>11.791700000000001</c:v>
                </c:pt>
                <c:pt idx="567">
                  <c:v>11.8125</c:v>
                </c:pt>
                <c:pt idx="568">
                  <c:v>11.833299999999999</c:v>
                </c:pt>
                <c:pt idx="569">
                  <c:v>11.854200000000001</c:v>
                </c:pt>
                <c:pt idx="570">
                  <c:v>11.875</c:v>
                </c:pt>
                <c:pt idx="571">
                  <c:v>11.895799999999999</c:v>
                </c:pt>
                <c:pt idx="572">
                  <c:v>11.916700000000001</c:v>
                </c:pt>
                <c:pt idx="573">
                  <c:v>11.9375</c:v>
                </c:pt>
                <c:pt idx="574">
                  <c:v>11.958299999999999</c:v>
                </c:pt>
                <c:pt idx="575">
                  <c:v>11.979200000000001</c:v>
                </c:pt>
                <c:pt idx="576">
                  <c:v>12</c:v>
                </c:pt>
              </c:numCache>
            </c:numRef>
          </c:xVal>
          <c:yVal>
            <c:numRef>
              <c:f>Sheet1!$D$2:$D$578</c:f>
              <c:numCache>
                <c:formatCode>General</c:formatCode>
                <c:ptCount val="577"/>
                <c:pt idx="0">
                  <c:v>100</c:v>
                </c:pt>
                <c:pt idx="1">
                  <c:v>100</c:v>
                </c:pt>
                <c:pt idx="2">
                  <c:v>100</c:v>
                </c:pt>
                <c:pt idx="3">
                  <c:v>100</c:v>
                </c:pt>
                <c:pt idx="4">
                  <c:v>99.878</c:v>
                </c:pt>
                <c:pt idx="5">
                  <c:v>99.878</c:v>
                </c:pt>
                <c:pt idx="6">
                  <c:v>99.756</c:v>
                </c:pt>
                <c:pt idx="7">
                  <c:v>99.634</c:v>
                </c:pt>
                <c:pt idx="8">
                  <c:v>99.512</c:v>
                </c:pt>
                <c:pt idx="9">
                  <c:v>99.512</c:v>
                </c:pt>
                <c:pt idx="10">
                  <c:v>99.512</c:v>
                </c:pt>
                <c:pt idx="11">
                  <c:v>99.512</c:v>
                </c:pt>
                <c:pt idx="12">
                  <c:v>99.512</c:v>
                </c:pt>
                <c:pt idx="13">
                  <c:v>99.388999999999996</c:v>
                </c:pt>
                <c:pt idx="14">
                  <c:v>99.266999999999996</c:v>
                </c:pt>
                <c:pt idx="15">
                  <c:v>99.266999999999996</c:v>
                </c:pt>
                <c:pt idx="16">
                  <c:v>99.266999999999996</c:v>
                </c:pt>
                <c:pt idx="17">
                  <c:v>99.266999999999996</c:v>
                </c:pt>
                <c:pt idx="18">
                  <c:v>99.144000000000005</c:v>
                </c:pt>
                <c:pt idx="19">
                  <c:v>98.897999999999996</c:v>
                </c:pt>
                <c:pt idx="20">
                  <c:v>98.775999999999996</c:v>
                </c:pt>
                <c:pt idx="21">
                  <c:v>98.653000000000006</c:v>
                </c:pt>
                <c:pt idx="22">
                  <c:v>98.653000000000006</c:v>
                </c:pt>
                <c:pt idx="23">
                  <c:v>98.653000000000006</c:v>
                </c:pt>
                <c:pt idx="24">
                  <c:v>98.408000000000001</c:v>
                </c:pt>
                <c:pt idx="25">
                  <c:v>98.284999999999997</c:v>
                </c:pt>
                <c:pt idx="26">
                  <c:v>97.917000000000002</c:v>
                </c:pt>
                <c:pt idx="27">
                  <c:v>97.793999999999997</c:v>
                </c:pt>
                <c:pt idx="28">
                  <c:v>97.793999999999997</c:v>
                </c:pt>
                <c:pt idx="29">
                  <c:v>97.793999999999997</c:v>
                </c:pt>
                <c:pt idx="30">
                  <c:v>97.793999999999997</c:v>
                </c:pt>
                <c:pt idx="31">
                  <c:v>97.793999999999997</c:v>
                </c:pt>
                <c:pt idx="32">
                  <c:v>97.548000000000002</c:v>
                </c:pt>
                <c:pt idx="33">
                  <c:v>97.548000000000002</c:v>
                </c:pt>
                <c:pt idx="34">
                  <c:v>97.302000000000007</c:v>
                </c:pt>
                <c:pt idx="35">
                  <c:v>97.302000000000007</c:v>
                </c:pt>
                <c:pt idx="36">
                  <c:v>96.930999999999997</c:v>
                </c:pt>
                <c:pt idx="37">
                  <c:v>96.808000000000007</c:v>
                </c:pt>
                <c:pt idx="38">
                  <c:v>96.808000000000007</c:v>
                </c:pt>
                <c:pt idx="39">
                  <c:v>96.683999999999997</c:v>
                </c:pt>
                <c:pt idx="40">
                  <c:v>96.683999999999997</c:v>
                </c:pt>
                <c:pt idx="41">
                  <c:v>96.56</c:v>
                </c:pt>
                <c:pt idx="42">
                  <c:v>96.313000000000002</c:v>
                </c:pt>
                <c:pt idx="43">
                  <c:v>96.313000000000002</c:v>
                </c:pt>
                <c:pt idx="44">
                  <c:v>96.313000000000002</c:v>
                </c:pt>
                <c:pt idx="45">
                  <c:v>96.188999999999993</c:v>
                </c:pt>
                <c:pt idx="46">
                  <c:v>96.064999999999998</c:v>
                </c:pt>
                <c:pt idx="47">
                  <c:v>95.94</c:v>
                </c:pt>
                <c:pt idx="48">
                  <c:v>95.94</c:v>
                </c:pt>
                <c:pt idx="49">
                  <c:v>95.813999999999993</c:v>
                </c:pt>
                <c:pt idx="50">
                  <c:v>95.813999999999993</c:v>
                </c:pt>
                <c:pt idx="51">
                  <c:v>95.813999999999993</c:v>
                </c:pt>
                <c:pt idx="52">
                  <c:v>95.813999999999993</c:v>
                </c:pt>
                <c:pt idx="53">
                  <c:v>95.686999999999998</c:v>
                </c:pt>
                <c:pt idx="54">
                  <c:v>95.686999999999998</c:v>
                </c:pt>
                <c:pt idx="55">
                  <c:v>95.686999999999998</c:v>
                </c:pt>
                <c:pt idx="56">
                  <c:v>95.686999999999998</c:v>
                </c:pt>
                <c:pt idx="57">
                  <c:v>95.56</c:v>
                </c:pt>
                <c:pt idx="58">
                  <c:v>95.56</c:v>
                </c:pt>
                <c:pt idx="59">
                  <c:v>95.433000000000007</c:v>
                </c:pt>
                <c:pt idx="60">
                  <c:v>95.305999999999997</c:v>
                </c:pt>
                <c:pt idx="61">
                  <c:v>95.305999999999997</c:v>
                </c:pt>
                <c:pt idx="62">
                  <c:v>95.305999999999997</c:v>
                </c:pt>
                <c:pt idx="63">
                  <c:v>95.052000000000007</c:v>
                </c:pt>
                <c:pt idx="64">
                  <c:v>94.924000000000007</c:v>
                </c:pt>
                <c:pt idx="65">
                  <c:v>94.924000000000007</c:v>
                </c:pt>
                <c:pt idx="66">
                  <c:v>94.796999999999997</c:v>
                </c:pt>
                <c:pt idx="67">
                  <c:v>94.414000000000001</c:v>
                </c:pt>
                <c:pt idx="68">
                  <c:v>94.414000000000001</c:v>
                </c:pt>
                <c:pt idx="69">
                  <c:v>94.286000000000001</c:v>
                </c:pt>
                <c:pt idx="70">
                  <c:v>94.158000000000001</c:v>
                </c:pt>
                <c:pt idx="71">
                  <c:v>94.031000000000006</c:v>
                </c:pt>
                <c:pt idx="72">
                  <c:v>94.031000000000006</c:v>
                </c:pt>
                <c:pt idx="73">
                  <c:v>94.031000000000006</c:v>
                </c:pt>
                <c:pt idx="74">
                  <c:v>93.775000000000006</c:v>
                </c:pt>
                <c:pt idx="75">
                  <c:v>93.775000000000006</c:v>
                </c:pt>
                <c:pt idx="76">
                  <c:v>93.775000000000006</c:v>
                </c:pt>
                <c:pt idx="77">
                  <c:v>93.775000000000006</c:v>
                </c:pt>
                <c:pt idx="78">
                  <c:v>93.775000000000006</c:v>
                </c:pt>
                <c:pt idx="79">
                  <c:v>93.775000000000006</c:v>
                </c:pt>
                <c:pt idx="80">
                  <c:v>93.775000000000006</c:v>
                </c:pt>
                <c:pt idx="81">
                  <c:v>93.519000000000005</c:v>
                </c:pt>
                <c:pt idx="82">
                  <c:v>93.519000000000005</c:v>
                </c:pt>
                <c:pt idx="83">
                  <c:v>93.391999999999996</c:v>
                </c:pt>
                <c:pt idx="84">
                  <c:v>93.391999999999996</c:v>
                </c:pt>
                <c:pt idx="85">
                  <c:v>93.391999999999996</c:v>
                </c:pt>
                <c:pt idx="86">
                  <c:v>93.391999999999996</c:v>
                </c:pt>
                <c:pt idx="87">
                  <c:v>93.391999999999996</c:v>
                </c:pt>
                <c:pt idx="88">
                  <c:v>93.391999999999996</c:v>
                </c:pt>
                <c:pt idx="89">
                  <c:v>93.134</c:v>
                </c:pt>
                <c:pt idx="90">
                  <c:v>93.134</c:v>
                </c:pt>
                <c:pt idx="91">
                  <c:v>93.004000000000005</c:v>
                </c:pt>
                <c:pt idx="92">
                  <c:v>93.004000000000005</c:v>
                </c:pt>
                <c:pt idx="93">
                  <c:v>93.004000000000005</c:v>
                </c:pt>
                <c:pt idx="94">
                  <c:v>93.004000000000005</c:v>
                </c:pt>
                <c:pt idx="95">
                  <c:v>92.873000000000005</c:v>
                </c:pt>
                <c:pt idx="96">
                  <c:v>92.475999999999999</c:v>
                </c:pt>
                <c:pt idx="97">
                  <c:v>92.475999999999999</c:v>
                </c:pt>
                <c:pt idx="98">
                  <c:v>92.475999999999999</c:v>
                </c:pt>
                <c:pt idx="99">
                  <c:v>92.475999999999999</c:v>
                </c:pt>
                <c:pt idx="100">
                  <c:v>92.475999999999999</c:v>
                </c:pt>
                <c:pt idx="101">
                  <c:v>92.475999999999999</c:v>
                </c:pt>
                <c:pt idx="102">
                  <c:v>92.475999999999999</c:v>
                </c:pt>
                <c:pt idx="103">
                  <c:v>92.335999999999999</c:v>
                </c:pt>
                <c:pt idx="104">
                  <c:v>92.335999999999999</c:v>
                </c:pt>
                <c:pt idx="105">
                  <c:v>92.197000000000003</c:v>
                </c:pt>
                <c:pt idx="106">
                  <c:v>92.197000000000003</c:v>
                </c:pt>
                <c:pt idx="107">
                  <c:v>92.057000000000002</c:v>
                </c:pt>
                <c:pt idx="108">
                  <c:v>92.057000000000002</c:v>
                </c:pt>
                <c:pt idx="109">
                  <c:v>92.057000000000002</c:v>
                </c:pt>
                <c:pt idx="110">
                  <c:v>91.918000000000006</c:v>
                </c:pt>
                <c:pt idx="111">
                  <c:v>91.918000000000006</c:v>
                </c:pt>
                <c:pt idx="112">
                  <c:v>91.778000000000006</c:v>
                </c:pt>
                <c:pt idx="113">
                  <c:v>91.778000000000006</c:v>
                </c:pt>
                <c:pt idx="114">
                  <c:v>91.638000000000005</c:v>
                </c:pt>
                <c:pt idx="115">
                  <c:v>91.498000000000005</c:v>
                </c:pt>
                <c:pt idx="116">
                  <c:v>91.498000000000005</c:v>
                </c:pt>
                <c:pt idx="117">
                  <c:v>91.498000000000005</c:v>
                </c:pt>
                <c:pt idx="118">
                  <c:v>91.358000000000004</c:v>
                </c:pt>
                <c:pt idx="119">
                  <c:v>91.358000000000004</c:v>
                </c:pt>
                <c:pt idx="120">
                  <c:v>91.218000000000004</c:v>
                </c:pt>
                <c:pt idx="121">
                  <c:v>91.078000000000003</c:v>
                </c:pt>
                <c:pt idx="122">
                  <c:v>91.078000000000003</c:v>
                </c:pt>
                <c:pt idx="123">
                  <c:v>91.078000000000003</c:v>
                </c:pt>
                <c:pt idx="124">
                  <c:v>90.936999999999998</c:v>
                </c:pt>
                <c:pt idx="125">
                  <c:v>90.936999999999998</c:v>
                </c:pt>
                <c:pt idx="126">
                  <c:v>90.936999999999998</c:v>
                </c:pt>
                <c:pt idx="127">
                  <c:v>90.936999999999998</c:v>
                </c:pt>
                <c:pt idx="128">
                  <c:v>90.936999999999998</c:v>
                </c:pt>
                <c:pt idx="129">
                  <c:v>90.936999999999998</c:v>
                </c:pt>
                <c:pt idx="130">
                  <c:v>90.656000000000006</c:v>
                </c:pt>
                <c:pt idx="131">
                  <c:v>90.656000000000006</c:v>
                </c:pt>
                <c:pt idx="132">
                  <c:v>90.656000000000006</c:v>
                </c:pt>
                <c:pt idx="133">
                  <c:v>90.656000000000006</c:v>
                </c:pt>
                <c:pt idx="134">
                  <c:v>90.656000000000006</c:v>
                </c:pt>
                <c:pt idx="135">
                  <c:v>90.656000000000006</c:v>
                </c:pt>
                <c:pt idx="136">
                  <c:v>90.373000000000005</c:v>
                </c:pt>
                <c:pt idx="137">
                  <c:v>90.23</c:v>
                </c:pt>
                <c:pt idx="138">
                  <c:v>90.23</c:v>
                </c:pt>
                <c:pt idx="139">
                  <c:v>90.23</c:v>
                </c:pt>
                <c:pt idx="140">
                  <c:v>90.23</c:v>
                </c:pt>
                <c:pt idx="141">
                  <c:v>90.085999999999999</c:v>
                </c:pt>
                <c:pt idx="142">
                  <c:v>90.085999999999999</c:v>
                </c:pt>
                <c:pt idx="143">
                  <c:v>89.790999999999997</c:v>
                </c:pt>
                <c:pt idx="144">
                  <c:v>89.790999999999997</c:v>
                </c:pt>
                <c:pt idx="145">
                  <c:v>89.790999999999997</c:v>
                </c:pt>
                <c:pt idx="146">
                  <c:v>89.790999999999997</c:v>
                </c:pt>
                <c:pt idx="147">
                  <c:v>89.790999999999997</c:v>
                </c:pt>
                <c:pt idx="148">
                  <c:v>89.638000000000005</c:v>
                </c:pt>
                <c:pt idx="149">
                  <c:v>89.638000000000005</c:v>
                </c:pt>
                <c:pt idx="150">
                  <c:v>89.483999999999995</c:v>
                </c:pt>
                <c:pt idx="151">
                  <c:v>89.483999999999995</c:v>
                </c:pt>
                <c:pt idx="152">
                  <c:v>89.483999999999995</c:v>
                </c:pt>
                <c:pt idx="153">
                  <c:v>89.33</c:v>
                </c:pt>
                <c:pt idx="154">
                  <c:v>89.33</c:v>
                </c:pt>
                <c:pt idx="155">
                  <c:v>89.33</c:v>
                </c:pt>
                <c:pt idx="156">
                  <c:v>89.176000000000002</c:v>
                </c:pt>
                <c:pt idx="157">
                  <c:v>89.021000000000001</c:v>
                </c:pt>
                <c:pt idx="158">
                  <c:v>89.021000000000001</c:v>
                </c:pt>
                <c:pt idx="159">
                  <c:v>89.021000000000001</c:v>
                </c:pt>
                <c:pt idx="160">
                  <c:v>88.866</c:v>
                </c:pt>
                <c:pt idx="161">
                  <c:v>88.866</c:v>
                </c:pt>
                <c:pt idx="162">
                  <c:v>88.866</c:v>
                </c:pt>
                <c:pt idx="163">
                  <c:v>88.866</c:v>
                </c:pt>
                <c:pt idx="164">
                  <c:v>88.71</c:v>
                </c:pt>
                <c:pt idx="165">
                  <c:v>88.71</c:v>
                </c:pt>
                <c:pt idx="166">
                  <c:v>88.71</c:v>
                </c:pt>
                <c:pt idx="167">
                  <c:v>88.71</c:v>
                </c:pt>
                <c:pt idx="168">
                  <c:v>88.71</c:v>
                </c:pt>
                <c:pt idx="169">
                  <c:v>88.554000000000002</c:v>
                </c:pt>
                <c:pt idx="170">
                  <c:v>88.554000000000002</c:v>
                </c:pt>
                <c:pt idx="171">
                  <c:v>88.242000000000004</c:v>
                </c:pt>
                <c:pt idx="172">
                  <c:v>88.085999999999999</c:v>
                </c:pt>
                <c:pt idx="173">
                  <c:v>87.93</c:v>
                </c:pt>
                <c:pt idx="174">
                  <c:v>87.93</c:v>
                </c:pt>
                <c:pt idx="175">
                  <c:v>87.772999999999996</c:v>
                </c:pt>
                <c:pt idx="176">
                  <c:v>87.772999999999996</c:v>
                </c:pt>
                <c:pt idx="177">
                  <c:v>87.772999999999996</c:v>
                </c:pt>
                <c:pt idx="178">
                  <c:v>87.617000000000004</c:v>
                </c:pt>
                <c:pt idx="179">
                  <c:v>87.617000000000004</c:v>
                </c:pt>
                <c:pt idx="180">
                  <c:v>87.46</c:v>
                </c:pt>
                <c:pt idx="181">
                  <c:v>87.46</c:v>
                </c:pt>
                <c:pt idx="182">
                  <c:v>87.46</c:v>
                </c:pt>
                <c:pt idx="183">
                  <c:v>87.46</c:v>
                </c:pt>
                <c:pt idx="184">
                  <c:v>87.46</c:v>
                </c:pt>
                <c:pt idx="185">
                  <c:v>87.302000000000007</c:v>
                </c:pt>
                <c:pt idx="186">
                  <c:v>86.984999999999999</c:v>
                </c:pt>
                <c:pt idx="187">
                  <c:v>86.826999999999998</c:v>
                </c:pt>
                <c:pt idx="188">
                  <c:v>86.665999999999997</c:v>
                </c:pt>
                <c:pt idx="189">
                  <c:v>86.665999999999997</c:v>
                </c:pt>
                <c:pt idx="190">
                  <c:v>86.341999999999999</c:v>
                </c:pt>
                <c:pt idx="191">
                  <c:v>86.341999999999999</c:v>
                </c:pt>
                <c:pt idx="192">
                  <c:v>86.174999999999997</c:v>
                </c:pt>
                <c:pt idx="193">
                  <c:v>86.174999999999997</c:v>
                </c:pt>
                <c:pt idx="194">
                  <c:v>86.174999999999997</c:v>
                </c:pt>
                <c:pt idx="195">
                  <c:v>86.174999999999997</c:v>
                </c:pt>
                <c:pt idx="196">
                  <c:v>86.001000000000005</c:v>
                </c:pt>
                <c:pt idx="197">
                  <c:v>86.001000000000005</c:v>
                </c:pt>
                <c:pt idx="198">
                  <c:v>86.001000000000005</c:v>
                </c:pt>
                <c:pt idx="199">
                  <c:v>85.650999999999996</c:v>
                </c:pt>
                <c:pt idx="200">
                  <c:v>85.650999999999996</c:v>
                </c:pt>
                <c:pt idx="201">
                  <c:v>85.299000000000007</c:v>
                </c:pt>
                <c:pt idx="202">
                  <c:v>85.299000000000007</c:v>
                </c:pt>
                <c:pt idx="203">
                  <c:v>85.122</c:v>
                </c:pt>
                <c:pt idx="204">
                  <c:v>85.122</c:v>
                </c:pt>
                <c:pt idx="205">
                  <c:v>85.122</c:v>
                </c:pt>
                <c:pt idx="206">
                  <c:v>85.122</c:v>
                </c:pt>
                <c:pt idx="207">
                  <c:v>85.122</c:v>
                </c:pt>
                <c:pt idx="208">
                  <c:v>85.122</c:v>
                </c:pt>
                <c:pt idx="209">
                  <c:v>85.122</c:v>
                </c:pt>
                <c:pt idx="210">
                  <c:v>85.122</c:v>
                </c:pt>
                <c:pt idx="211">
                  <c:v>85.122</c:v>
                </c:pt>
                <c:pt idx="212">
                  <c:v>84.942999999999998</c:v>
                </c:pt>
                <c:pt idx="213">
                  <c:v>84.763999999999996</c:v>
                </c:pt>
                <c:pt idx="214">
                  <c:v>84.584999999999994</c:v>
                </c:pt>
                <c:pt idx="215">
                  <c:v>84.406000000000006</c:v>
                </c:pt>
                <c:pt idx="216">
                  <c:v>84.406000000000006</c:v>
                </c:pt>
                <c:pt idx="217">
                  <c:v>84.406000000000006</c:v>
                </c:pt>
                <c:pt idx="218">
                  <c:v>84.406000000000006</c:v>
                </c:pt>
                <c:pt idx="219">
                  <c:v>84.406000000000006</c:v>
                </c:pt>
                <c:pt idx="220">
                  <c:v>84.225999999999999</c:v>
                </c:pt>
                <c:pt idx="221">
                  <c:v>84.225999999999999</c:v>
                </c:pt>
                <c:pt idx="222">
                  <c:v>84.225999999999999</c:v>
                </c:pt>
                <c:pt idx="223">
                  <c:v>84.225999999999999</c:v>
                </c:pt>
                <c:pt idx="224">
                  <c:v>84.225999999999999</c:v>
                </c:pt>
                <c:pt idx="225">
                  <c:v>84.225999999999999</c:v>
                </c:pt>
                <c:pt idx="226">
                  <c:v>84.225999999999999</c:v>
                </c:pt>
                <c:pt idx="227">
                  <c:v>84.045000000000002</c:v>
                </c:pt>
                <c:pt idx="228">
                  <c:v>84.045000000000002</c:v>
                </c:pt>
                <c:pt idx="229">
                  <c:v>83.498999999999995</c:v>
                </c:pt>
                <c:pt idx="230">
                  <c:v>83.498999999999995</c:v>
                </c:pt>
                <c:pt idx="231">
                  <c:v>83.498999999999995</c:v>
                </c:pt>
                <c:pt idx="232">
                  <c:v>83.316000000000003</c:v>
                </c:pt>
                <c:pt idx="233">
                  <c:v>83.316000000000003</c:v>
                </c:pt>
                <c:pt idx="234">
                  <c:v>83.316000000000003</c:v>
                </c:pt>
                <c:pt idx="235">
                  <c:v>83.316000000000003</c:v>
                </c:pt>
                <c:pt idx="236">
                  <c:v>83.316000000000003</c:v>
                </c:pt>
                <c:pt idx="237">
                  <c:v>83.316000000000003</c:v>
                </c:pt>
                <c:pt idx="238">
                  <c:v>83.122</c:v>
                </c:pt>
                <c:pt idx="239">
                  <c:v>83.122</c:v>
                </c:pt>
                <c:pt idx="240">
                  <c:v>82.924999999999997</c:v>
                </c:pt>
                <c:pt idx="241">
                  <c:v>82.727000000000004</c:v>
                </c:pt>
                <c:pt idx="242">
                  <c:v>82.52</c:v>
                </c:pt>
                <c:pt idx="243">
                  <c:v>82.52</c:v>
                </c:pt>
                <c:pt idx="244">
                  <c:v>82.52</c:v>
                </c:pt>
                <c:pt idx="245">
                  <c:v>82.304000000000002</c:v>
                </c:pt>
                <c:pt idx="246">
                  <c:v>82.304000000000002</c:v>
                </c:pt>
                <c:pt idx="247">
                  <c:v>82.304000000000002</c:v>
                </c:pt>
                <c:pt idx="248">
                  <c:v>82.087000000000003</c:v>
                </c:pt>
                <c:pt idx="249">
                  <c:v>82.087000000000003</c:v>
                </c:pt>
                <c:pt idx="250">
                  <c:v>81.869</c:v>
                </c:pt>
                <c:pt idx="251">
                  <c:v>81.869</c:v>
                </c:pt>
                <c:pt idx="252">
                  <c:v>81.869</c:v>
                </c:pt>
                <c:pt idx="253">
                  <c:v>81.869</c:v>
                </c:pt>
                <c:pt idx="254">
                  <c:v>81.869</c:v>
                </c:pt>
                <c:pt idx="255">
                  <c:v>81.869</c:v>
                </c:pt>
                <c:pt idx="256">
                  <c:v>81.869</c:v>
                </c:pt>
                <c:pt idx="257">
                  <c:v>81.869</c:v>
                </c:pt>
                <c:pt idx="258">
                  <c:v>81.869</c:v>
                </c:pt>
                <c:pt idx="259">
                  <c:v>81.869</c:v>
                </c:pt>
                <c:pt idx="260">
                  <c:v>81.649000000000001</c:v>
                </c:pt>
                <c:pt idx="261">
                  <c:v>81.649000000000001</c:v>
                </c:pt>
                <c:pt idx="262">
                  <c:v>81.649000000000001</c:v>
                </c:pt>
                <c:pt idx="263">
                  <c:v>81.649000000000001</c:v>
                </c:pt>
                <c:pt idx="264">
                  <c:v>81.206000000000003</c:v>
                </c:pt>
                <c:pt idx="265">
                  <c:v>81.206000000000003</c:v>
                </c:pt>
                <c:pt idx="266">
                  <c:v>81.206000000000003</c:v>
                </c:pt>
                <c:pt idx="267">
                  <c:v>81.206000000000003</c:v>
                </c:pt>
                <c:pt idx="268">
                  <c:v>81.206000000000003</c:v>
                </c:pt>
                <c:pt idx="269">
                  <c:v>81.206000000000003</c:v>
                </c:pt>
                <c:pt idx="270">
                  <c:v>81.206000000000003</c:v>
                </c:pt>
                <c:pt idx="271">
                  <c:v>81.206000000000003</c:v>
                </c:pt>
                <c:pt idx="272">
                  <c:v>81.206000000000003</c:v>
                </c:pt>
                <c:pt idx="273">
                  <c:v>81.206000000000003</c:v>
                </c:pt>
                <c:pt idx="274">
                  <c:v>81.206000000000003</c:v>
                </c:pt>
                <c:pt idx="275">
                  <c:v>81.206000000000003</c:v>
                </c:pt>
                <c:pt idx="276">
                  <c:v>81.206000000000003</c:v>
                </c:pt>
                <c:pt idx="277">
                  <c:v>81.206000000000003</c:v>
                </c:pt>
                <c:pt idx="278">
                  <c:v>80.978999999999999</c:v>
                </c:pt>
                <c:pt idx="279">
                  <c:v>80.978999999999999</c:v>
                </c:pt>
                <c:pt idx="280">
                  <c:v>80.978999999999999</c:v>
                </c:pt>
                <c:pt idx="281">
                  <c:v>80.748999999999995</c:v>
                </c:pt>
                <c:pt idx="282">
                  <c:v>80.748999999999995</c:v>
                </c:pt>
                <c:pt idx="283">
                  <c:v>80.748999999999995</c:v>
                </c:pt>
                <c:pt idx="284">
                  <c:v>80.513999999999996</c:v>
                </c:pt>
                <c:pt idx="285">
                  <c:v>80.513999999999996</c:v>
                </c:pt>
                <c:pt idx="286">
                  <c:v>80.275999999999996</c:v>
                </c:pt>
                <c:pt idx="287">
                  <c:v>80.275999999999996</c:v>
                </c:pt>
                <c:pt idx="288">
                  <c:v>80.03</c:v>
                </c:pt>
                <c:pt idx="289">
                  <c:v>80.03</c:v>
                </c:pt>
                <c:pt idx="290">
                  <c:v>80.03</c:v>
                </c:pt>
                <c:pt idx="291">
                  <c:v>80.03</c:v>
                </c:pt>
                <c:pt idx="292">
                  <c:v>80.03</c:v>
                </c:pt>
                <c:pt idx="293">
                  <c:v>79.772999999999996</c:v>
                </c:pt>
                <c:pt idx="294">
                  <c:v>79.772999999999996</c:v>
                </c:pt>
                <c:pt idx="295">
                  <c:v>79.772999999999996</c:v>
                </c:pt>
                <c:pt idx="296">
                  <c:v>79.772999999999996</c:v>
                </c:pt>
                <c:pt idx="297">
                  <c:v>79.772999999999996</c:v>
                </c:pt>
                <c:pt idx="298">
                  <c:v>79.772999999999996</c:v>
                </c:pt>
                <c:pt idx="299">
                  <c:v>79.772999999999996</c:v>
                </c:pt>
                <c:pt idx="300">
                  <c:v>79.772999999999996</c:v>
                </c:pt>
                <c:pt idx="301">
                  <c:v>79.772999999999996</c:v>
                </c:pt>
                <c:pt idx="302">
                  <c:v>79.772999999999996</c:v>
                </c:pt>
                <c:pt idx="303">
                  <c:v>79.772999999999996</c:v>
                </c:pt>
                <c:pt idx="304">
                  <c:v>79.512</c:v>
                </c:pt>
                <c:pt idx="305">
                  <c:v>79.512</c:v>
                </c:pt>
                <c:pt idx="306">
                  <c:v>79.512</c:v>
                </c:pt>
                <c:pt idx="307">
                  <c:v>79.25</c:v>
                </c:pt>
                <c:pt idx="308">
                  <c:v>79.25</c:v>
                </c:pt>
                <c:pt idx="309">
                  <c:v>78.988</c:v>
                </c:pt>
                <c:pt idx="310">
                  <c:v>78.988</c:v>
                </c:pt>
                <c:pt idx="311">
                  <c:v>78.988</c:v>
                </c:pt>
                <c:pt idx="312">
                  <c:v>78.988</c:v>
                </c:pt>
                <c:pt idx="313">
                  <c:v>78.988</c:v>
                </c:pt>
                <c:pt idx="314">
                  <c:v>78.988</c:v>
                </c:pt>
                <c:pt idx="315">
                  <c:v>78.988</c:v>
                </c:pt>
                <c:pt idx="316">
                  <c:v>78.988</c:v>
                </c:pt>
                <c:pt idx="317">
                  <c:v>78.722999999999999</c:v>
                </c:pt>
                <c:pt idx="318">
                  <c:v>78.722999999999999</c:v>
                </c:pt>
                <c:pt idx="319">
                  <c:v>78.722999999999999</c:v>
                </c:pt>
                <c:pt idx="320">
                  <c:v>78.722999999999999</c:v>
                </c:pt>
                <c:pt idx="321">
                  <c:v>78.722999999999999</c:v>
                </c:pt>
                <c:pt idx="322">
                  <c:v>78.722999999999999</c:v>
                </c:pt>
                <c:pt idx="323">
                  <c:v>78.722999999999999</c:v>
                </c:pt>
                <c:pt idx="324">
                  <c:v>78.722999999999999</c:v>
                </c:pt>
                <c:pt idx="325">
                  <c:v>78.722999999999999</c:v>
                </c:pt>
                <c:pt idx="326">
                  <c:v>78.447000000000003</c:v>
                </c:pt>
                <c:pt idx="327">
                  <c:v>78.17</c:v>
                </c:pt>
                <c:pt idx="328">
                  <c:v>78.17</c:v>
                </c:pt>
                <c:pt idx="329">
                  <c:v>78.17</c:v>
                </c:pt>
                <c:pt idx="330">
                  <c:v>77.891999999999996</c:v>
                </c:pt>
                <c:pt idx="331">
                  <c:v>77.613</c:v>
                </c:pt>
                <c:pt idx="332">
                  <c:v>77.613</c:v>
                </c:pt>
                <c:pt idx="333">
                  <c:v>77.613</c:v>
                </c:pt>
                <c:pt idx="334">
                  <c:v>77.613</c:v>
                </c:pt>
                <c:pt idx="335">
                  <c:v>77.613</c:v>
                </c:pt>
                <c:pt idx="336">
                  <c:v>77.613</c:v>
                </c:pt>
                <c:pt idx="337">
                  <c:v>77.613</c:v>
                </c:pt>
                <c:pt idx="338">
                  <c:v>77.613</c:v>
                </c:pt>
                <c:pt idx="339">
                  <c:v>77.613</c:v>
                </c:pt>
                <c:pt idx="340">
                  <c:v>77.295000000000002</c:v>
                </c:pt>
                <c:pt idx="341">
                  <c:v>77.295000000000002</c:v>
                </c:pt>
                <c:pt idx="342">
                  <c:v>77.295000000000002</c:v>
                </c:pt>
                <c:pt idx="343">
                  <c:v>77.295000000000002</c:v>
                </c:pt>
                <c:pt idx="344">
                  <c:v>76.974000000000004</c:v>
                </c:pt>
                <c:pt idx="345">
                  <c:v>76.974000000000004</c:v>
                </c:pt>
                <c:pt idx="346">
                  <c:v>76.974000000000004</c:v>
                </c:pt>
                <c:pt idx="347">
                  <c:v>76.974000000000004</c:v>
                </c:pt>
                <c:pt idx="348">
                  <c:v>76.974000000000004</c:v>
                </c:pt>
                <c:pt idx="349">
                  <c:v>76.974000000000004</c:v>
                </c:pt>
                <c:pt idx="350">
                  <c:v>76.974000000000004</c:v>
                </c:pt>
                <c:pt idx="351">
                  <c:v>76.974000000000004</c:v>
                </c:pt>
                <c:pt idx="352">
                  <c:v>76.974000000000004</c:v>
                </c:pt>
                <c:pt idx="353">
                  <c:v>76.652000000000001</c:v>
                </c:pt>
                <c:pt idx="354">
                  <c:v>76.652000000000001</c:v>
                </c:pt>
                <c:pt idx="355">
                  <c:v>76.652000000000001</c:v>
                </c:pt>
                <c:pt idx="356">
                  <c:v>76.652000000000001</c:v>
                </c:pt>
                <c:pt idx="357">
                  <c:v>76.652000000000001</c:v>
                </c:pt>
                <c:pt idx="358">
                  <c:v>76.652000000000001</c:v>
                </c:pt>
                <c:pt idx="359">
                  <c:v>76.652000000000001</c:v>
                </c:pt>
                <c:pt idx="360">
                  <c:v>76.652000000000001</c:v>
                </c:pt>
                <c:pt idx="361">
                  <c:v>76.652000000000001</c:v>
                </c:pt>
                <c:pt idx="362">
                  <c:v>76.652000000000001</c:v>
                </c:pt>
                <c:pt idx="363">
                  <c:v>76.652000000000001</c:v>
                </c:pt>
                <c:pt idx="364">
                  <c:v>76.652000000000001</c:v>
                </c:pt>
                <c:pt idx="365">
                  <c:v>76.652000000000001</c:v>
                </c:pt>
                <c:pt idx="366">
                  <c:v>76.652000000000001</c:v>
                </c:pt>
                <c:pt idx="367">
                  <c:v>76.652000000000001</c:v>
                </c:pt>
                <c:pt idx="368">
                  <c:v>76.652000000000001</c:v>
                </c:pt>
                <c:pt idx="369">
                  <c:v>76.652000000000001</c:v>
                </c:pt>
                <c:pt idx="370">
                  <c:v>76.652000000000001</c:v>
                </c:pt>
                <c:pt idx="371">
                  <c:v>76.652000000000001</c:v>
                </c:pt>
                <c:pt idx="372">
                  <c:v>76.652000000000001</c:v>
                </c:pt>
                <c:pt idx="373">
                  <c:v>76.652000000000001</c:v>
                </c:pt>
                <c:pt idx="374">
                  <c:v>76.652000000000001</c:v>
                </c:pt>
                <c:pt idx="375">
                  <c:v>76.652000000000001</c:v>
                </c:pt>
                <c:pt idx="376">
                  <c:v>76.652000000000001</c:v>
                </c:pt>
                <c:pt idx="377">
                  <c:v>76.652000000000001</c:v>
                </c:pt>
                <c:pt idx="378">
                  <c:v>76.652000000000001</c:v>
                </c:pt>
                <c:pt idx="379">
                  <c:v>76.652000000000001</c:v>
                </c:pt>
                <c:pt idx="380">
                  <c:v>76.652000000000001</c:v>
                </c:pt>
                <c:pt idx="381">
                  <c:v>76.652000000000001</c:v>
                </c:pt>
                <c:pt idx="382">
                  <c:v>76.652000000000001</c:v>
                </c:pt>
                <c:pt idx="383">
                  <c:v>76.652000000000001</c:v>
                </c:pt>
                <c:pt idx="384">
                  <c:v>76.652000000000001</c:v>
                </c:pt>
                <c:pt idx="385">
                  <c:v>76.652000000000001</c:v>
                </c:pt>
                <c:pt idx="386">
                  <c:v>76.652000000000001</c:v>
                </c:pt>
                <c:pt idx="387">
                  <c:v>76.652000000000001</c:v>
                </c:pt>
                <c:pt idx="388">
                  <c:v>76.238</c:v>
                </c:pt>
                <c:pt idx="389">
                  <c:v>76.238</c:v>
                </c:pt>
                <c:pt idx="390">
                  <c:v>76.238</c:v>
                </c:pt>
                <c:pt idx="391">
                  <c:v>76.238</c:v>
                </c:pt>
                <c:pt idx="392">
                  <c:v>76.238</c:v>
                </c:pt>
                <c:pt idx="393">
                  <c:v>76.238</c:v>
                </c:pt>
                <c:pt idx="394">
                  <c:v>76.238</c:v>
                </c:pt>
                <c:pt idx="395">
                  <c:v>76.238</c:v>
                </c:pt>
                <c:pt idx="396">
                  <c:v>76.238</c:v>
                </c:pt>
                <c:pt idx="397">
                  <c:v>76.238</c:v>
                </c:pt>
                <c:pt idx="398">
                  <c:v>76.238</c:v>
                </c:pt>
                <c:pt idx="399">
                  <c:v>75.391000000000005</c:v>
                </c:pt>
                <c:pt idx="400">
                  <c:v>75.391000000000005</c:v>
                </c:pt>
                <c:pt idx="401">
                  <c:v>74.966999999999999</c:v>
                </c:pt>
                <c:pt idx="402">
                  <c:v>74.966999999999999</c:v>
                </c:pt>
                <c:pt idx="403">
                  <c:v>74.966999999999999</c:v>
                </c:pt>
                <c:pt idx="404">
                  <c:v>74.966999999999999</c:v>
                </c:pt>
                <c:pt idx="405">
                  <c:v>74.966999999999999</c:v>
                </c:pt>
                <c:pt idx="406">
                  <c:v>74.966999999999999</c:v>
                </c:pt>
                <c:pt idx="407">
                  <c:v>74.966999999999999</c:v>
                </c:pt>
                <c:pt idx="408">
                  <c:v>74.966999999999999</c:v>
                </c:pt>
                <c:pt idx="409">
                  <c:v>74.540999999999997</c:v>
                </c:pt>
                <c:pt idx="410">
                  <c:v>74.114999999999995</c:v>
                </c:pt>
                <c:pt idx="411">
                  <c:v>74.114999999999995</c:v>
                </c:pt>
                <c:pt idx="412">
                  <c:v>74.114999999999995</c:v>
                </c:pt>
                <c:pt idx="413">
                  <c:v>74.114999999999995</c:v>
                </c:pt>
                <c:pt idx="414">
                  <c:v>74.114999999999995</c:v>
                </c:pt>
                <c:pt idx="415">
                  <c:v>73.683999999999997</c:v>
                </c:pt>
                <c:pt idx="416">
                  <c:v>73.683999999999997</c:v>
                </c:pt>
                <c:pt idx="417">
                  <c:v>73.683999999999997</c:v>
                </c:pt>
                <c:pt idx="418">
                  <c:v>73.683999999999997</c:v>
                </c:pt>
                <c:pt idx="419">
                  <c:v>73.683999999999997</c:v>
                </c:pt>
                <c:pt idx="420">
                  <c:v>73.683999999999997</c:v>
                </c:pt>
                <c:pt idx="421">
                  <c:v>73.683999999999997</c:v>
                </c:pt>
                <c:pt idx="422">
                  <c:v>73.683999999999997</c:v>
                </c:pt>
                <c:pt idx="423">
                  <c:v>73.238</c:v>
                </c:pt>
                <c:pt idx="424">
                  <c:v>72.786000000000001</c:v>
                </c:pt>
                <c:pt idx="425">
                  <c:v>72.786000000000001</c:v>
                </c:pt>
                <c:pt idx="426">
                  <c:v>72.786000000000001</c:v>
                </c:pt>
                <c:pt idx="427">
                  <c:v>72.786000000000001</c:v>
                </c:pt>
                <c:pt idx="428">
                  <c:v>72.786000000000001</c:v>
                </c:pt>
                <c:pt idx="429">
                  <c:v>72.786000000000001</c:v>
                </c:pt>
                <c:pt idx="430">
                  <c:v>72.296999999999997</c:v>
                </c:pt>
                <c:pt idx="431">
                  <c:v>72.296999999999997</c:v>
                </c:pt>
                <c:pt idx="432">
                  <c:v>72.296999999999997</c:v>
                </c:pt>
                <c:pt idx="433">
                  <c:v>72.296999999999997</c:v>
                </c:pt>
                <c:pt idx="434">
                  <c:v>72.296999999999997</c:v>
                </c:pt>
                <c:pt idx="435">
                  <c:v>72.296999999999997</c:v>
                </c:pt>
                <c:pt idx="436">
                  <c:v>72.296999999999997</c:v>
                </c:pt>
                <c:pt idx="437">
                  <c:v>71.713999999999999</c:v>
                </c:pt>
                <c:pt idx="438">
                  <c:v>71.713999999999999</c:v>
                </c:pt>
                <c:pt idx="439">
                  <c:v>71.713999999999999</c:v>
                </c:pt>
                <c:pt idx="440">
                  <c:v>71.713999999999999</c:v>
                </c:pt>
                <c:pt idx="441">
                  <c:v>71.713999999999999</c:v>
                </c:pt>
                <c:pt idx="442">
                  <c:v>71.713999999999999</c:v>
                </c:pt>
                <c:pt idx="443">
                  <c:v>71.713999999999999</c:v>
                </c:pt>
                <c:pt idx="444">
                  <c:v>71.713999999999999</c:v>
                </c:pt>
                <c:pt idx="445">
                  <c:v>71.713999999999999</c:v>
                </c:pt>
                <c:pt idx="446">
                  <c:v>71.713999999999999</c:v>
                </c:pt>
                <c:pt idx="447">
                  <c:v>71.713999999999999</c:v>
                </c:pt>
                <c:pt idx="448">
                  <c:v>71.106999999999999</c:v>
                </c:pt>
                <c:pt idx="449">
                  <c:v>71.106999999999999</c:v>
                </c:pt>
                <c:pt idx="450">
                  <c:v>71.106999999999999</c:v>
                </c:pt>
                <c:pt idx="451">
                  <c:v>71.106999999999999</c:v>
                </c:pt>
                <c:pt idx="452">
                  <c:v>71.106999999999999</c:v>
                </c:pt>
                <c:pt idx="453">
                  <c:v>71.106999999999999</c:v>
                </c:pt>
                <c:pt idx="454">
                  <c:v>71.106999999999999</c:v>
                </c:pt>
                <c:pt idx="455">
                  <c:v>71.106999999999999</c:v>
                </c:pt>
                <c:pt idx="456">
                  <c:v>71.106999999999999</c:v>
                </c:pt>
                <c:pt idx="457">
                  <c:v>71.106999999999999</c:v>
                </c:pt>
                <c:pt idx="458">
                  <c:v>71.106999999999999</c:v>
                </c:pt>
                <c:pt idx="459">
                  <c:v>71.106999999999999</c:v>
                </c:pt>
                <c:pt idx="460">
                  <c:v>70.477000000000004</c:v>
                </c:pt>
                <c:pt idx="461">
                  <c:v>70.477000000000004</c:v>
                </c:pt>
                <c:pt idx="462">
                  <c:v>70.477000000000004</c:v>
                </c:pt>
                <c:pt idx="463">
                  <c:v>70.477000000000004</c:v>
                </c:pt>
                <c:pt idx="464">
                  <c:v>70.477000000000004</c:v>
                </c:pt>
                <c:pt idx="465">
                  <c:v>70.477000000000004</c:v>
                </c:pt>
                <c:pt idx="466">
                  <c:v>70.477000000000004</c:v>
                </c:pt>
                <c:pt idx="467">
                  <c:v>70.477000000000004</c:v>
                </c:pt>
                <c:pt idx="468">
                  <c:v>70.477000000000004</c:v>
                </c:pt>
                <c:pt idx="469">
                  <c:v>70.477000000000004</c:v>
                </c:pt>
                <c:pt idx="470">
                  <c:v>70.477000000000004</c:v>
                </c:pt>
                <c:pt idx="471">
                  <c:v>69.831000000000003</c:v>
                </c:pt>
                <c:pt idx="472">
                  <c:v>69.831000000000003</c:v>
                </c:pt>
                <c:pt idx="473">
                  <c:v>69.831000000000003</c:v>
                </c:pt>
                <c:pt idx="474">
                  <c:v>69.831000000000003</c:v>
                </c:pt>
                <c:pt idx="475">
                  <c:v>69.831000000000003</c:v>
                </c:pt>
                <c:pt idx="476">
                  <c:v>69.831000000000003</c:v>
                </c:pt>
                <c:pt idx="477">
                  <c:v>69.831000000000003</c:v>
                </c:pt>
                <c:pt idx="478">
                  <c:v>69.831000000000003</c:v>
                </c:pt>
                <c:pt idx="479">
                  <c:v>69.831000000000003</c:v>
                </c:pt>
                <c:pt idx="480">
                  <c:v>69.831000000000003</c:v>
                </c:pt>
                <c:pt idx="481">
                  <c:v>69.831000000000003</c:v>
                </c:pt>
                <c:pt idx="482">
                  <c:v>69.831000000000003</c:v>
                </c:pt>
                <c:pt idx="483">
                  <c:v>69.831000000000003</c:v>
                </c:pt>
                <c:pt idx="484">
                  <c:v>69.831000000000003</c:v>
                </c:pt>
                <c:pt idx="485">
                  <c:v>69.831000000000003</c:v>
                </c:pt>
                <c:pt idx="486">
                  <c:v>69.831000000000003</c:v>
                </c:pt>
                <c:pt idx="487">
                  <c:v>69.831000000000003</c:v>
                </c:pt>
                <c:pt idx="488">
                  <c:v>69.831000000000003</c:v>
                </c:pt>
                <c:pt idx="489">
                  <c:v>69.831000000000003</c:v>
                </c:pt>
                <c:pt idx="490">
                  <c:v>69.831000000000003</c:v>
                </c:pt>
                <c:pt idx="491">
                  <c:v>69.831000000000003</c:v>
                </c:pt>
                <c:pt idx="492">
                  <c:v>69.831000000000003</c:v>
                </c:pt>
                <c:pt idx="493">
                  <c:v>69.831000000000003</c:v>
                </c:pt>
                <c:pt idx="494">
                  <c:v>69.831000000000003</c:v>
                </c:pt>
                <c:pt idx="495">
                  <c:v>69.831000000000003</c:v>
                </c:pt>
                <c:pt idx="496">
                  <c:v>69.831000000000003</c:v>
                </c:pt>
                <c:pt idx="497">
                  <c:v>69.831000000000003</c:v>
                </c:pt>
                <c:pt idx="498">
                  <c:v>69.831000000000003</c:v>
                </c:pt>
                <c:pt idx="499">
                  <c:v>69.831000000000003</c:v>
                </c:pt>
                <c:pt idx="500">
                  <c:v>69.831000000000003</c:v>
                </c:pt>
                <c:pt idx="501">
                  <c:v>69.831000000000003</c:v>
                </c:pt>
                <c:pt idx="502">
                  <c:v>69.831000000000003</c:v>
                </c:pt>
                <c:pt idx="503">
                  <c:v>69.831000000000003</c:v>
                </c:pt>
                <c:pt idx="504">
                  <c:v>69.831000000000003</c:v>
                </c:pt>
                <c:pt idx="505">
                  <c:v>69.831000000000003</c:v>
                </c:pt>
                <c:pt idx="506">
                  <c:v>69.831000000000003</c:v>
                </c:pt>
                <c:pt idx="507">
                  <c:v>69.831000000000003</c:v>
                </c:pt>
                <c:pt idx="508">
                  <c:v>69.831000000000003</c:v>
                </c:pt>
                <c:pt idx="509">
                  <c:v>69.831000000000003</c:v>
                </c:pt>
                <c:pt idx="510">
                  <c:v>69.831000000000003</c:v>
                </c:pt>
                <c:pt idx="511">
                  <c:v>69.831000000000003</c:v>
                </c:pt>
                <c:pt idx="512">
                  <c:v>69.831000000000003</c:v>
                </c:pt>
                <c:pt idx="513">
                  <c:v>69.831000000000003</c:v>
                </c:pt>
                <c:pt idx="514">
                  <c:v>69.831000000000003</c:v>
                </c:pt>
                <c:pt idx="515">
                  <c:v>69.831000000000003</c:v>
                </c:pt>
                <c:pt idx="516">
                  <c:v>69.831000000000003</c:v>
                </c:pt>
                <c:pt idx="517">
                  <c:v>69.831000000000003</c:v>
                </c:pt>
                <c:pt idx="518">
                  <c:v>68.924000000000007</c:v>
                </c:pt>
                <c:pt idx="519">
                  <c:v>68.924000000000007</c:v>
                </c:pt>
                <c:pt idx="520">
                  <c:v>68.924000000000007</c:v>
                </c:pt>
                <c:pt idx="521">
                  <c:v>67.965999999999994</c:v>
                </c:pt>
                <c:pt idx="522">
                  <c:v>67.965999999999994</c:v>
                </c:pt>
                <c:pt idx="523">
                  <c:v>67.965999999999994</c:v>
                </c:pt>
                <c:pt idx="524">
                  <c:v>67.965999999999994</c:v>
                </c:pt>
                <c:pt idx="525">
                  <c:v>67.965999999999994</c:v>
                </c:pt>
                <c:pt idx="526">
                  <c:v>67.965999999999994</c:v>
                </c:pt>
                <c:pt idx="527">
                  <c:v>67.965999999999994</c:v>
                </c:pt>
                <c:pt idx="528">
                  <c:v>67.965999999999994</c:v>
                </c:pt>
                <c:pt idx="529">
                  <c:v>67.965999999999994</c:v>
                </c:pt>
                <c:pt idx="530">
                  <c:v>67.965999999999994</c:v>
                </c:pt>
                <c:pt idx="531">
                  <c:v>66.578999999999994</c:v>
                </c:pt>
                <c:pt idx="532">
                  <c:v>65.066000000000003</c:v>
                </c:pt>
                <c:pt idx="533">
                  <c:v>65.066000000000003</c:v>
                </c:pt>
                <c:pt idx="534">
                  <c:v>65.066000000000003</c:v>
                </c:pt>
                <c:pt idx="535">
                  <c:v>65.066000000000003</c:v>
                </c:pt>
                <c:pt idx="536">
                  <c:v>65.066000000000003</c:v>
                </c:pt>
                <c:pt idx="537">
                  <c:v>63.552999999999997</c:v>
                </c:pt>
                <c:pt idx="538">
                  <c:v>63.552999999999997</c:v>
                </c:pt>
                <c:pt idx="539">
                  <c:v>63.552999999999997</c:v>
                </c:pt>
                <c:pt idx="540">
                  <c:v>63.552999999999997</c:v>
                </c:pt>
                <c:pt idx="541">
                  <c:v>63.552999999999997</c:v>
                </c:pt>
                <c:pt idx="542">
                  <c:v>63.552999999999997</c:v>
                </c:pt>
                <c:pt idx="543">
                  <c:v>63.552999999999997</c:v>
                </c:pt>
                <c:pt idx="544">
                  <c:v>63.552999999999997</c:v>
                </c:pt>
                <c:pt idx="545">
                  <c:v>63.552999999999997</c:v>
                </c:pt>
                <c:pt idx="546">
                  <c:v>63.552999999999997</c:v>
                </c:pt>
                <c:pt idx="547">
                  <c:v>63.552999999999997</c:v>
                </c:pt>
                <c:pt idx="548">
                  <c:v>61.963999999999999</c:v>
                </c:pt>
                <c:pt idx="549">
                  <c:v>61.963999999999999</c:v>
                </c:pt>
                <c:pt idx="550">
                  <c:v>61.963999999999999</c:v>
                </c:pt>
                <c:pt idx="551">
                  <c:v>61.963999999999999</c:v>
                </c:pt>
                <c:pt idx="552">
                  <c:v>61.963999999999999</c:v>
                </c:pt>
                <c:pt idx="553">
                  <c:v>61.963999999999999</c:v>
                </c:pt>
                <c:pt idx="554">
                  <c:v>61.963999999999999</c:v>
                </c:pt>
                <c:pt idx="555">
                  <c:v>61.963999999999999</c:v>
                </c:pt>
                <c:pt idx="556">
                  <c:v>61.963999999999999</c:v>
                </c:pt>
                <c:pt idx="557">
                  <c:v>61.963999999999999</c:v>
                </c:pt>
                <c:pt idx="558">
                  <c:v>61.963999999999999</c:v>
                </c:pt>
                <c:pt idx="559">
                  <c:v>61.963999999999999</c:v>
                </c:pt>
                <c:pt idx="560">
                  <c:v>61.963999999999999</c:v>
                </c:pt>
                <c:pt idx="561">
                  <c:v>61.963999999999999</c:v>
                </c:pt>
                <c:pt idx="562">
                  <c:v>61.963999999999999</c:v>
                </c:pt>
                <c:pt idx="563">
                  <c:v>61.963999999999999</c:v>
                </c:pt>
                <c:pt idx="564">
                  <c:v>61.963999999999999</c:v>
                </c:pt>
                <c:pt idx="565">
                  <c:v>61.963999999999999</c:v>
                </c:pt>
                <c:pt idx="566">
                  <c:v>61.963999999999999</c:v>
                </c:pt>
                <c:pt idx="567">
                  <c:v>61.963999999999999</c:v>
                </c:pt>
                <c:pt idx="568">
                  <c:v>61.963999999999999</c:v>
                </c:pt>
                <c:pt idx="569">
                  <c:v>61.963999999999999</c:v>
                </c:pt>
                <c:pt idx="570">
                  <c:v>61.963999999999999</c:v>
                </c:pt>
                <c:pt idx="571">
                  <c:v>61.963999999999999</c:v>
                </c:pt>
                <c:pt idx="572">
                  <c:v>61.963999999999999</c:v>
                </c:pt>
                <c:pt idx="573">
                  <c:v>61.963999999999999</c:v>
                </c:pt>
                <c:pt idx="574">
                  <c:v>61.963999999999999</c:v>
                </c:pt>
                <c:pt idx="575">
                  <c:v>59.828000000000003</c:v>
                </c:pt>
                <c:pt idx="576">
                  <c:v>59.828000000000003</c:v>
                </c:pt>
              </c:numCache>
            </c:numRef>
          </c:yVal>
          <c:smooth val="0"/>
          <c:extLst>
            <c:ext xmlns:c16="http://schemas.microsoft.com/office/drawing/2014/chart" uri="{C3380CC4-5D6E-409C-BE32-E72D297353CC}">
              <c16:uniqueId val="{00000002-0ECC-4177-873E-34EE82026557}"/>
            </c:ext>
          </c:extLst>
        </c:ser>
        <c:dLbls>
          <c:showLegendKey val="0"/>
          <c:showVal val="0"/>
          <c:showCatName val="0"/>
          <c:showSerName val="0"/>
          <c:showPercent val="0"/>
          <c:showBubbleSize val="0"/>
        </c:dLbls>
        <c:axId val="579641328"/>
        <c:axId val="579641720"/>
      </c:scatterChart>
      <c:valAx>
        <c:axId val="57964132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9641720"/>
        <c:crosses val="autoZero"/>
        <c:crossBetween val="midCat"/>
        <c:majorUnit val="1"/>
      </c:valAx>
      <c:valAx>
        <c:axId val="5796417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41328"/>
        <c:crosses val="autoZero"/>
        <c:crossBetween val="midCat"/>
        <c:majorUnit val="25"/>
      </c:valAx>
      <c:spPr>
        <a:noFill/>
        <a:ln>
          <a:solidFill>
            <a:schemeClr val="bg2"/>
          </a:solidFill>
        </a:ln>
      </c:spPr>
    </c:plotArea>
    <c:legend>
      <c:legendPos val="r"/>
      <c:layout>
        <c:manualLayout>
          <c:xMode val="edge"/>
          <c:yMode val="edge"/>
          <c:x val="9.7175458156226066E-2"/>
          <c:y val="0.59805935796486986"/>
          <c:w val="0.36176991150443066"/>
          <c:h val="0.2524240115146967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8186145849415881E-2"/>
          <c:w val="0.88820070610642698"/>
          <c:h val="0.80925196850393699"/>
        </c:manualLayout>
      </c:layout>
      <c:scatterChart>
        <c:scatterStyle val="smoothMarker"/>
        <c:varyColors val="0"/>
        <c:ser>
          <c:idx val="0"/>
          <c:order val="0"/>
          <c:tx>
            <c:strRef>
              <c:f>Sheet1!$B$1</c:f>
              <c:strCache>
                <c:ptCount val="1"/>
                <c:pt idx="0">
                  <c:v>No induction/No rejection (N=1,012)</c:v>
                </c:pt>
              </c:strCache>
            </c:strRef>
          </c:tx>
          <c:spPr>
            <a:ln w="41275">
              <a:solidFill>
                <a:srgbClr val="339933"/>
              </a:solidFill>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Sheet1!$B$2:$B$435</c:f>
              <c:numCache>
                <c:formatCode>General</c:formatCode>
                <c:ptCount val="434"/>
                <c:pt idx="0">
                  <c:v>100</c:v>
                </c:pt>
                <c:pt idx="1">
                  <c:v>100</c:v>
                </c:pt>
                <c:pt idx="2">
                  <c:v>100</c:v>
                </c:pt>
                <c:pt idx="3">
                  <c:v>100</c:v>
                </c:pt>
                <c:pt idx="4">
                  <c:v>100</c:v>
                </c:pt>
                <c:pt idx="5">
                  <c:v>100</c:v>
                </c:pt>
                <c:pt idx="6">
                  <c:v>99.900999999999996</c:v>
                </c:pt>
                <c:pt idx="7">
                  <c:v>99.900999999999996</c:v>
                </c:pt>
                <c:pt idx="8">
                  <c:v>99.802000000000007</c:v>
                </c:pt>
                <c:pt idx="9">
                  <c:v>99.703000000000003</c:v>
                </c:pt>
                <c:pt idx="10">
                  <c:v>99.504000000000005</c:v>
                </c:pt>
                <c:pt idx="11">
                  <c:v>99.504000000000005</c:v>
                </c:pt>
                <c:pt idx="12">
                  <c:v>99.504000000000005</c:v>
                </c:pt>
                <c:pt idx="13">
                  <c:v>99.405000000000001</c:v>
                </c:pt>
                <c:pt idx="14">
                  <c:v>99.405000000000001</c:v>
                </c:pt>
                <c:pt idx="15">
                  <c:v>99.206999999999994</c:v>
                </c:pt>
                <c:pt idx="16">
                  <c:v>99.206999999999994</c:v>
                </c:pt>
                <c:pt idx="17">
                  <c:v>99.106999999999999</c:v>
                </c:pt>
                <c:pt idx="18">
                  <c:v>99.106999999999999</c:v>
                </c:pt>
                <c:pt idx="19">
                  <c:v>99.106999999999999</c:v>
                </c:pt>
                <c:pt idx="20">
                  <c:v>99.007999999999996</c:v>
                </c:pt>
                <c:pt idx="21">
                  <c:v>98.909000000000006</c:v>
                </c:pt>
                <c:pt idx="22">
                  <c:v>98.81</c:v>
                </c:pt>
                <c:pt idx="23">
                  <c:v>98.710999999999999</c:v>
                </c:pt>
                <c:pt idx="24">
                  <c:v>98.710999999999999</c:v>
                </c:pt>
                <c:pt idx="25">
                  <c:v>98.611000000000004</c:v>
                </c:pt>
                <c:pt idx="26">
                  <c:v>98.611000000000004</c:v>
                </c:pt>
                <c:pt idx="27">
                  <c:v>98.611000000000004</c:v>
                </c:pt>
                <c:pt idx="28">
                  <c:v>98.611000000000004</c:v>
                </c:pt>
                <c:pt idx="29">
                  <c:v>98.611000000000004</c:v>
                </c:pt>
                <c:pt idx="30">
                  <c:v>98.412000000000006</c:v>
                </c:pt>
                <c:pt idx="31">
                  <c:v>98.412000000000006</c:v>
                </c:pt>
                <c:pt idx="32">
                  <c:v>98.412000000000006</c:v>
                </c:pt>
                <c:pt idx="33">
                  <c:v>98.412000000000006</c:v>
                </c:pt>
                <c:pt idx="34">
                  <c:v>98.313000000000002</c:v>
                </c:pt>
                <c:pt idx="35">
                  <c:v>98.212999999999994</c:v>
                </c:pt>
                <c:pt idx="36">
                  <c:v>98.113</c:v>
                </c:pt>
                <c:pt idx="37">
                  <c:v>98.113</c:v>
                </c:pt>
                <c:pt idx="38">
                  <c:v>98.113</c:v>
                </c:pt>
                <c:pt idx="39">
                  <c:v>97.912000000000006</c:v>
                </c:pt>
                <c:pt idx="40">
                  <c:v>97.811000000000007</c:v>
                </c:pt>
                <c:pt idx="41">
                  <c:v>97.811000000000007</c:v>
                </c:pt>
                <c:pt idx="42">
                  <c:v>97.811000000000007</c:v>
                </c:pt>
                <c:pt idx="43">
                  <c:v>97.811000000000007</c:v>
                </c:pt>
                <c:pt idx="44">
                  <c:v>97.71</c:v>
                </c:pt>
                <c:pt idx="45">
                  <c:v>97.71</c:v>
                </c:pt>
                <c:pt idx="46">
                  <c:v>97.71</c:v>
                </c:pt>
                <c:pt idx="47">
                  <c:v>97.608000000000004</c:v>
                </c:pt>
                <c:pt idx="48">
                  <c:v>97.608000000000004</c:v>
                </c:pt>
                <c:pt idx="49">
                  <c:v>97.504999999999995</c:v>
                </c:pt>
                <c:pt idx="50">
                  <c:v>97.504999999999995</c:v>
                </c:pt>
                <c:pt idx="51">
                  <c:v>97.400999999999996</c:v>
                </c:pt>
                <c:pt idx="52">
                  <c:v>97.400999999999996</c:v>
                </c:pt>
                <c:pt idx="53">
                  <c:v>97.400999999999996</c:v>
                </c:pt>
                <c:pt idx="54">
                  <c:v>97.296999999999997</c:v>
                </c:pt>
                <c:pt idx="55">
                  <c:v>97.296999999999997</c:v>
                </c:pt>
                <c:pt idx="56">
                  <c:v>97.296999999999997</c:v>
                </c:pt>
                <c:pt idx="57">
                  <c:v>97.296999999999997</c:v>
                </c:pt>
                <c:pt idx="58">
                  <c:v>97.296999999999997</c:v>
                </c:pt>
                <c:pt idx="59">
                  <c:v>97.085999999999999</c:v>
                </c:pt>
                <c:pt idx="60">
                  <c:v>97.085999999999999</c:v>
                </c:pt>
                <c:pt idx="61">
                  <c:v>96.98</c:v>
                </c:pt>
                <c:pt idx="62">
                  <c:v>96.98</c:v>
                </c:pt>
                <c:pt idx="63">
                  <c:v>96.662999999999997</c:v>
                </c:pt>
                <c:pt idx="64">
                  <c:v>96.662999999999997</c:v>
                </c:pt>
                <c:pt idx="65">
                  <c:v>96.557000000000002</c:v>
                </c:pt>
                <c:pt idx="66">
                  <c:v>96.557000000000002</c:v>
                </c:pt>
                <c:pt idx="67">
                  <c:v>96.557000000000002</c:v>
                </c:pt>
                <c:pt idx="68">
                  <c:v>96.557000000000002</c:v>
                </c:pt>
                <c:pt idx="69">
                  <c:v>96.557000000000002</c:v>
                </c:pt>
                <c:pt idx="70">
                  <c:v>96.557000000000002</c:v>
                </c:pt>
                <c:pt idx="71">
                  <c:v>96.557000000000002</c:v>
                </c:pt>
                <c:pt idx="72">
                  <c:v>96.557000000000002</c:v>
                </c:pt>
                <c:pt idx="73">
                  <c:v>96.557000000000002</c:v>
                </c:pt>
                <c:pt idx="74">
                  <c:v>96.557000000000002</c:v>
                </c:pt>
                <c:pt idx="75">
                  <c:v>96.557000000000002</c:v>
                </c:pt>
                <c:pt idx="76">
                  <c:v>96.450999999999993</c:v>
                </c:pt>
                <c:pt idx="77">
                  <c:v>96.450999999999993</c:v>
                </c:pt>
                <c:pt idx="78">
                  <c:v>96.450999999999993</c:v>
                </c:pt>
                <c:pt idx="79">
                  <c:v>96.450999999999993</c:v>
                </c:pt>
                <c:pt idx="80">
                  <c:v>96.450999999999993</c:v>
                </c:pt>
                <c:pt idx="81">
                  <c:v>96.343999999999994</c:v>
                </c:pt>
                <c:pt idx="82">
                  <c:v>96.343999999999994</c:v>
                </c:pt>
                <c:pt idx="83">
                  <c:v>96.343999999999994</c:v>
                </c:pt>
                <c:pt idx="84">
                  <c:v>96.131</c:v>
                </c:pt>
                <c:pt idx="85">
                  <c:v>96.131</c:v>
                </c:pt>
                <c:pt idx="86">
                  <c:v>96.131</c:v>
                </c:pt>
                <c:pt idx="87">
                  <c:v>95.915999999999997</c:v>
                </c:pt>
                <c:pt idx="88">
                  <c:v>95.915999999999997</c:v>
                </c:pt>
                <c:pt idx="89">
                  <c:v>95.915999999999997</c:v>
                </c:pt>
                <c:pt idx="90">
                  <c:v>95.808000000000007</c:v>
                </c:pt>
                <c:pt idx="91">
                  <c:v>95.698999999999998</c:v>
                </c:pt>
                <c:pt idx="92">
                  <c:v>95.698999999999998</c:v>
                </c:pt>
                <c:pt idx="93">
                  <c:v>95.698999999999998</c:v>
                </c:pt>
                <c:pt idx="94">
                  <c:v>95.48</c:v>
                </c:pt>
                <c:pt idx="95">
                  <c:v>95.48</c:v>
                </c:pt>
                <c:pt idx="96">
                  <c:v>95.48</c:v>
                </c:pt>
                <c:pt idx="97">
                  <c:v>95.48</c:v>
                </c:pt>
                <c:pt idx="98">
                  <c:v>95.48</c:v>
                </c:pt>
                <c:pt idx="99">
                  <c:v>95.48</c:v>
                </c:pt>
                <c:pt idx="100">
                  <c:v>95.48</c:v>
                </c:pt>
                <c:pt idx="101">
                  <c:v>95.48</c:v>
                </c:pt>
                <c:pt idx="102">
                  <c:v>95.48</c:v>
                </c:pt>
                <c:pt idx="103">
                  <c:v>95.361000000000004</c:v>
                </c:pt>
                <c:pt idx="104">
                  <c:v>95.361000000000004</c:v>
                </c:pt>
                <c:pt idx="105">
                  <c:v>95.361000000000004</c:v>
                </c:pt>
                <c:pt idx="106">
                  <c:v>95.241</c:v>
                </c:pt>
                <c:pt idx="107">
                  <c:v>95.122</c:v>
                </c:pt>
                <c:pt idx="108">
                  <c:v>94.882000000000005</c:v>
                </c:pt>
                <c:pt idx="109">
                  <c:v>94.762</c:v>
                </c:pt>
                <c:pt idx="110">
                  <c:v>94.762</c:v>
                </c:pt>
                <c:pt idx="111">
                  <c:v>94.762</c:v>
                </c:pt>
                <c:pt idx="112">
                  <c:v>94.641000000000005</c:v>
                </c:pt>
                <c:pt idx="113">
                  <c:v>94.641000000000005</c:v>
                </c:pt>
                <c:pt idx="114">
                  <c:v>94.641000000000005</c:v>
                </c:pt>
                <c:pt idx="115">
                  <c:v>94.521000000000001</c:v>
                </c:pt>
                <c:pt idx="116">
                  <c:v>94.521000000000001</c:v>
                </c:pt>
                <c:pt idx="117">
                  <c:v>94.4</c:v>
                </c:pt>
                <c:pt idx="118">
                  <c:v>94.4</c:v>
                </c:pt>
                <c:pt idx="119">
                  <c:v>94.4</c:v>
                </c:pt>
                <c:pt idx="120">
                  <c:v>94.4</c:v>
                </c:pt>
                <c:pt idx="121">
                  <c:v>94.4</c:v>
                </c:pt>
                <c:pt idx="122">
                  <c:v>94.4</c:v>
                </c:pt>
                <c:pt idx="123">
                  <c:v>94.28</c:v>
                </c:pt>
                <c:pt idx="124">
                  <c:v>94.28</c:v>
                </c:pt>
                <c:pt idx="125">
                  <c:v>94.28</c:v>
                </c:pt>
                <c:pt idx="126">
                  <c:v>94.037999999999997</c:v>
                </c:pt>
                <c:pt idx="127">
                  <c:v>94.037999999999997</c:v>
                </c:pt>
                <c:pt idx="128">
                  <c:v>94.037999999999997</c:v>
                </c:pt>
                <c:pt idx="129">
                  <c:v>94.037999999999997</c:v>
                </c:pt>
                <c:pt idx="130">
                  <c:v>93.915999999999997</c:v>
                </c:pt>
                <c:pt idx="131">
                  <c:v>93.793999999999997</c:v>
                </c:pt>
                <c:pt idx="132">
                  <c:v>93.793999999999997</c:v>
                </c:pt>
                <c:pt idx="133">
                  <c:v>93.793999999999997</c:v>
                </c:pt>
                <c:pt idx="134">
                  <c:v>93.793999999999997</c:v>
                </c:pt>
                <c:pt idx="135">
                  <c:v>93.793999999999997</c:v>
                </c:pt>
                <c:pt idx="136">
                  <c:v>93.793999999999997</c:v>
                </c:pt>
                <c:pt idx="137">
                  <c:v>93.793999999999997</c:v>
                </c:pt>
                <c:pt idx="138">
                  <c:v>93.67</c:v>
                </c:pt>
                <c:pt idx="139">
                  <c:v>93.67</c:v>
                </c:pt>
                <c:pt idx="140">
                  <c:v>93.546000000000006</c:v>
                </c:pt>
                <c:pt idx="141">
                  <c:v>93.42</c:v>
                </c:pt>
                <c:pt idx="142">
                  <c:v>93.42</c:v>
                </c:pt>
                <c:pt idx="143">
                  <c:v>93.42</c:v>
                </c:pt>
                <c:pt idx="144">
                  <c:v>93.290999999999997</c:v>
                </c:pt>
                <c:pt idx="145">
                  <c:v>93.161000000000001</c:v>
                </c:pt>
                <c:pt idx="146">
                  <c:v>93.027000000000001</c:v>
                </c:pt>
                <c:pt idx="147">
                  <c:v>93.027000000000001</c:v>
                </c:pt>
                <c:pt idx="148">
                  <c:v>93.027000000000001</c:v>
                </c:pt>
                <c:pt idx="149">
                  <c:v>93.027000000000001</c:v>
                </c:pt>
                <c:pt idx="150">
                  <c:v>93.027000000000001</c:v>
                </c:pt>
                <c:pt idx="151">
                  <c:v>93.027000000000001</c:v>
                </c:pt>
                <c:pt idx="152">
                  <c:v>93.027000000000001</c:v>
                </c:pt>
                <c:pt idx="153">
                  <c:v>93.027000000000001</c:v>
                </c:pt>
                <c:pt idx="154">
                  <c:v>93.027000000000001</c:v>
                </c:pt>
                <c:pt idx="155">
                  <c:v>93.027000000000001</c:v>
                </c:pt>
                <c:pt idx="156">
                  <c:v>92.888999999999996</c:v>
                </c:pt>
                <c:pt idx="157">
                  <c:v>92.888999999999996</c:v>
                </c:pt>
                <c:pt idx="158">
                  <c:v>92.888999999999996</c:v>
                </c:pt>
                <c:pt idx="159">
                  <c:v>92.888999999999996</c:v>
                </c:pt>
                <c:pt idx="160">
                  <c:v>92.888999999999996</c:v>
                </c:pt>
                <c:pt idx="161">
                  <c:v>92.888999999999996</c:v>
                </c:pt>
                <c:pt idx="162">
                  <c:v>92.75</c:v>
                </c:pt>
                <c:pt idx="163">
                  <c:v>92.75</c:v>
                </c:pt>
                <c:pt idx="164">
                  <c:v>92.611999999999995</c:v>
                </c:pt>
                <c:pt idx="165">
                  <c:v>92.611999999999995</c:v>
                </c:pt>
                <c:pt idx="166">
                  <c:v>92.611999999999995</c:v>
                </c:pt>
                <c:pt idx="167">
                  <c:v>92.611999999999995</c:v>
                </c:pt>
                <c:pt idx="168">
                  <c:v>92.611999999999995</c:v>
                </c:pt>
                <c:pt idx="169">
                  <c:v>92.472999999999999</c:v>
                </c:pt>
                <c:pt idx="170">
                  <c:v>92.472999999999999</c:v>
                </c:pt>
                <c:pt idx="171">
                  <c:v>92.472999999999999</c:v>
                </c:pt>
                <c:pt idx="172">
                  <c:v>92.334999999999994</c:v>
                </c:pt>
                <c:pt idx="173">
                  <c:v>92.334999999999994</c:v>
                </c:pt>
                <c:pt idx="174">
                  <c:v>92.334999999999994</c:v>
                </c:pt>
                <c:pt idx="175">
                  <c:v>92.334999999999994</c:v>
                </c:pt>
                <c:pt idx="176">
                  <c:v>92.334999999999994</c:v>
                </c:pt>
                <c:pt idx="177">
                  <c:v>92.334999999999994</c:v>
                </c:pt>
                <c:pt idx="178">
                  <c:v>92.194999999999993</c:v>
                </c:pt>
                <c:pt idx="179">
                  <c:v>92.194999999999993</c:v>
                </c:pt>
                <c:pt idx="180">
                  <c:v>92.055999999999997</c:v>
                </c:pt>
                <c:pt idx="181">
                  <c:v>92.055999999999997</c:v>
                </c:pt>
                <c:pt idx="182">
                  <c:v>92.055999999999997</c:v>
                </c:pt>
                <c:pt idx="183">
                  <c:v>91.915000000000006</c:v>
                </c:pt>
                <c:pt idx="184">
                  <c:v>91.774000000000001</c:v>
                </c:pt>
                <c:pt idx="185">
                  <c:v>91.774000000000001</c:v>
                </c:pt>
                <c:pt idx="186">
                  <c:v>91.632999999999996</c:v>
                </c:pt>
                <c:pt idx="187">
                  <c:v>91.491</c:v>
                </c:pt>
                <c:pt idx="188">
                  <c:v>91.347999999999999</c:v>
                </c:pt>
                <c:pt idx="189">
                  <c:v>91.347999999999999</c:v>
                </c:pt>
                <c:pt idx="190">
                  <c:v>91.201999999999998</c:v>
                </c:pt>
                <c:pt idx="191">
                  <c:v>91.201999999999998</c:v>
                </c:pt>
                <c:pt idx="192">
                  <c:v>91.201999999999998</c:v>
                </c:pt>
                <c:pt idx="193">
                  <c:v>91.201999999999998</c:v>
                </c:pt>
                <c:pt idx="194">
                  <c:v>91.201999999999998</c:v>
                </c:pt>
                <c:pt idx="195">
                  <c:v>91.201999999999998</c:v>
                </c:pt>
                <c:pt idx="196">
                  <c:v>91.05</c:v>
                </c:pt>
                <c:pt idx="197">
                  <c:v>91.05</c:v>
                </c:pt>
                <c:pt idx="198">
                  <c:v>91.05</c:v>
                </c:pt>
                <c:pt idx="199">
                  <c:v>91.05</c:v>
                </c:pt>
                <c:pt idx="200">
                  <c:v>91.05</c:v>
                </c:pt>
                <c:pt idx="201">
                  <c:v>91.05</c:v>
                </c:pt>
                <c:pt idx="202">
                  <c:v>90.894000000000005</c:v>
                </c:pt>
                <c:pt idx="203">
                  <c:v>90.582999999999998</c:v>
                </c:pt>
                <c:pt idx="204">
                  <c:v>90.582999999999998</c:v>
                </c:pt>
                <c:pt idx="205">
                  <c:v>90.582999999999998</c:v>
                </c:pt>
                <c:pt idx="206">
                  <c:v>90.582999999999998</c:v>
                </c:pt>
                <c:pt idx="207">
                  <c:v>90.582999999999998</c:v>
                </c:pt>
                <c:pt idx="208">
                  <c:v>90.582999999999998</c:v>
                </c:pt>
                <c:pt idx="209">
                  <c:v>90.427999999999997</c:v>
                </c:pt>
                <c:pt idx="210">
                  <c:v>90.427999999999997</c:v>
                </c:pt>
                <c:pt idx="211">
                  <c:v>90.272000000000006</c:v>
                </c:pt>
                <c:pt idx="212">
                  <c:v>90.272000000000006</c:v>
                </c:pt>
                <c:pt idx="213">
                  <c:v>90.272000000000006</c:v>
                </c:pt>
                <c:pt idx="214">
                  <c:v>90.272000000000006</c:v>
                </c:pt>
                <c:pt idx="215">
                  <c:v>90.114999999999995</c:v>
                </c:pt>
                <c:pt idx="216">
                  <c:v>90.114999999999995</c:v>
                </c:pt>
                <c:pt idx="217">
                  <c:v>90.114999999999995</c:v>
                </c:pt>
                <c:pt idx="218">
                  <c:v>90.114999999999995</c:v>
                </c:pt>
                <c:pt idx="219">
                  <c:v>89.959000000000003</c:v>
                </c:pt>
                <c:pt idx="220">
                  <c:v>89.959000000000003</c:v>
                </c:pt>
                <c:pt idx="221">
                  <c:v>89.646000000000001</c:v>
                </c:pt>
                <c:pt idx="222">
                  <c:v>89.49</c:v>
                </c:pt>
                <c:pt idx="223">
                  <c:v>89.332999999999998</c:v>
                </c:pt>
                <c:pt idx="224">
                  <c:v>89.332999999999998</c:v>
                </c:pt>
                <c:pt idx="225">
                  <c:v>89.332999999999998</c:v>
                </c:pt>
                <c:pt idx="226">
                  <c:v>89.332999999999998</c:v>
                </c:pt>
                <c:pt idx="227">
                  <c:v>89.332999999999998</c:v>
                </c:pt>
                <c:pt idx="228">
                  <c:v>89.332999999999998</c:v>
                </c:pt>
                <c:pt idx="229">
                  <c:v>89.332999999999998</c:v>
                </c:pt>
                <c:pt idx="230">
                  <c:v>89.332999999999998</c:v>
                </c:pt>
                <c:pt idx="231">
                  <c:v>89.332999999999998</c:v>
                </c:pt>
                <c:pt idx="232">
                  <c:v>89.174000000000007</c:v>
                </c:pt>
                <c:pt idx="233">
                  <c:v>89.174000000000007</c:v>
                </c:pt>
                <c:pt idx="234">
                  <c:v>88.850999999999999</c:v>
                </c:pt>
                <c:pt idx="235">
                  <c:v>88.688999999999993</c:v>
                </c:pt>
                <c:pt idx="236">
                  <c:v>88.688999999999993</c:v>
                </c:pt>
                <c:pt idx="237">
                  <c:v>88.688999999999993</c:v>
                </c:pt>
                <c:pt idx="238">
                  <c:v>88.688999999999993</c:v>
                </c:pt>
                <c:pt idx="239">
                  <c:v>88.688999999999993</c:v>
                </c:pt>
                <c:pt idx="240">
                  <c:v>88.688999999999993</c:v>
                </c:pt>
                <c:pt idx="241">
                  <c:v>88.516999999999996</c:v>
                </c:pt>
                <c:pt idx="242">
                  <c:v>88.341999999999999</c:v>
                </c:pt>
                <c:pt idx="243">
                  <c:v>88.341999999999999</c:v>
                </c:pt>
                <c:pt idx="244">
                  <c:v>87.805000000000007</c:v>
                </c:pt>
                <c:pt idx="245">
                  <c:v>87.625</c:v>
                </c:pt>
                <c:pt idx="246">
                  <c:v>87.625</c:v>
                </c:pt>
                <c:pt idx="247">
                  <c:v>87.625</c:v>
                </c:pt>
                <c:pt idx="248">
                  <c:v>87.625</c:v>
                </c:pt>
                <c:pt idx="249">
                  <c:v>87.625</c:v>
                </c:pt>
                <c:pt idx="250">
                  <c:v>87.625</c:v>
                </c:pt>
                <c:pt idx="251">
                  <c:v>87.625</c:v>
                </c:pt>
                <c:pt idx="252">
                  <c:v>87.625</c:v>
                </c:pt>
                <c:pt idx="253">
                  <c:v>87.625</c:v>
                </c:pt>
                <c:pt idx="254">
                  <c:v>87.625</c:v>
                </c:pt>
                <c:pt idx="255">
                  <c:v>87.625</c:v>
                </c:pt>
                <c:pt idx="256">
                  <c:v>87.441000000000003</c:v>
                </c:pt>
                <c:pt idx="257">
                  <c:v>87.441000000000003</c:v>
                </c:pt>
                <c:pt idx="258">
                  <c:v>87.441000000000003</c:v>
                </c:pt>
                <c:pt idx="259">
                  <c:v>87.441000000000003</c:v>
                </c:pt>
                <c:pt idx="260">
                  <c:v>87.441000000000003</c:v>
                </c:pt>
                <c:pt idx="261">
                  <c:v>87.441000000000003</c:v>
                </c:pt>
                <c:pt idx="262">
                  <c:v>87.441000000000003</c:v>
                </c:pt>
                <c:pt idx="263">
                  <c:v>87.441000000000003</c:v>
                </c:pt>
                <c:pt idx="264">
                  <c:v>87.257000000000005</c:v>
                </c:pt>
                <c:pt idx="265">
                  <c:v>87.257000000000005</c:v>
                </c:pt>
                <c:pt idx="266">
                  <c:v>87.257000000000005</c:v>
                </c:pt>
                <c:pt idx="267">
                  <c:v>87.257000000000005</c:v>
                </c:pt>
                <c:pt idx="268">
                  <c:v>87.070999999999998</c:v>
                </c:pt>
                <c:pt idx="269">
                  <c:v>87.070999999999998</c:v>
                </c:pt>
                <c:pt idx="270">
                  <c:v>87.070999999999998</c:v>
                </c:pt>
                <c:pt idx="271">
                  <c:v>87.070999999999998</c:v>
                </c:pt>
                <c:pt idx="272">
                  <c:v>87.070999999999998</c:v>
                </c:pt>
                <c:pt idx="273">
                  <c:v>87.070999999999998</c:v>
                </c:pt>
                <c:pt idx="274">
                  <c:v>86.884</c:v>
                </c:pt>
                <c:pt idx="275">
                  <c:v>86.695999999999998</c:v>
                </c:pt>
                <c:pt idx="276">
                  <c:v>86.695999999999998</c:v>
                </c:pt>
                <c:pt idx="277">
                  <c:v>86.695999999999998</c:v>
                </c:pt>
                <c:pt idx="278">
                  <c:v>86.695999999999998</c:v>
                </c:pt>
                <c:pt idx="279">
                  <c:v>86.504000000000005</c:v>
                </c:pt>
                <c:pt idx="280">
                  <c:v>86.504000000000005</c:v>
                </c:pt>
                <c:pt idx="281">
                  <c:v>86.504000000000005</c:v>
                </c:pt>
                <c:pt idx="282">
                  <c:v>86.504000000000005</c:v>
                </c:pt>
                <c:pt idx="283">
                  <c:v>86.504000000000005</c:v>
                </c:pt>
                <c:pt idx="284">
                  <c:v>86.504000000000005</c:v>
                </c:pt>
                <c:pt idx="285">
                  <c:v>86.504000000000005</c:v>
                </c:pt>
                <c:pt idx="286">
                  <c:v>86.504000000000005</c:v>
                </c:pt>
                <c:pt idx="287">
                  <c:v>86.504000000000005</c:v>
                </c:pt>
                <c:pt idx="288">
                  <c:v>86.504000000000005</c:v>
                </c:pt>
                <c:pt idx="289">
                  <c:v>86.504000000000005</c:v>
                </c:pt>
                <c:pt idx="290">
                  <c:v>86.504000000000005</c:v>
                </c:pt>
                <c:pt idx="291">
                  <c:v>86.504000000000005</c:v>
                </c:pt>
                <c:pt idx="292">
                  <c:v>86.287000000000006</c:v>
                </c:pt>
                <c:pt idx="293">
                  <c:v>86.287000000000006</c:v>
                </c:pt>
                <c:pt idx="294">
                  <c:v>86.287000000000006</c:v>
                </c:pt>
                <c:pt idx="295">
                  <c:v>86.287000000000006</c:v>
                </c:pt>
                <c:pt idx="296">
                  <c:v>86.064999999999998</c:v>
                </c:pt>
                <c:pt idx="297">
                  <c:v>86.064999999999998</c:v>
                </c:pt>
                <c:pt idx="298">
                  <c:v>86.064999999999998</c:v>
                </c:pt>
                <c:pt idx="299">
                  <c:v>86.064999999999998</c:v>
                </c:pt>
                <c:pt idx="300">
                  <c:v>86.064999999999998</c:v>
                </c:pt>
                <c:pt idx="301">
                  <c:v>85.840999999999994</c:v>
                </c:pt>
                <c:pt idx="302">
                  <c:v>85.840999999999994</c:v>
                </c:pt>
                <c:pt idx="303">
                  <c:v>85.840999999999994</c:v>
                </c:pt>
                <c:pt idx="304">
                  <c:v>85.840999999999994</c:v>
                </c:pt>
                <c:pt idx="305">
                  <c:v>85.840999999999994</c:v>
                </c:pt>
                <c:pt idx="306">
                  <c:v>85.840999999999994</c:v>
                </c:pt>
                <c:pt idx="307">
                  <c:v>85.840999999999994</c:v>
                </c:pt>
                <c:pt idx="308">
                  <c:v>85.840999999999994</c:v>
                </c:pt>
                <c:pt idx="309">
                  <c:v>85.840999999999994</c:v>
                </c:pt>
                <c:pt idx="310">
                  <c:v>85.614999999999995</c:v>
                </c:pt>
                <c:pt idx="311">
                  <c:v>85.614999999999995</c:v>
                </c:pt>
                <c:pt idx="312">
                  <c:v>85.614999999999995</c:v>
                </c:pt>
                <c:pt idx="313">
                  <c:v>85.614999999999995</c:v>
                </c:pt>
                <c:pt idx="314">
                  <c:v>85.388999999999996</c:v>
                </c:pt>
                <c:pt idx="315">
                  <c:v>85.388999999999996</c:v>
                </c:pt>
                <c:pt idx="316">
                  <c:v>85.388999999999996</c:v>
                </c:pt>
                <c:pt idx="317">
                  <c:v>85.388999999999996</c:v>
                </c:pt>
                <c:pt idx="318">
                  <c:v>85.388999999999996</c:v>
                </c:pt>
                <c:pt idx="319">
                  <c:v>85.388999999999996</c:v>
                </c:pt>
                <c:pt idx="320">
                  <c:v>85.161000000000001</c:v>
                </c:pt>
                <c:pt idx="321">
                  <c:v>85.161000000000001</c:v>
                </c:pt>
                <c:pt idx="322">
                  <c:v>85.161000000000001</c:v>
                </c:pt>
                <c:pt idx="323">
                  <c:v>85.161000000000001</c:v>
                </c:pt>
                <c:pt idx="324">
                  <c:v>85.161000000000001</c:v>
                </c:pt>
                <c:pt idx="325">
                  <c:v>85.161000000000001</c:v>
                </c:pt>
                <c:pt idx="326">
                  <c:v>85.161000000000001</c:v>
                </c:pt>
                <c:pt idx="327">
                  <c:v>85.161000000000001</c:v>
                </c:pt>
                <c:pt idx="328">
                  <c:v>85.161000000000001</c:v>
                </c:pt>
                <c:pt idx="329">
                  <c:v>85.161000000000001</c:v>
                </c:pt>
                <c:pt idx="330">
                  <c:v>85.161000000000001</c:v>
                </c:pt>
                <c:pt idx="331">
                  <c:v>85.161000000000001</c:v>
                </c:pt>
                <c:pt idx="332">
                  <c:v>85.161000000000001</c:v>
                </c:pt>
                <c:pt idx="333">
                  <c:v>85.161000000000001</c:v>
                </c:pt>
                <c:pt idx="334">
                  <c:v>85.161000000000001</c:v>
                </c:pt>
                <c:pt idx="335">
                  <c:v>85.161000000000001</c:v>
                </c:pt>
                <c:pt idx="336">
                  <c:v>85.161000000000001</c:v>
                </c:pt>
                <c:pt idx="337">
                  <c:v>84.909000000000006</c:v>
                </c:pt>
                <c:pt idx="338">
                  <c:v>84.909000000000006</c:v>
                </c:pt>
                <c:pt idx="339">
                  <c:v>84.909000000000006</c:v>
                </c:pt>
                <c:pt idx="340">
                  <c:v>84.909000000000006</c:v>
                </c:pt>
                <c:pt idx="341">
                  <c:v>84.909000000000006</c:v>
                </c:pt>
                <c:pt idx="342">
                  <c:v>84.638000000000005</c:v>
                </c:pt>
                <c:pt idx="343">
                  <c:v>84.638000000000005</c:v>
                </c:pt>
                <c:pt idx="344">
                  <c:v>84.638000000000005</c:v>
                </c:pt>
                <c:pt idx="345">
                  <c:v>84.638000000000005</c:v>
                </c:pt>
                <c:pt idx="346">
                  <c:v>84.638000000000005</c:v>
                </c:pt>
                <c:pt idx="347">
                  <c:v>84.638000000000005</c:v>
                </c:pt>
                <c:pt idx="348">
                  <c:v>84.638000000000005</c:v>
                </c:pt>
                <c:pt idx="349">
                  <c:v>84.638000000000005</c:v>
                </c:pt>
                <c:pt idx="350">
                  <c:v>84.638000000000005</c:v>
                </c:pt>
                <c:pt idx="351">
                  <c:v>84.361999999999995</c:v>
                </c:pt>
                <c:pt idx="352">
                  <c:v>84.361999999999995</c:v>
                </c:pt>
                <c:pt idx="353">
                  <c:v>84.085999999999999</c:v>
                </c:pt>
                <c:pt idx="354">
                  <c:v>84.085999999999999</c:v>
                </c:pt>
                <c:pt idx="355">
                  <c:v>84.085999999999999</c:v>
                </c:pt>
                <c:pt idx="356">
                  <c:v>84.085999999999999</c:v>
                </c:pt>
                <c:pt idx="357">
                  <c:v>84.085999999999999</c:v>
                </c:pt>
                <c:pt idx="358">
                  <c:v>83.81</c:v>
                </c:pt>
                <c:pt idx="359">
                  <c:v>83.81</c:v>
                </c:pt>
                <c:pt idx="360">
                  <c:v>83.81</c:v>
                </c:pt>
                <c:pt idx="361">
                  <c:v>83.81</c:v>
                </c:pt>
                <c:pt idx="362">
                  <c:v>83.81</c:v>
                </c:pt>
                <c:pt idx="363">
                  <c:v>83.81</c:v>
                </c:pt>
                <c:pt idx="364">
                  <c:v>83.81</c:v>
                </c:pt>
                <c:pt idx="365">
                  <c:v>83.81</c:v>
                </c:pt>
                <c:pt idx="366">
                  <c:v>83.528999999999996</c:v>
                </c:pt>
                <c:pt idx="367">
                  <c:v>83.528999999999996</c:v>
                </c:pt>
                <c:pt idx="368">
                  <c:v>83.247</c:v>
                </c:pt>
                <c:pt idx="369">
                  <c:v>83.247</c:v>
                </c:pt>
                <c:pt idx="370">
                  <c:v>83.247</c:v>
                </c:pt>
                <c:pt idx="371">
                  <c:v>83.247</c:v>
                </c:pt>
                <c:pt idx="372">
                  <c:v>83.247</c:v>
                </c:pt>
                <c:pt idx="373">
                  <c:v>82.96</c:v>
                </c:pt>
                <c:pt idx="374">
                  <c:v>82.96</c:v>
                </c:pt>
                <c:pt idx="375">
                  <c:v>82.96</c:v>
                </c:pt>
                <c:pt idx="376">
                  <c:v>82.96</c:v>
                </c:pt>
                <c:pt idx="377">
                  <c:v>82.96</c:v>
                </c:pt>
                <c:pt idx="378">
                  <c:v>82.662999999999997</c:v>
                </c:pt>
                <c:pt idx="379">
                  <c:v>82.662999999999997</c:v>
                </c:pt>
                <c:pt idx="380">
                  <c:v>82.358999999999995</c:v>
                </c:pt>
                <c:pt idx="381">
                  <c:v>82.358999999999995</c:v>
                </c:pt>
                <c:pt idx="382">
                  <c:v>82.358999999999995</c:v>
                </c:pt>
                <c:pt idx="383">
                  <c:v>82.358999999999995</c:v>
                </c:pt>
                <c:pt idx="384">
                  <c:v>82.358999999999995</c:v>
                </c:pt>
                <c:pt idx="385">
                  <c:v>82.358999999999995</c:v>
                </c:pt>
                <c:pt idx="386">
                  <c:v>82.358999999999995</c:v>
                </c:pt>
                <c:pt idx="387">
                  <c:v>82.358999999999995</c:v>
                </c:pt>
                <c:pt idx="388">
                  <c:v>82.013999999999996</c:v>
                </c:pt>
                <c:pt idx="389">
                  <c:v>82.013999999999996</c:v>
                </c:pt>
                <c:pt idx="390">
                  <c:v>82.013999999999996</c:v>
                </c:pt>
                <c:pt idx="391">
                  <c:v>81.659000000000006</c:v>
                </c:pt>
                <c:pt idx="392">
                  <c:v>81.659000000000006</c:v>
                </c:pt>
                <c:pt idx="393">
                  <c:v>81.659000000000006</c:v>
                </c:pt>
                <c:pt idx="394">
                  <c:v>81.659000000000006</c:v>
                </c:pt>
                <c:pt idx="395">
                  <c:v>81.659000000000006</c:v>
                </c:pt>
                <c:pt idx="396">
                  <c:v>81.659000000000006</c:v>
                </c:pt>
                <c:pt idx="397">
                  <c:v>81.659000000000006</c:v>
                </c:pt>
                <c:pt idx="398">
                  <c:v>81.301000000000002</c:v>
                </c:pt>
                <c:pt idx="399">
                  <c:v>81.301000000000002</c:v>
                </c:pt>
                <c:pt idx="400">
                  <c:v>81.301000000000002</c:v>
                </c:pt>
                <c:pt idx="401">
                  <c:v>80.942999999999998</c:v>
                </c:pt>
                <c:pt idx="402">
                  <c:v>80.942999999999998</c:v>
                </c:pt>
                <c:pt idx="403">
                  <c:v>80.942999999999998</c:v>
                </c:pt>
                <c:pt idx="404">
                  <c:v>80.942999999999998</c:v>
                </c:pt>
                <c:pt idx="405">
                  <c:v>80.942999999999998</c:v>
                </c:pt>
                <c:pt idx="406">
                  <c:v>80.942999999999998</c:v>
                </c:pt>
                <c:pt idx="407">
                  <c:v>80.942999999999998</c:v>
                </c:pt>
                <c:pt idx="408">
                  <c:v>80.942999999999998</c:v>
                </c:pt>
                <c:pt idx="409">
                  <c:v>80.942999999999998</c:v>
                </c:pt>
                <c:pt idx="410">
                  <c:v>80.582999999999998</c:v>
                </c:pt>
                <c:pt idx="411">
                  <c:v>80.582999999999998</c:v>
                </c:pt>
                <c:pt idx="412">
                  <c:v>80.582999999999998</c:v>
                </c:pt>
                <c:pt idx="413">
                  <c:v>80.582999999999998</c:v>
                </c:pt>
                <c:pt idx="414">
                  <c:v>80.582999999999998</c:v>
                </c:pt>
                <c:pt idx="415">
                  <c:v>80.582999999999998</c:v>
                </c:pt>
                <c:pt idx="416">
                  <c:v>80.221999999999994</c:v>
                </c:pt>
                <c:pt idx="417">
                  <c:v>80.221999999999994</c:v>
                </c:pt>
                <c:pt idx="418">
                  <c:v>80.221999999999994</c:v>
                </c:pt>
                <c:pt idx="419">
                  <c:v>80.221999999999994</c:v>
                </c:pt>
                <c:pt idx="420">
                  <c:v>80.221999999999994</c:v>
                </c:pt>
                <c:pt idx="421">
                  <c:v>80.221999999999994</c:v>
                </c:pt>
                <c:pt idx="422">
                  <c:v>80.221999999999994</c:v>
                </c:pt>
                <c:pt idx="423">
                  <c:v>79.853999999999999</c:v>
                </c:pt>
                <c:pt idx="424">
                  <c:v>79.853999999999999</c:v>
                </c:pt>
                <c:pt idx="425">
                  <c:v>79.853999999999999</c:v>
                </c:pt>
                <c:pt idx="426">
                  <c:v>79.853999999999999</c:v>
                </c:pt>
                <c:pt idx="427">
                  <c:v>79.853999999999999</c:v>
                </c:pt>
                <c:pt idx="428">
                  <c:v>79.463999999999999</c:v>
                </c:pt>
                <c:pt idx="429">
                  <c:v>79.463999999999999</c:v>
                </c:pt>
                <c:pt idx="430">
                  <c:v>79.463999999999999</c:v>
                </c:pt>
                <c:pt idx="431">
                  <c:v>79.463999999999999</c:v>
                </c:pt>
                <c:pt idx="432">
                  <c:v>79.463999999999999</c:v>
                </c:pt>
                <c:pt idx="433">
                  <c:v>79.463999999999999</c:v>
                </c:pt>
              </c:numCache>
            </c:numRef>
          </c:yVal>
          <c:smooth val="0"/>
          <c:extLst>
            <c:ext xmlns:c16="http://schemas.microsoft.com/office/drawing/2014/chart" uri="{C3380CC4-5D6E-409C-BE32-E72D297353CC}">
              <c16:uniqueId val="{00000000-A5DC-4521-BDA0-69A33ED261BE}"/>
            </c:ext>
          </c:extLst>
        </c:ser>
        <c:ser>
          <c:idx val="1"/>
          <c:order val="1"/>
          <c:tx>
            <c:strRef>
              <c:f>Sheet1!$C$1</c:f>
              <c:strCache>
                <c:ptCount val="1"/>
                <c:pt idx="0">
                  <c:v>Polyclonal induction/No rejection (N=1,287)</c:v>
                </c:pt>
              </c:strCache>
            </c:strRef>
          </c:tx>
          <c:spPr>
            <a:ln w="41275">
              <a:solidFill>
                <a:srgbClr val="FF0000"/>
              </a:solidFill>
              <a:prstDash val="solid"/>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Sheet1!$C$2:$C$435</c:f>
              <c:numCache>
                <c:formatCode>General</c:formatCode>
                <c:ptCount val="434"/>
                <c:pt idx="0">
                  <c:v>100</c:v>
                </c:pt>
                <c:pt idx="1">
                  <c:v>100</c:v>
                </c:pt>
                <c:pt idx="2">
                  <c:v>100</c:v>
                </c:pt>
                <c:pt idx="3">
                  <c:v>100</c:v>
                </c:pt>
                <c:pt idx="4">
                  <c:v>100</c:v>
                </c:pt>
                <c:pt idx="5">
                  <c:v>100</c:v>
                </c:pt>
                <c:pt idx="6">
                  <c:v>100</c:v>
                </c:pt>
                <c:pt idx="7">
                  <c:v>99.921999999999997</c:v>
                </c:pt>
                <c:pt idx="8">
                  <c:v>99.921999999999997</c:v>
                </c:pt>
                <c:pt idx="9">
                  <c:v>99.921999999999997</c:v>
                </c:pt>
                <c:pt idx="10">
                  <c:v>99.921999999999997</c:v>
                </c:pt>
                <c:pt idx="11">
                  <c:v>99.843999999999994</c:v>
                </c:pt>
                <c:pt idx="12">
                  <c:v>99.766000000000005</c:v>
                </c:pt>
                <c:pt idx="13">
                  <c:v>99.686999999999998</c:v>
                </c:pt>
                <c:pt idx="14">
                  <c:v>99.686999999999998</c:v>
                </c:pt>
                <c:pt idx="15">
                  <c:v>99.686999999999998</c:v>
                </c:pt>
                <c:pt idx="16">
                  <c:v>99.531000000000006</c:v>
                </c:pt>
                <c:pt idx="17">
                  <c:v>99.531000000000006</c:v>
                </c:pt>
                <c:pt idx="18">
                  <c:v>99.531000000000006</c:v>
                </c:pt>
                <c:pt idx="19">
                  <c:v>99.531000000000006</c:v>
                </c:pt>
                <c:pt idx="20">
                  <c:v>99.531000000000006</c:v>
                </c:pt>
                <c:pt idx="21">
                  <c:v>99.531000000000006</c:v>
                </c:pt>
                <c:pt idx="22">
                  <c:v>99.453000000000003</c:v>
                </c:pt>
                <c:pt idx="23">
                  <c:v>99.375</c:v>
                </c:pt>
                <c:pt idx="24">
                  <c:v>99.375</c:v>
                </c:pt>
                <c:pt idx="25">
                  <c:v>99.375</c:v>
                </c:pt>
                <c:pt idx="26">
                  <c:v>99.14</c:v>
                </c:pt>
                <c:pt idx="27">
                  <c:v>99.061000000000007</c:v>
                </c:pt>
                <c:pt idx="28">
                  <c:v>98.825999999999993</c:v>
                </c:pt>
                <c:pt idx="29">
                  <c:v>98.668999999999997</c:v>
                </c:pt>
                <c:pt idx="30">
                  <c:v>98.668999999999997</c:v>
                </c:pt>
                <c:pt idx="31">
                  <c:v>98.433999999999997</c:v>
                </c:pt>
                <c:pt idx="32">
                  <c:v>98.433999999999997</c:v>
                </c:pt>
                <c:pt idx="33">
                  <c:v>98.355000000000004</c:v>
                </c:pt>
                <c:pt idx="34">
                  <c:v>98.355000000000004</c:v>
                </c:pt>
                <c:pt idx="35">
                  <c:v>98.355000000000004</c:v>
                </c:pt>
                <c:pt idx="36">
                  <c:v>98.355000000000004</c:v>
                </c:pt>
                <c:pt idx="37">
                  <c:v>98.355000000000004</c:v>
                </c:pt>
                <c:pt idx="38">
                  <c:v>98.197999999999993</c:v>
                </c:pt>
                <c:pt idx="39">
                  <c:v>98.197999999999993</c:v>
                </c:pt>
                <c:pt idx="40">
                  <c:v>98.197999999999993</c:v>
                </c:pt>
                <c:pt idx="41">
                  <c:v>98.119</c:v>
                </c:pt>
                <c:pt idx="42">
                  <c:v>98.119</c:v>
                </c:pt>
                <c:pt idx="43">
                  <c:v>98.119</c:v>
                </c:pt>
                <c:pt idx="44">
                  <c:v>97.959000000000003</c:v>
                </c:pt>
                <c:pt idx="45">
                  <c:v>97.959000000000003</c:v>
                </c:pt>
                <c:pt idx="46">
                  <c:v>97.959000000000003</c:v>
                </c:pt>
                <c:pt idx="47">
                  <c:v>97.959000000000003</c:v>
                </c:pt>
                <c:pt idx="48">
                  <c:v>97.959000000000003</c:v>
                </c:pt>
                <c:pt idx="49">
                  <c:v>97.876000000000005</c:v>
                </c:pt>
                <c:pt idx="50">
                  <c:v>97.876000000000005</c:v>
                </c:pt>
                <c:pt idx="51">
                  <c:v>97.790999999999997</c:v>
                </c:pt>
                <c:pt idx="52">
                  <c:v>97.790999999999997</c:v>
                </c:pt>
                <c:pt idx="53">
                  <c:v>97.790999999999997</c:v>
                </c:pt>
                <c:pt idx="54">
                  <c:v>97.790999999999997</c:v>
                </c:pt>
                <c:pt idx="55">
                  <c:v>97.444000000000003</c:v>
                </c:pt>
                <c:pt idx="56">
                  <c:v>97.444000000000003</c:v>
                </c:pt>
                <c:pt idx="57">
                  <c:v>97.444000000000003</c:v>
                </c:pt>
                <c:pt idx="58">
                  <c:v>97.444000000000003</c:v>
                </c:pt>
                <c:pt idx="59">
                  <c:v>97.444000000000003</c:v>
                </c:pt>
                <c:pt idx="60">
                  <c:v>97.444000000000003</c:v>
                </c:pt>
                <c:pt idx="61">
                  <c:v>97.355999999999995</c:v>
                </c:pt>
                <c:pt idx="62">
                  <c:v>97.355999999999995</c:v>
                </c:pt>
                <c:pt idx="63">
                  <c:v>97.355999999999995</c:v>
                </c:pt>
                <c:pt idx="64">
                  <c:v>97.355999999999995</c:v>
                </c:pt>
                <c:pt idx="65">
                  <c:v>97.180999999999997</c:v>
                </c:pt>
                <c:pt idx="66">
                  <c:v>97.093000000000004</c:v>
                </c:pt>
                <c:pt idx="67">
                  <c:v>97.093000000000004</c:v>
                </c:pt>
                <c:pt idx="68">
                  <c:v>97.093000000000004</c:v>
                </c:pt>
                <c:pt idx="69">
                  <c:v>97.006</c:v>
                </c:pt>
                <c:pt idx="70">
                  <c:v>96.918000000000006</c:v>
                </c:pt>
                <c:pt idx="71">
                  <c:v>96.83</c:v>
                </c:pt>
                <c:pt idx="72">
                  <c:v>96.83</c:v>
                </c:pt>
                <c:pt idx="73">
                  <c:v>96.83</c:v>
                </c:pt>
                <c:pt idx="74">
                  <c:v>96.83</c:v>
                </c:pt>
                <c:pt idx="75">
                  <c:v>96.83</c:v>
                </c:pt>
                <c:pt idx="76">
                  <c:v>96.742000000000004</c:v>
                </c:pt>
                <c:pt idx="77">
                  <c:v>96.742000000000004</c:v>
                </c:pt>
                <c:pt idx="78">
                  <c:v>96.742000000000004</c:v>
                </c:pt>
                <c:pt idx="79">
                  <c:v>96.742000000000004</c:v>
                </c:pt>
                <c:pt idx="80">
                  <c:v>96.742000000000004</c:v>
                </c:pt>
                <c:pt idx="81">
                  <c:v>96.742000000000004</c:v>
                </c:pt>
                <c:pt idx="82">
                  <c:v>96.742000000000004</c:v>
                </c:pt>
                <c:pt idx="83">
                  <c:v>96.742000000000004</c:v>
                </c:pt>
                <c:pt idx="84">
                  <c:v>96.564999999999998</c:v>
                </c:pt>
                <c:pt idx="85">
                  <c:v>96.209000000000003</c:v>
                </c:pt>
                <c:pt idx="86">
                  <c:v>96.209000000000003</c:v>
                </c:pt>
                <c:pt idx="87">
                  <c:v>96.209000000000003</c:v>
                </c:pt>
                <c:pt idx="88">
                  <c:v>96.209000000000003</c:v>
                </c:pt>
                <c:pt idx="89">
                  <c:v>96.119</c:v>
                </c:pt>
                <c:pt idx="90">
                  <c:v>96.119</c:v>
                </c:pt>
                <c:pt idx="91">
                  <c:v>96.119</c:v>
                </c:pt>
                <c:pt idx="92">
                  <c:v>96.028000000000006</c:v>
                </c:pt>
                <c:pt idx="93">
                  <c:v>95.936000000000007</c:v>
                </c:pt>
                <c:pt idx="94">
                  <c:v>95.843999999999994</c:v>
                </c:pt>
                <c:pt idx="95">
                  <c:v>95.751000000000005</c:v>
                </c:pt>
                <c:pt idx="96">
                  <c:v>95.656999999999996</c:v>
                </c:pt>
                <c:pt idx="97">
                  <c:v>95.656999999999996</c:v>
                </c:pt>
                <c:pt idx="98">
                  <c:v>95.561000000000007</c:v>
                </c:pt>
                <c:pt idx="99">
                  <c:v>95.462000000000003</c:v>
                </c:pt>
                <c:pt idx="100">
                  <c:v>95.462000000000003</c:v>
                </c:pt>
                <c:pt idx="101">
                  <c:v>95.462000000000003</c:v>
                </c:pt>
                <c:pt idx="102">
                  <c:v>95.462000000000003</c:v>
                </c:pt>
                <c:pt idx="103">
                  <c:v>95.462000000000003</c:v>
                </c:pt>
                <c:pt idx="104">
                  <c:v>95.361000000000004</c:v>
                </c:pt>
                <c:pt idx="105">
                  <c:v>95.361000000000004</c:v>
                </c:pt>
                <c:pt idx="106">
                  <c:v>95.26</c:v>
                </c:pt>
                <c:pt idx="107">
                  <c:v>95.058000000000007</c:v>
                </c:pt>
                <c:pt idx="108">
                  <c:v>95.058000000000007</c:v>
                </c:pt>
                <c:pt idx="109">
                  <c:v>94.956999999999994</c:v>
                </c:pt>
                <c:pt idx="110">
                  <c:v>94.855999999999995</c:v>
                </c:pt>
                <c:pt idx="111">
                  <c:v>94.855999999999995</c:v>
                </c:pt>
                <c:pt idx="112">
                  <c:v>94.855999999999995</c:v>
                </c:pt>
                <c:pt idx="113">
                  <c:v>94.855999999999995</c:v>
                </c:pt>
                <c:pt idx="114">
                  <c:v>94.855999999999995</c:v>
                </c:pt>
                <c:pt idx="115">
                  <c:v>94.552000000000007</c:v>
                </c:pt>
                <c:pt idx="116">
                  <c:v>94.552000000000007</c:v>
                </c:pt>
                <c:pt idx="117">
                  <c:v>94.552000000000007</c:v>
                </c:pt>
                <c:pt idx="118">
                  <c:v>94.552000000000007</c:v>
                </c:pt>
                <c:pt idx="119">
                  <c:v>94.349000000000004</c:v>
                </c:pt>
                <c:pt idx="120">
                  <c:v>94.349000000000004</c:v>
                </c:pt>
                <c:pt idx="121">
                  <c:v>94.349000000000004</c:v>
                </c:pt>
                <c:pt idx="122">
                  <c:v>94.247</c:v>
                </c:pt>
                <c:pt idx="123">
                  <c:v>94.247</c:v>
                </c:pt>
                <c:pt idx="124">
                  <c:v>94.043000000000006</c:v>
                </c:pt>
                <c:pt idx="125">
                  <c:v>94.043000000000006</c:v>
                </c:pt>
                <c:pt idx="126">
                  <c:v>93.941000000000003</c:v>
                </c:pt>
                <c:pt idx="127">
                  <c:v>93.941000000000003</c:v>
                </c:pt>
                <c:pt idx="128">
                  <c:v>93.941000000000003</c:v>
                </c:pt>
                <c:pt idx="129">
                  <c:v>93.941000000000003</c:v>
                </c:pt>
                <c:pt idx="130">
                  <c:v>93.838999999999999</c:v>
                </c:pt>
                <c:pt idx="131">
                  <c:v>93.838999999999999</c:v>
                </c:pt>
                <c:pt idx="132">
                  <c:v>93.634</c:v>
                </c:pt>
                <c:pt idx="133">
                  <c:v>93.634</c:v>
                </c:pt>
                <c:pt idx="134">
                  <c:v>93.634</c:v>
                </c:pt>
                <c:pt idx="135">
                  <c:v>93.634</c:v>
                </c:pt>
                <c:pt idx="136">
                  <c:v>93.528999999999996</c:v>
                </c:pt>
                <c:pt idx="137">
                  <c:v>93.528999999999996</c:v>
                </c:pt>
                <c:pt idx="138">
                  <c:v>93.528999999999996</c:v>
                </c:pt>
                <c:pt idx="139">
                  <c:v>93.423000000000002</c:v>
                </c:pt>
                <c:pt idx="140">
                  <c:v>93.423000000000002</c:v>
                </c:pt>
                <c:pt idx="141">
                  <c:v>93.314999999999998</c:v>
                </c:pt>
                <c:pt idx="142">
                  <c:v>93.096000000000004</c:v>
                </c:pt>
                <c:pt idx="143">
                  <c:v>93.096000000000004</c:v>
                </c:pt>
                <c:pt idx="144">
                  <c:v>92.984999999999999</c:v>
                </c:pt>
                <c:pt idx="145">
                  <c:v>92.984999999999999</c:v>
                </c:pt>
                <c:pt idx="146">
                  <c:v>92.984999999999999</c:v>
                </c:pt>
                <c:pt idx="147">
                  <c:v>92.984999999999999</c:v>
                </c:pt>
                <c:pt idx="148">
                  <c:v>92.984999999999999</c:v>
                </c:pt>
                <c:pt idx="149">
                  <c:v>92.984999999999999</c:v>
                </c:pt>
                <c:pt idx="150">
                  <c:v>92.984999999999999</c:v>
                </c:pt>
                <c:pt idx="151">
                  <c:v>92.984999999999999</c:v>
                </c:pt>
                <c:pt idx="152">
                  <c:v>92.747</c:v>
                </c:pt>
                <c:pt idx="153">
                  <c:v>92.747</c:v>
                </c:pt>
                <c:pt idx="154">
                  <c:v>92.747</c:v>
                </c:pt>
                <c:pt idx="155">
                  <c:v>92.747</c:v>
                </c:pt>
                <c:pt idx="156">
                  <c:v>92.747</c:v>
                </c:pt>
                <c:pt idx="157">
                  <c:v>92.747</c:v>
                </c:pt>
                <c:pt idx="158">
                  <c:v>92.507999999999996</c:v>
                </c:pt>
                <c:pt idx="159">
                  <c:v>92.507999999999996</c:v>
                </c:pt>
                <c:pt idx="160">
                  <c:v>92.507999999999996</c:v>
                </c:pt>
                <c:pt idx="161">
                  <c:v>92.388000000000005</c:v>
                </c:pt>
                <c:pt idx="162">
                  <c:v>92.388000000000005</c:v>
                </c:pt>
                <c:pt idx="163">
                  <c:v>92.388000000000005</c:v>
                </c:pt>
                <c:pt idx="164">
                  <c:v>92.388000000000005</c:v>
                </c:pt>
                <c:pt idx="165">
                  <c:v>92.268000000000001</c:v>
                </c:pt>
                <c:pt idx="166">
                  <c:v>92.268000000000001</c:v>
                </c:pt>
                <c:pt idx="167">
                  <c:v>92.268000000000001</c:v>
                </c:pt>
                <c:pt idx="168">
                  <c:v>92.268000000000001</c:v>
                </c:pt>
                <c:pt idx="169">
                  <c:v>92.268000000000001</c:v>
                </c:pt>
                <c:pt idx="170">
                  <c:v>92.028000000000006</c:v>
                </c:pt>
                <c:pt idx="171">
                  <c:v>92.028000000000006</c:v>
                </c:pt>
                <c:pt idx="172">
                  <c:v>92.028000000000006</c:v>
                </c:pt>
                <c:pt idx="173">
                  <c:v>92.028000000000006</c:v>
                </c:pt>
                <c:pt idx="174">
                  <c:v>91.908000000000001</c:v>
                </c:pt>
                <c:pt idx="175">
                  <c:v>91.908000000000001</c:v>
                </c:pt>
                <c:pt idx="176">
                  <c:v>91.908000000000001</c:v>
                </c:pt>
                <c:pt idx="177">
                  <c:v>91.908000000000001</c:v>
                </c:pt>
                <c:pt idx="178">
                  <c:v>91.908000000000001</c:v>
                </c:pt>
                <c:pt idx="179">
                  <c:v>91.908000000000001</c:v>
                </c:pt>
                <c:pt idx="180">
                  <c:v>91.787000000000006</c:v>
                </c:pt>
                <c:pt idx="181">
                  <c:v>91.787000000000006</c:v>
                </c:pt>
                <c:pt idx="182">
                  <c:v>91.665000000000006</c:v>
                </c:pt>
                <c:pt idx="183">
                  <c:v>91.665000000000006</c:v>
                </c:pt>
                <c:pt idx="184">
                  <c:v>91.665000000000006</c:v>
                </c:pt>
                <c:pt idx="185">
                  <c:v>91.665000000000006</c:v>
                </c:pt>
                <c:pt idx="186">
                  <c:v>91.665000000000006</c:v>
                </c:pt>
                <c:pt idx="187">
                  <c:v>91.665000000000006</c:v>
                </c:pt>
                <c:pt idx="188">
                  <c:v>91.665000000000006</c:v>
                </c:pt>
                <c:pt idx="189">
                  <c:v>91.537999999999997</c:v>
                </c:pt>
                <c:pt idx="190">
                  <c:v>91.537999999999997</c:v>
                </c:pt>
                <c:pt idx="191">
                  <c:v>91.537999999999997</c:v>
                </c:pt>
                <c:pt idx="192">
                  <c:v>91.537999999999997</c:v>
                </c:pt>
                <c:pt idx="193">
                  <c:v>91.537999999999997</c:v>
                </c:pt>
                <c:pt idx="194">
                  <c:v>91.537999999999997</c:v>
                </c:pt>
                <c:pt idx="195">
                  <c:v>91.402000000000001</c:v>
                </c:pt>
                <c:pt idx="196">
                  <c:v>91.402000000000001</c:v>
                </c:pt>
                <c:pt idx="197">
                  <c:v>91.260999999999996</c:v>
                </c:pt>
                <c:pt idx="198">
                  <c:v>91.260999999999996</c:v>
                </c:pt>
                <c:pt idx="199">
                  <c:v>91.260999999999996</c:v>
                </c:pt>
                <c:pt idx="200">
                  <c:v>91.260999999999996</c:v>
                </c:pt>
                <c:pt idx="201">
                  <c:v>91.260999999999996</c:v>
                </c:pt>
                <c:pt idx="202">
                  <c:v>91.260999999999996</c:v>
                </c:pt>
                <c:pt idx="203">
                  <c:v>91.117999999999995</c:v>
                </c:pt>
                <c:pt idx="204">
                  <c:v>90.688999999999993</c:v>
                </c:pt>
                <c:pt idx="205">
                  <c:v>90.688999999999993</c:v>
                </c:pt>
                <c:pt idx="206">
                  <c:v>90.545000000000002</c:v>
                </c:pt>
                <c:pt idx="207">
                  <c:v>90.402000000000001</c:v>
                </c:pt>
                <c:pt idx="208">
                  <c:v>90.257999999999996</c:v>
                </c:pt>
                <c:pt idx="209">
                  <c:v>90.257999999999996</c:v>
                </c:pt>
                <c:pt idx="210">
                  <c:v>90.114000000000004</c:v>
                </c:pt>
                <c:pt idx="211">
                  <c:v>90.114000000000004</c:v>
                </c:pt>
                <c:pt idx="212">
                  <c:v>90.114000000000004</c:v>
                </c:pt>
                <c:pt idx="213">
                  <c:v>89.825999999999993</c:v>
                </c:pt>
                <c:pt idx="214">
                  <c:v>89.825999999999993</c:v>
                </c:pt>
                <c:pt idx="215">
                  <c:v>89.825999999999993</c:v>
                </c:pt>
                <c:pt idx="216">
                  <c:v>89.825999999999993</c:v>
                </c:pt>
                <c:pt idx="217">
                  <c:v>89.825999999999993</c:v>
                </c:pt>
                <c:pt idx="218">
                  <c:v>89.680999999999997</c:v>
                </c:pt>
                <c:pt idx="219">
                  <c:v>89.537000000000006</c:v>
                </c:pt>
                <c:pt idx="220">
                  <c:v>89.537000000000006</c:v>
                </c:pt>
                <c:pt idx="221">
                  <c:v>89.537000000000006</c:v>
                </c:pt>
                <c:pt idx="222">
                  <c:v>89.537000000000006</c:v>
                </c:pt>
                <c:pt idx="223">
                  <c:v>89.391000000000005</c:v>
                </c:pt>
                <c:pt idx="224">
                  <c:v>89.391000000000005</c:v>
                </c:pt>
                <c:pt idx="225">
                  <c:v>89.391000000000005</c:v>
                </c:pt>
                <c:pt idx="226">
                  <c:v>89.391000000000005</c:v>
                </c:pt>
                <c:pt idx="227">
                  <c:v>89.391000000000005</c:v>
                </c:pt>
                <c:pt idx="228">
                  <c:v>89.244</c:v>
                </c:pt>
                <c:pt idx="229">
                  <c:v>89.096999999999994</c:v>
                </c:pt>
                <c:pt idx="230">
                  <c:v>89.096999999999994</c:v>
                </c:pt>
                <c:pt idx="231">
                  <c:v>89.096999999999994</c:v>
                </c:pt>
                <c:pt idx="232">
                  <c:v>89.096999999999994</c:v>
                </c:pt>
                <c:pt idx="233">
                  <c:v>88.947000000000003</c:v>
                </c:pt>
                <c:pt idx="234">
                  <c:v>88.947000000000003</c:v>
                </c:pt>
                <c:pt idx="235">
                  <c:v>88.947000000000003</c:v>
                </c:pt>
                <c:pt idx="236">
                  <c:v>88.643000000000001</c:v>
                </c:pt>
                <c:pt idx="237">
                  <c:v>88.49</c:v>
                </c:pt>
                <c:pt idx="238">
                  <c:v>88.49</c:v>
                </c:pt>
                <c:pt idx="239">
                  <c:v>88.49</c:v>
                </c:pt>
                <c:pt idx="240">
                  <c:v>88.49</c:v>
                </c:pt>
                <c:pt idx="241">
                  <c:v>88.49</c:v>
                </c:pt>
                <c:pt idx="242">
                  <c:v>88.49</c:v>
                </c:pt>
                <c:pt idx="243">
                  <c:v>88.49</c:v>
                </c:pt>
                <c:pt idx="244">
                  <c:v>88.49</c:v>
                </c:pt>
                <c:pt idx="245">
                  <c:v>88.49</c:v>
                </c:pt>
                <c:pt idx="246">
                  <c:v>88.49</c:v>
                </c:pt>
                <c:pt idx="247">
                  <c:v>88.49</c:v>
                </c:pt>
                <c:pt idx="248">
                  <c:v>88.314999999999998</c:v>
                </c:pt>
                <c:pt idx="249">
                  <c:v>88.314999999999998</c:v>
                </c:pt>
                <c:pt idx="250">
                  <c:v>88.314999999999998</c:v>
                </c:pt>
                <c:pt idx="251">
                  <c:v>88.314999999999998</c:v>
                </c:pt>
                <c:pt idx="252">
                  <c:v>88.314999999999998</c:v>
                </c:pt>
                <c:pt idx="253">
                  <c:v>88.138000000000005</c:v>
                </c:pt>
                <c:pt idx="254">
                  <c:v>88.138000000000005</c:v>
                </c:pt>
                <c:pt idx="255">
                  <c:v>88.138000000000005</c:v>
                </c:pt>
                <c:pt idx="256">
                  <c:v>88.138000000000005</c:v>
                </c:pt>
                <c:pt idx="257">
                  <c:v>87.960999999999999</c:v>
                </c:pt>
                <c:pt idx="258">
                  <c:v>87.960999999999999</c:v>
                </c:pt>
                <c:pt idx="259">
                  <c:v>87.783000000000001</c:v>
                </c:pt>
                <c:pt idx="260">
                  <c:v>87.605000000000004</c:v>
                </c:pt>
                <c:pt idx="261">
                  <c:v>87.605000000000004</c:v>
                </c:pt>
                <c:pt idx="262">
                  <c:v>87.605000000000004</c:v>
                </c:pt>
                <c:pt idx="263">
                  <c:v>87.605000000000004</c:v>
                </c:pt>
                <c:pt idx="264">
                  <c:v>87.605000000000004</c:v>
                </c:pt>
                <c:pt idx="265">
                  <c:v>87.605000000000004</c:v>
                </c:pt>
                <c:pt idx="266">
                  <c:v>87.426000000000002</c:v>
                </c:pt>
                <c:pt idx="267">
                  <c:v>87.247</c:v>
                </c:pt>
                <c:pt idx="268">
                  <c:v>87.247</c:v>
                </c:pt>
                <c:pt idx="269">
                  <c:v>87.247</c:v>
                </c:pt>
                <c:pt idx="270">
                  <c:v>87.066000000000003</c:v>
                </c:pt>
                <c:pt idx="271">
                  <c:v>87.066000000000003</c:v>
                </c:pt>
                <c:pt idx="272">
                  <c:v>87.066000000000003</c:v>
                </c:pt>
                <c:pt idx="273">
                  <c:v>87.066000000000003</c:v>
                </c:pt>
                <c:pt idx="274">
                  <c:v>86.885999999999996</c:v>
                </c:pt>
                <c:pt idx="275">
                  <c:v>86.885999999999996</c:v>
                </c:pt>
                <c:pt idx="276">
                  <c:v>86.885999999999996</c:v>
                </c:pt>
                <c:pt idx="277">
                  <c:v>86.885999999999996</c:v>
                </c:pt>
                <c:pt idx="278">
                  <c:v>86.519000000000005</c:v>
                </c:pt>
                <c:pt idx="279">
                  <c:v>86.519000000000005</c:v>
                </c:pt>
                <c:pt idx="280">
                  <c:v>86.519000000000005</c:v>
                </c:pt>
                <c:pt idx="281">
                  <c:v>86.519000000000005</c:v>
                </c:pt>
                <c:pt idx="282">
                  <c:v>86.519000000000005</c:v>
                </c:pt>
                <c:pt idx="283">
                  <c:v>86.519000000000005</c:v>
                </c:pt>
                <c:pt idx="284">
                  <c:v>86.328999999999994</c:v>
                </c:pt>
                <c:pt idx="285">
                  <c:v>86.328999999999994</c:v>
                </c:pt>
                <c:pt idx="286">
                  <c:v>86.328999999999994</c:v>
                </c:pt>
                <c:pt idx="287">
                  <c:v>86.328999999999994</c:v>
                </c:pt>
                <c:pt idx="288">
                  <c:v>86.328999999999994</c:v>
                </c:pt>
                <c:pt idx="289">
                  <c:v>86.328999999999994</c:v>
                </c:pt>
                <c:pt idx="290">
                  <c:v>86.328999999999994</c:v>
                </c:pt>
                <c:pt idx="291">
                  <c:v>86.328999999999994</c:v>
                </c:pt>
                <c:pt idx="292">
                  <c:v>86.328999999999994</c:v>
                </c:pt>
                <c:pt idx="293">
                  <c:v>86.328999999999994</c:v>
                </c:pt>
                <c:pt idx="294">
                  <c:v>86.11</c:v>
                </c:pt>
                <c:pt idx="295">
                  <c:v>86.11</c:v>
                </c:pt>
                <c:pt idx="296">
                  <c:v>86.11</c:v>
                </c:pt>
                <c:pt idx="297">
                  <c:v>86.11</c:v>
                </c:pt>
                <c:pt idx="298">
                  <c:v>86.11</c:v>
                </c:pt>
                <c:pt idx="299">
                  <c:v>86.11</c:v>
                </c:pt>
                <c:pt idx="300">
                  <c:v>86.11</c:v>
                </c:pt>
                <c:pt idx="301">
                  <c:v>86.11</c:v>
                </c:pt>
                <c:pt idx="302">
                  <c:v>86.11</c:v>
                </c:pt>
                <c:pt idx="303">
                  <c:v>86.11</c:v>
                </c:pt>
                <c:pt idx="304">
                  <c:v>86.11</c:v>
                </c:pt>
                <c:pt idx="305">
                  <c:v>86.11</c:v>
                </c:pt>
                <c:pt idx="306">
                  <c:v>86.11</c:v>
                </c:pt>
                <c:pt idx="307">
                  <c:v>86.11</c:v>
                </c:pt>
                <c:pt idx="308">
                  <c:v>86.11</c:v>
                </c:pt>
                <c:pt idx="309">
                  <c:v>86.11</c:v>
                </c:pt>
                <c:pt idx="310">
                  <c:v>85.888000000000005</c:v>
                </c:pt>
                <c:pt idx="311">
                  <c:v>85.888000000000005</c:v>
                </c:pt>
                <c:pt idx="312">
                  <c:v>85.888000000000005</c:v>
                </c:pt>
                <c:pt idx="313">
                  <c:v>85.888000000000005</c:v>
                </c:pt>
                <c:pt idx="314">
                  <c:v>85.888000000000005</c:v>
                </c:pt>
                <c:pt idx="315">
                  <c:v>85.888000000000005</c:v>
                </c:pt>
                <c:pt idx="316">
                  <c:v>85.888000000000005</c:v>
                </c:pt>
                <c:pt idx="317">
                  <c:v>85.888000000000005</c:v>
                </c:pt>
                <c:pt idx="318">
                  <c:v>85.888000000000005</c:v>
                </c:pt>
                <c:pt idx="319">
                  <c:v>85.888000000000005</c:v>
                </c:pt>
                <c:pt idx="320">
                  <c:v>85.888000000000005</c:v>
                </c:pt>
                <c:pt idx="321">
                  <c:v>85.888000000000005</c:v>
                </c:pt>
                <c:pt idx="322">
                  <c:v>85.888000000000005</c:v>
                </c:pt>
                <c:pt idx="323">
                  <c:v>85.661000000000001</c:v>
                </c:pt>
                <c:pt idx="324">
                  <c:v>85.661000000000001</c:v>
                </c:pt>
                <c:pt idx="325">
                  <c:v>85.661000000000001</c:v>
                </c:pt>
                <c:pt idx="326">
                  <c:v>85.661000000000001</c:v>
                </c:pt>
                <c:pt idx="327">
                  <c:v>85.43</c:v>
                </c:pt>
                <c:pt idx="328">
                  <c:v>85.43</c:v>
                </c:pt>
                <c:pt idx="329">
                  <c:v>85.43</c:v>
                </c:pt>
                <c:pt idx="330">
                  <c:v>85.43</c:v>
                </c:pt>
                <c:pt idx="331">
                  <c:v>85.43</c:v>
                </c:pt>
                <c:pt idx="332">
                  <c:v>85.43</c:v>
                </c:pt>
                <c:pt idx="333">
                  <c:v>85.43</c:v>
                </c:pt>
                <c:pt idx="334">
                  <c:v>85.43</c:v>
                </c:pt>
                <c:pt idx="335">
                  <c:v>85.43</c:v>
                </c:pt>
                <c:pt idx="336">
                  <c:v>85.43</c:v>
                </c:pt>
                <c:pt idx="337">
                  <c:v>85.43</c:v>
                </c:pt>
                <c:pt idx="338">
                  <c:v>85.43</c:v>
                </c:pt>
                <c:pt idx="339">
                  <c:v>85.156000000000006</c:v>
                </c:pt>
                <c:pt idx="340">
                  <c:v>85.156000000000006</c:v>
                </c:pt>
                <c:pt idx="341">
                  <c:v>85.156000000000006</c:v>
                </c:pt>
                <c:pt idx="342">
                  <c:v>84.866</c:v>
                </c:pt>
                <c:pt idx="343">
                  <c:v>84.866</c:v>
                </c:pt>
                <c:pt idx="344">
                  <c:v>84.866</c:v>
                </c:pt>
                <c:pt idx="345">
                  <c:v>84.866</c:v>
                </c:pt>
                <c:pt idx="346">
                  <c:v>84.866</c:v>
                </c:pt>
                <c:pt idx="347">
                  <c:v>84.866</c:v>
                </c:pt>
                <c:pt idx="348">
                  <c:v>84.866</c:v>
                </c:pt>
                <c:pt idx="349">
                  <c:v>84.866</c:v>
                </c:pt>
                <c:pt idx="350">
                  <c:v>84.866</c:v>
                </c:pt>
                <c:pt idx="351">
                  <c:v>84.866</c:v>
                </c:pt>
                <c:pt idx="352">
                  <c:v>84.866</c:v>
                </c:pt>
                <c:pt idx="353">
                  <c:v>84.575999999999993</c:v>
                </c:pt>
                <c:pt idx="354">
                  <c:v>84.575999999999993</c:v>
                </c:pt>
                <c:pt idx="355">
                  <c:v>84.575999999999993</c:v>
                </c:pt>
                <c:pt idx="356">
                  <c:v>84.284999999999997</c:v>
                </c:pt>
                <c:pt idx="357">
                  <c:v>84.284999999999997</c:v>
                </c:pt>
                <c:pt idx="358">
                  <c:v>84.284999999999997</c:v>
                </c:pt>
                <c:pt idx="359">
                  <c:v>84.284999999999997</c:v>
                </c:pt>
                <c:pt idx="360">
                  <c:v>84.284999999999997</c:v>
                </c:pt>
                <c:pt idx="361">
                  <c:v>84.284999999999997</c:v>
                </c:pt>
                <c:pt idx="362">
                  <c:v>84.284999999999997</c:v>
                </c:pt>
                <c:pt idx="363">
                  <c:v>84.284999999999997</c:v>
                </c:pt>
                <c:pt idx="364">
                  <c:v>84.284999999999997</c:v>
                </c:pt>
                <c:pt idx="365">
                  <c:v>84.284999999999997</c:v>
                </c:pt>
                <c:pt idx="366">
                  <c:v>84.284999999999997</c:v>
                </c:pt>
                <c:pt idx="367">
                  <c:v>84.284999999999997</c:v>
                </c:pt>
                <c:pt idx="368">
                  <c:v>84.284999999999997</c:v>
                </c:pt>
                <c:pt idx="369">
                  <c:v>84.284999999999997</c:v>
                </c:pt>
                <c:pt idx="370">
                  <c:v>84.284999999999997</c:v>
                </c:pt>
                <c:pt idx="371">
                  <c:v>84.284999999999997</c:v>
                </c:pt>
                <c:pt idx="372">
                  <c:v>84.284999999999997</c:v>
                </c:pt>
                <c:pt idx="373">
                  <c:v>84.284999999999997</c:v>
                </c:pt>
                <c:pt idx="374">
                  <c:v>84.284999999999997</c:v>
                </c:pt>
                <c:pt idx="375">
                  <c:v>84.284999999999997</c:v>
                </c:pt>
                <c:pt idx="376">
                  <c:v>84.284999999999997</c:v>
                </c:pt>
                <c:pt idx="377">
                  <c:v>84.284999999999997</c:v>
                </c:pt>
                <c:pt idx="378">
                  <c:v>84.284999999999997</c:v>
                </c:pt>
                <c:pt idx="379">
                  <c:v>83.650999999999996</c:v>
                </c:pt>
                <c:pt idx="380">
                  <c:v>83.650999999999996</c:v>
                </c:pt>
                <c:pt idx="381">
                  <c:v>83.650999999999996</c:v>
                </c:pt>
                <c:pt idx="382">
                  <c:v>83.650999999999996</c:v>
                </c:pt>
                <c:pt idx="383">
                  <c:v>83.650999999999996</c:v>
                </c:pt>
                <c:pt idx="384">
                  <c:v>83.650999999999996</c:v>
                </c:pt>
                <c:pt idx="385">
                  <c:v>83.650999999999996</c:v>
                </c:pt>
                <c:pt idx="386">
                  <c:v>83.650999999999996</c:v>
                </c:pt>
                <c:pt idx="387">
                  <c:v>83.650999999999996</c:v>
                </c:pt>
                <c:pt idx="388">
                  <c:v>83.650999999999996</c:v>
                </c:pt>
                <c:pt idx="389">
                  <c:v>83.650999999999996</c:v>
                </c:pt>
                <c:pt idx="390">
                  <c:v>83.650999999999996</c:v>
                </c:pt>
                <c:pt idx="391">
                  <c:v>83.650999999999996</c:v>
                </c:pt>
                <c:pt idx="392">
                  <c:v>83.650999999999996</c:v>
                </c:pt>
                <c:pt idx="393">
                  <c:v>83.650999999999996</c:v>
                </c:pt>
                <c:pt idx="394">
                  <c:v>83.650999999999996</c:v>
                </c:pt>
                <c:pt idx="395">
                  <c:v>83.650999999999996</c:v>
                </c:pt>
                <c:pt idx="396">
                  <c:v>83.650999999999996</c:v>
                </c:pt>
                <c:pt idx="397">
                  <c:v>83.650999999999996</c:v>
                </c:pt>
                <c:pt idx="398">
                  <c:v>83.650999999999996</c:v>
                </c:pt>
                <c:pt idx="399">
                  <c:v>83.650999999999996</c:v>
                </c:pt>
                <c:pt idx="400">
                  <c:v>83.650999999999996</c:v>
                </c:pt>
                <c:pt idx="401">
                  <c:v>83.650999999999996</c:v>
                </c:pt>
                <c:pt idx="402">
                  <c:v>83.650999999999996</c:v>
                </c:pt>
                <c:pt idx="403">
                  <c:v>83.650999999999996</c:v>
                </c:pt>
                <c:pt idx="404">
                  <c:v>83.650999999999996</c:v>
                </c:pt>
                <c:pt idx="405">
                  <c:v>83.650999999999996</c:v>
                </c:pt>
                <c:pt idx="406">
                  <c:v>83.650999999999996</c:v>
                </c:pt>
                <c:pt idx="407">
                  <c:v>83.650999999999996</c:v>
                </c:pt>
                <c:pt idx="408">
                  <c:v>83.650999999999996</c:v>
                </c:pt>
                <c:pt idx="409">
                  <c:v>83.650999999999996</c:v>
                </c:pt>
                <c:pt idx="410">
                  <c:v>83.650999999999996</c:v>
                </c:pt>
                <c:pt idx="411">
                  <c:v>83.650999999999996</c:v>
                </c:pt>
                <c:pt idx="412">
                  <c:v>83.650999999999996</c:v>
                </c:pt>
                <c:pt idx="413">
                  <c:v>83.650999999999996</c:v>
                </c:pt>
                <c:pt idx="414">
                  <c:v>83.650999999999996</c:v>
                </c:pt>
                <c:pt idx="415">
                  <c:v>83.650999999999996</c:v>
                </c:pt>
                <c:pt idx="416">
                  <c:v>83.650999999999996</c:v>
                </c:pt>
                <c:pt idx="417">
                  <c:v>83.650999999999996</c:v>
                </c:pt>
                <c:pt idx="418">
                  <c:v>83.650999999999996</c:v>
                </c:pt>
                <c:pt idx="419">
                  <c:v>83.650999999999996</c:v>
                </c:pt>
                <c:pt idx="420">
                  <c:v>83.650999999999996</c:v>
                </c:pt>
                <c:pt idx="421">
                  <c:v>83.650999999999996</c:v>
                </c:pt>
                <c:pt idx="422">
                  <c:v>83.650999999999996</c:v>
                </c:pt>
                <c:pt idx="423">
                  <c:v>83.650999999999996</c:v>
                </c:pt>
                <c:pt idx="424">
                  <c:v>83.650999999999996</c:v>
                </c:pt>
                <c:pt idx="425">
                  <c:v>83.650999999999996</c:v>
                </c:pt>
                <c:pt idx="426">
                  <c:v>83.650999999999996</c:v>
                </c:pt>
                <c:pt idx="427">
                  <c:v>83.650999999999996</c:v>
                </c:pt>
                <c:pt idx="428">
                  <c:v>83.206000000000003</c:v>
                </c:pt>
                <c:pt idx="429">
                  <c:v>83.206000000000003</c:v>
                </c:pt>
                <c:pt idx="430">
                  <c:v>83.206000000000003</c:v>
                </c:pt>
                <c:pt idx="431">
                  <c:v>83.206000000000003</c:v>
                </c:pt>
                <c:pt idx="432">
                  <c:v>83.206000000000003</c:v>
                </c:pt>
                <c:pt idx="433">
                  <c:v>83.206000000000003</c:v>
                </c:pt>
              </c:numCache>
            </c:numRef>
          </c:yVal>
          <c:smooth val="0"/>
          <c:extLst>
            <c:ext xmlns:c16="http://schemas.microsoft.com/office/drawing/2014/chart" uri="{C3380CC4-5D6E-409C-BE32-E72D297353CC}">
              <c16:uniqueId val="{00000001-A5DC-4521-BDA0-69A33ED261BE}"/>
            </c:ext>
          </c:extLst>
        </c:ser>
        <c:ser>
          <c:idx val="2"/>
          <c:order val="2"/>
          <c:tx>
            <c:strRef>
              <c:f>Sheet1!$D$1</c:f>
              <c:strCache>
                <c:ptCount val="1"/>
                <c:pt idx="0">
                  <c:v>IL-2R antagonist/No rejection (N=517)</c:v>
                </c:pt>
              </c:strCache>
            </c:strRef>
          </c:tx>
          <c:spPr>
            <a:ln w="41275">
              <a:solidFill>
                <a:srgbClr val="3366FF"/>
              </a:solidFill>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Sheet1!$D$2:$D$435</c:f>
              <c:numCache>
                <c:formatCode>General</c:formatCode>
                <c:ptCount val="434"/>
                <c:pt idx="0">
                  <c:v>100</c:v>
                </c:pt>
                <c:pt idx="1">
                  <c:v>100</c:v>
                </c:pt>
                <c:pt idx="2">
                  <c:v>99.807000000000002</c:v>
                </c:pt>
                <c:pt idx="3">
                  <c:v>99.807000000000002</c:v>
                </c:pt>
                <c:pt idx="4">
                  <c:v>99.807000000000002</c:v>
                </c:pt>
                <c:pt idx="5">
                  <c:v>99.807000000000002</c:v>
                </c:pt>
                <c:pt idx="6">
                  <c:v>99.807000000000002</c:v>
                </c:pt>
                <c:pt idx="7">
                  <c:v>99.807000000000002</c:v>
                </c:pt>
                <c:pt idx="8">
                  <c:v>99.807000000000002</c:v>
                </c:pt>
                <c:pt idx="9">
                  <c:v>99.807000000000002</c:v>
                </c:pt>
                <c:pt idx="10">
                  <c:v>99.613</c:v>
                </c:pt>
                <c:pt idx="11">
                  <c:v>99.613</c:v>
                </c:pt>
                <c:pt idx="12">
                  <c:v>99.418999999999997</c:v>
                </c:pt>
                <c:pt idx="13">
                  <c:v>99.418999999999997</c:v>
                </c:pt>
                <c:pt idx="14">
                  <c:v>99.418999999999997</c:v>
                </c:pt>
                <c:pt idx="15">
                  <c:v>99.418999999999997</c:v>
                </c:pt>
                <c:pt idx="16">
                  <c:v>99.224999999999994</c:v>
                </c:pt>
                <c:pt idx="17">
                  <c:v>99.031000000000006</c:v>
                </c:pt>
                <c:pt idx="18">
                  <c:v>99.031000000000006</c:v>
                </c:pt>
                <c:pt idx="19">
                  <c:v>98.835999999999999</c:v>
                </c:pt>
                <c:pt idx="20">
                  <c:v>98.447999999999993</c:v>
                </c:pt>
                <c:pt idx="21">
                  <c:v>98.447999999999993</c:v>
                </c:pt>
                <c:pt idx="22">
                  <c:v>98.447999999999993</c:v>
                </c:pt>
                <c:pt idx="23">
                  <c:v>98.254000000000005</c:v>
                </c:pt>
                <c:pt idx="24">
                  <c:v>98.06</c:v>
                </c:pt>
                <c:pt idx="25">
                  <c:v>98.06</c:v>
                </c:pt>
                <c:pt idx="26">
                  <c:v>98.06</c:v>
                </c:pt>
                <c:pt idx="27">
                  <c:v>97.866</c:v>
                </c:pt>
                <c:pt idx="28">
                  <c:v>97.866</c:v>
                </c:pt>
                <c:pt idx="29">
                  <c:v>97.866</c:v>
                </c:pt>
                <c:pt idx="30">
                  <c:v>97.866</c:v>
                </c:pt>
                <c:pt idx="31">
                  <c:v>97.866</c:v>
                </c:pt>
                <c:pt idx="32">
                  <c:v>97.866</c:v>
                </c:pt>
                <c:pt idx="33">
                  <c:v>97.866</c:v>
                </c:pt>
                <c:pt idx="34">
                  <c:v>97.477000000000004</c:v>
                </c:pt>
                <c:pt idx="35">
                  <c:v>97.477000000000004</c:v>
                </c:pt>
                <c:pt idx="36">
                  <c:v>97.477000000000004</c:v>
                </c:pt>
                <c:pt idx="37">
                  <c:v>97.477000000000004</c:v>
                </c:pt>
                <c:pt idx="38">
                  <c:v>97.477000000000004</c:v>
                </c:pt>
                <c:pt idx="39">
                  <c:v>97.477000000000004</c:v>
                </c:pt>
                <c:pt idx="40">
                  <c:v>97.477000000000004</c:v>
                </c:pt>
                <c:pt idx="41">
                  <c:v>97.477000000000004</c:v>
                </c:pt>
                <c:pt idx="42">
                  <c:v>97.283000000000001</c:v>
                </c:pt>
                <c:pt idx="43">
                  <c:v>97.283000000000001</c:v>
                </c:pt>
                <c:pt idx="44">
                  <c:v>97.087999999999994</c:v>
                </c:pt>
                <c:pt idx="45">
                  <c:v>97.087999999999994</c:v>
                </c:pt>
                <c:pt idx="46">
                  <c:v>97.087999999999994</c:v>
                </c:pt>
                <c:pt idx="47">
                  <c:v>97.087999999999994</c:v>
                </c:pt>
                <c:pt idx="48">
                  <c:v>97.087999999999994</c:v>
                </c:pt>
                <c:pt idx="49">
                  <c:v>96.691999999999993</c:v>
                </c:pt>
                <c:pt idx="50">
                  <c:v>96.691999999999993</c:v>
                </c:pt>
                <c:pt idx="51">
                  <c:v>96.691999999999993</c:v>
                </c:pt>
                <c:pt idx="52">
                  <c:v>96.691999999999993</c:v>
                </c:pt>
                <c:pt idx="53">
                  <c:v>96.691999999999993</c:v>
                </c:pt>
                <c:pt idx="54">
                  <c:v>96.691999999999993</c:v>
                </c:pt>
                <c:pt idx="55">
                  <c:v>96.691999999999993</c:v>
                </c:pt>
                <c:pt idx="56">
                  <c:v>96.488</c:v>
                </c:pt>
                <c:pt idx="57">
                  <c:v>96.488</c:v>
                </c:pt>
                <c:pt idx="58">
                  <c:v>96.284999999999997</c:v>
                </c:pt>
                <c:pt idx="59">
                  <c:v>96.284999999999997</c:v>
                </c:pt>
                <c:pt idx="60">
                  <c:v>95.876999999999995</c:v>
                </c:pt>
                <c:pt idx="61">
                  <c:v>95.876999999999995</c:v>
                </c:pt>
                <c:pt idx="62">
                  <c:v>95.876999999999995</c:v>
                </c:pt>
                <c:pt idx="63">
                  <c:v>95.876999999999995</c:v>
                </c:pt>
                <c:pt idx="64">
                  <c:v>95.876999999999995</c:v>
                </c:pt>
                <c:pt idx="65">
                  <c:v>95.671999999999997</c:v>
                </c:pt>
                <c:pt idx="66">
                  <c:v>95.671999999999997</c:v>
                </c:pt>
                <c:pt idx="67">
                  <c:v>95.466999999999999</c:v>
                </c:pt>
                <c:pt idx="68">
                  <c:v>95.466999999999999</c:v>
                </c:pt>
                <c:pt idx="69">
                  <c:v>95.466999999999999</c:v>
                </c:pt>
                <c:pt idx="70">
                  <c:v>95.466999999999999</c:v>
                </c:pt>
                <c:pt idx="71">
                  <c:v>95.262</c:v>
                </c:pt>
                <c:pt idx="72">
                  <c:v>95.262</c:v>
                </c:pt>
                <c:pt idx="73">
                  <c:v>95.262</c:v>
                </c:pt>
                <c:pt idx="74">
                  <c:v>95.262</c:v>
                </c:pt>
                <c:pt idx="75">
                  <c:v>95.262</c:v>
                </c:pt>
                <c:pt idx="76">
                  <c:v>95.262</c:v>
                </c:pt>
                <c:pt idx="77">
                  <c:v>95.262</c:v>
                </c:pt>
                <c:pt idx="78">
                  <c:v>95.262</c:v>
                </c:pt>
                <c:pt idx="79">
                  <c:v>95.262</c:v>
                </c:pt>
                <c:pt idx="80">
                  <c:v>95.262</c:v>
                </c:pt>
                <c:pt idx="81">
                  <c:v>95.262</c:v>
                </c:pt>
                <c:pt idx="82">
                  <c:v>95.262</c:v>
                </c:pt>
                <c:pt idx="83">
                  <c:v>94.85</c:v>
                </c:pt>
                <c:pt idx="84">
                  <c:v>94.85</c:v>
                </c:pt>
                <c:pt idx="85">
                  <c:v>94.85</c:v>
                </c:pt>
                <c:pt idx="86">
                  <c:v>94.85</c:v>
                </c:pt>
                <c:pt idx="87">
                  <c:v>94.85</c:v>
                </c:pt>
                <c:pt idx="88">
                  <c:v>94.85</c:v>
                </c:pt>
                <c:pt idx="89">
                  <c:v>94.435000000000002</c:v>
                </c:pt>
                <c:pt idx="90">
                  <c:v>94.225999999999999</c:v>
                </c:pt>
                <c:pt idx="91">
                  <c:v>94.225999999999999</c:v>
                </c:pt>
                <c:pt idx="92">
                  <c:v>94.225999999999999</c:v>
                </c:pt>
                <c:pt idx="93">
                  <c:v>94.225999999999999</c:v>
                </c:pt>
                <c:pt idx="94">
                  <c:v>94.225999999999999</c:v>
                </c:pt>
                <c:pt idx="95">
                  <c:v>94.225999999999999</c:v>
                </c:pt>
                <c:pt idx="96">
                  <c:v>94.010999999999996</c:v>
                </c:pt>
                <c:pt idx="97">
                  <c:v>94.010999999999996</c:v>
                </c:pt>
                <c:pt idx="98">
                  <c:v>94.010999999999996</c:v>
                </c:pt>
                <c:pt idx="99">
                  <c:v>94.010999999999996</c:v>
                </c:pt>
                <c:pt idx="100">
                  <c:v>94.010999999999996</c:v>
                </c:pt>
                <c:pt idx="101">
                  <c:v>94.010999999999996</c:v>
                </c:pt>
                <c:pt idx="102">
                  <c:v>94.010999999999996</c:v>
                </c:pt>
                <c:pt idx="103">
                  <c:v>94.010999999999996</c:v>
                </c:pt>
                <c:pt idx="104">
                  <c:v>94.010999999999996</c:v>
                </c:pt>
                <c:pt idx="105">
                  <c:v>94.010999999999996</c:v>
                </c:pt>
                <c:pt idx="106">
                  <c:v>93.786000000000001</c:v>
                </c:pt>
                <c:pt idx="107">
                  <c:v>93.786000000000001</c:v>
                </c:pt>
                <c:pt idx="108">
                  <c:v>93.786000000000001</c:v>
                </c:pt>
                <c:pt idx="109">
                  <c:v>93.786000000000001</c:v>
                </c:pt>
                <c:pt idx="110">
                  <c:v>93.786000000000001</c:v>
                </c:pt>
                <c:pt idx="111">
                  <c:v>93.786000000000001</c:v>
                </c:pt>
                <c:pt idx="112">
                  <c:v>93.786000000000001</c:v>
                </c:pt>
                <c:pt idx="113">
                  <c:v>93.56</c:v>
                </c:pt>
                <c:pt idx="114">
                  <c:v>93.56</c:v>
                </c:pt>
                <c:pt idx="115">
                  <c:v>93.56</c:v>
                </c:pt>
                <c:pt idx="116">
                  <c:v>93.56</c:v>
                </c:pt>
                <c:pt idx="117">
                  <c:v>93.56</c:v>
                </c:pt>
                <c:pt idx="118">
                  <c:v>93.56</c:v>
                </c:pt>
                <c:pt idx="119">
                  <c:v>93.56</c:v>
                </c:pt>
                <c:pt idx="120">
                  <c:v>93.56</c:v>
                </c:pt>
                <c:pt idx="121">
                  <c:v>93.56</c:v>
                </c:pt>
                <c:pt idx="122">
                  <c:v>93.332999999999998</c:v>
                </c:pt>
                <c:pt idx="123">
                  <c:v>93.332999999999998</c:v>
                </c:pt>
                <c:pt idx="124">
                  <c:v>93.332999999999998</c:v>
                </c:pt>
                <c:pt idx="125">
                  <c:v>93.105000000000004</c:v>
                </c:pt>
                <c:pt idx="126">
                  <c:v>93.105000000000004</c:v>
                </c:pt>
                <c:pt idx="127">
                  <c:v>93.105000000000004</c:v>
                </c:pt>
                <c:pt idx="128">
                  <c:v>92.878</c:v>
                </c:pt>
                <c:pt idx="129">
                  <c:v>92.878</c:v>
                </c:pt>
                <c:pt idx="130">
                  <c:v>92.878</c:v>
                </c:pt>
                <c:pt idx="131">
                  <c:v>92.65</c:v>
                </c:pt>
                <c:pt idx="132">
                  <c:v>92.65</c:v>
                </c:pt>
                <c:pt idx="133">
                  <c:v>92.65</c:v>
                </c:pt>
                <c:pt idx="134">
                  <c:v>92.65</c:v>
                </c:pt>
                <c:pt idx="135">
                  <c:v>92.65</c:v>
                </c:pt>
                <c:pt idx="136">
                  <c:v>92.65</c:v>
                </c:pt>
                <c:pt idx="137">
                  <c:v>92.65</c:v>
                </c:pt>
                <c:pt idx="138">
                  <c:v>92.421000000000006</c:v>
                </c:pt>
                <c:pt idx="139">
                  <c:v>91.960999999999999</c:v>
                </c:pt>
                <c:pt idx="140">
                  <c:v>91.960999999999999</c:v>
                </c:pt>
                <c:pt idx="141">
                  <c:v>91.727999999999994</c:v>
                </c:pt>
                <c:pt idx="142">
                  <c:v>91.727999999999994</c:v>
                </c:pt>
                <c:pt idx="143">
                  <c:v>91.491</c:v>
                </c:pt>
                <c:pt idx="144">
                  <c:v>91.491</c:v>
                </c:pt>
                <c:pt idx="145">
                  <c:v>91.491</c:v>
                </c:pt>
                <c:pt idx="146">
                  <c:v>91.491</c:v>
                </c:pt>
                <c:pt idx="147">
                  <c:v>91.491</c:v>
                </c:pt>
                <c:pt idx="148">
                  <c:v>91.491</c:v>
                </c:pt>
                <c:pt idx="149">
                  <c:v>91.491</c:v>
                </c:pt>
                <c:pt idx="150">
                  <c:v>91.491</c:v>
                </c:pt>
                <c:pt idx="151">
                  <c:v>91.491</c:v>
                </c:pt>
                <c:pt idx="152">
                  <c:v>91.491</c:v>
                </c:pt>
                <c:pt idx="153">
                  <c:v>91.491</c:v>
                </c:pt>
                <c:pt idx="154">
                  <c:v>91.233000000000004</c:v>
                </c:pt>
                <c:pt idx="155">
                  <c:v>91.233000000000004</c:v>
                </c:pt>
                <c:pt idx="156">
                  <c:v>91.233000000000004</c:v>
                </c:pt>
                <c:pt idx="157">
                  <c:v>91.233000000000004</c:v>
                </c:pt>
                <c:pt idx="158">
                  <c:v>91.233000000000004</c:v>
                </c:pt>
                <c:pt idx="159">
                  <c:v>91.233000000000004</c:v>
                </c:pt>
                <c:pt idx="160">
                  <c:v>91.233000000000004</c:v>
                </c:pt>
                <c:pt idx="161">
                  <c:v>91.233000000000004</c:v>
                </c:pt>
                <c:pt idx="162">
                  <c:v>91.233000000000004</c:v>
                </c:pt>
                <c:pt idx="163">
                  <c:v>91.233000000000004</c:v>
                </c:pt>
                <c:pt idx="164">
                  <c:v>91.233000000000004</c:v>
                </c:pt>
                <c:pt idx="165">
                  <c:v>90.971999999999994</c:v>
                </c:pt>
                <c:pt idx="166">
                  <c:v>90.710999999999999</c:v>
                </c:pt>
                <c:pt idx="167">
                  <c:v>90.447999999999993</c:v>
                </c:pt>
                <c:pt idx="168">
                  <c:v>90.186000000000007</c:v>
                </c:pt>
                <c:pt idx="169">
                  <c:v>90.186000000000007</c:v>
                </c:pt>
                <c:pt idx="170">
                  <c:v>90.186000000000007</c:v>
                </c:pt>
                <c:pt idx="171">
                  <c:v>90.186000000000007</c:v>
                </c:pt>
                <c:pt idx="172">
                  <c:v>90.186000000000007</c:v>
                </c:pt>
                <c:pt idx="173">
                  <c:v>89.923000000000002</c:v>
                </c:pt>
                <c:pt idx="174">
                  <c:v>89.923000000000002</c:v>
                </c:pt>
                <c:pt idx="175">
                  <c:v>89.923000000000002</c:v>
                </c:pt>
                <c:pt idx="176">
                  <c:v>89.923000000000002</c:v>
                </c:pt>
                <c:pt idx="177">
                  <c:v>89.923000000000002</c:v>
                </c:pt>
                <c:pt idx="178">
                  <c:v>89.923000000000002</c:v>
                </c:pt>
                <c:pt idx="179">
                  <c:v>89.923000000000002</c:v>
                </c:pt>
                <c:pt idx="180">
                  <c:v>89.658000000000001</c:v>
                </c:pt>
                <c:pt idx="181">
                  <c:v>89.658000000000001</c:v>
                </c:pt>
                <c:pt idx="182">
                  <c:v>89.123999999999995</c:v>
                </c:pt>
                <c:pt idx="183">
                  <c:v>89.123999999999995</c:v>
                </c:pt>
                <c:pt idx="184">
                  <c:v>89.123999999999995</c:v>
                </c:pt>
                <c:pt idx="185">
                  <c:v>89.123999999999995</c:v>
                </c:pt>
                <c:pt idx="186">
                  <c:v>89.123999999999995</c:v>
                </c:pt>
                <c:pt idx="187">
                  <c:v>89.123999999999995</c:v>
                </c:pt>
                <c:pt idx="188">
                  <c:v>89.123999999999995</c:v>
                </c:pt>
                <c:pt idx="189">
                  <c:v>89.123999999999995</c:v>
                </c:pt>
                <c:pt idx="190">
                  <c:v>89.123999999999995</c:v>
                </c:pt>
                <c:pt idx="191">
                  <c:v>89.123999999999995</c:v>
                </c:pt>
                <c:pt idx="192">
                  <c:v>89.123999999999995</c:v>
                </c:pt>
                <c:pt idx="193">
                  <c:v>89.123999999999995</c:v>
                </c:pt>
                <c:pt idx="194">
                  <c:v>88.834000000000003</c:v>
                </c:pt>
                <c:pt idx="195">
                  <c:v>88.834000000000003</c:v>
                </c:pt>
                <c:pt idx="196">
                  <c:v>88.834000000000003</c:v>
                </c:pt>
                <c:pt idx="197">
                  <c:v>88.834000000000003</c:v>
                </c:pt>
                <c:pt idx="198">
                  <c:v>88.834000000000003</c:v>
                </c:pt>
                <c:pt idx="199">
                  <c:v>88.834000000000003</c:v>
                </c:pt>
                <c:pt idx="200">
                  <c:v>88.834000000000003</c:v>
                </c:pt>
                <c:pt idx="201">
                  <c:v>88.516999999999996</c:v>
                </c:pt>
                <c:pt idx="202">
                  <c:v>88.516999999999996</c:v>
                </c:pt>
                <c:pt idx="203">
                  <c:v>88.2</c:v>
                </c:pt>
                <c:pt idx="204">
                  <c:v>88.2</c:v>
                </c:pt>
                <c:pt idx="205">
                  <c:v>88.2</c:v>
                </c:pt>
                <c:pt idx="206">
                  <c:v>88.2</c:v>
                </c:pt>
                <c:pt idx="207">
                  <c:v>88.2</c:v>
                </c:pt>
                <c:pt idx="208">
                  <c:v>88.2</c:v>
                </c:pt>
                <c:pt idx="209">
                  <c:v>88.2</c:v>
                </c:pt>
                <c:pt idx="210">
                  <c:v>88.2</c:v>
                </c:pt>
                <c:pt idx="211">
                  <c:v>88.2</c:v>
                </c:pt>
                <c:pt idx="212">
                  <c:v>88.2</c:v>
                </c:pt>
                <c:pt idx="213">
                  <c:v>87.878</c:v>
                </c:pt>
                <c:pt idx="214">
                  <c:v>87.878</c:v>
                </c:pt>
                <c:pt idx="215">
                  <c:v>87.878</c:v>
                </c:pt>
                <c:pt idx="216">
                  <c:v>87.878</c:v>
                </c:pt>
                <c:pt idx="217">
                  <c:v>87.230999999999995</c:v>
                </c:pt>
                <c:pt idx="218">
                  <c:v>87.230999999999995</c:v>
                </c:pt>
                <c:pt idx="219">
                  <c:v>87.230999999999995</c:v>
                </c:pt>
                <c:pt idx="220">
                  <c:v>87.230999999999995</c:v>
                </c:pt>
                <c:pt idx="221">
                  <c:v>87.230999999999995</c:v>
                </c:pt>
                <c:pt idx="222">
                  <c:v>87.230999999999995</c:v>
                </c:pt>
                <c:pt idx="223">
                  <c:v>87.230999999999995</c:v>
                </c:pt>
                <c:pt idx="224">
                  <c:v>87.230999999999995</c:v>
                </c:pt>
                <c:pt idx="225">
                  <c:v>87.230999999999995</c:v>
                </c:pt>
                <c:pt idx="226">
                  <c:v>87.230999999999995</c:v>
                </c:pt>
                <c:pt idx="227">
                  <c:v>87.230999999999995</c:v>
                </c:pt>
                <c:pt idx="228">
                  <c:v>87.230999999999995</c:v>
                </c:pt>
                <c:pt idx="229">
                  <c:v>87.230999999999995</c:v>
                </c:pt>
                <c:pt idx="230">
                  <c:v>87.230999999999995</c:v>
                </c:pt>
                <c:pt idx="231">
                  <c:v>86.902000000000001</c:v>
                </c:pt>
                <c:pt idx="232">
                  <c:v>86.902000000000001</c:v>
                </c:pt>
                <c:pt idx="233">
                  <c:v>86.902000000000001</c:v>
                </c:pt>
                <c:pt idx="234">
                  <c:v>86.572000000000003</c:v>
                </c:pt>
                <c:pt idx="235">
                  <c:v>86.572000000000003</c:v>
                </c:pt>
                <c:pt idx="236">
                  <c:v>86.572000000000003</c:v>
                </c:pt>
                <c:pt idx="237">
                  <c:v>86.572000000000003</c:v>
                </c:pt>
                <c:pt idx="238">
                  <c:v>86.572000000000003</c:v>
                </c:pt>
                <c:pt idx="239">
                  <c:v>86.23</c:v>
                </c:pt>
                <c:pt idx="240">
                  <c:v>86.23</c:v>
                </c:pt>
                <c:pt idx="241">
                  <c:v>85.875</c:v>
                </c:pt>
                <c:pt idx="242">
                  <c:v>85.875</c:v>
                </c:pt>
                <c:pt idx="243">
                  <c:v>85.875</c:v>
                </c:pt>
                <c:pt idx="244">
                  <c:v>85.875</c:v>
                </c:pt>
                <c:pt idx="245">
                  <c:v>85.875</c:v>
                </c:pt>
                <c:pt idx="246">
                  <c:v>85.5</c:v>
                </c:pt>
                <c:pt idx="247">
                  <c:v>85.5</c:v>
                </c:pt>
                <c:pt idx="248">
                  <c:v>85.5</c:v>
                </c:pt>
                <c:pt idx="249">
                  <c:v>85.5</c:v>
                </c:pt>
                <c:pt idx="250">
                  <c:v>85.5</c:v>
                </c:pt>
                <c:pt idx="251">
                  <c:v>85.5</c:v>
                </c:pt>
                <c:pt idx="252">
                  <c:v>85.5</c:v>
                </c:pt>
                <c:pt idx="253">
                  <c:v>85.5</c:v>
                </c:pt>
                <c:pt idx="254">
                  <c:v>85.5</c:v>
                </c:pt>
                <c:pt idx="255">
                  <c:v>85.5</c:v>
                </c:pt>
                <c:pt idx="256">
                  <c:v>85.5</c:v>
                </c:pt>
                <c:pt idx="257">
                  <c:v>85.5</c:v>
                </c:pt>
                <c:pt idx="258">
                  <c:v>85.5</c:v>
                </c:pt>
                <c:pt idx="259">
                  <c:v>85.5</c:v>
                </c:pt>
                <c:pt idx="260">
                  <c:v>85.12</c:v>
                </c:pt>
                <c:pt idx="261">
                  <c:v>85.12</c:v>
                </c:pt>
                <c:pt idx="262">
                  <c:v>84.738</c:v>
                </c:pt>
                <c:pt idx="263">
                  <c:v>84.738</c:v>
                </c:pt>
                <c:pt idx="264">
                  <c:v>84.738</c:v>
                </c:pt>
                <c:pt idx="265">
                  <c:v>84.738</c:v>
                </c:pt>
                <c:pt idx="266">
                  <c:v>84.738</c:v>
                </c:pt>
                <c:pt idx="267">
                  <c:v>84.738</c:v>
                </c:pt>
                <c:pt idx="268">
                  <c:v>84.738</c:v>
                </c:pt>
                <c:pt idx="269">
                  <c:v>84.738</c:v>
                </c:pt>
                <c:pt idx="270">
                  <c:v>84.738</c:v>
                </c:pt>
                <c:pt idx="271">
                  <c:v>84.738</c:v>
                </c:pt>
                <c:pt idx="272">
                  <c:v>84.738</c:v>
                </c:pt>
                <c:pt idx="273">
                  <c:v>84.738</c:v>
                </c:pt>
                <c:pt idx="274">
                  <c:v>84.738</c:v>
                </c:pt>
                <c:pt idx="275">
                  <c:v>84.738</c:v>
                </c:pt>
                <c:pt idx="276">
                  <c:v>84.738</c:v>
                </c:pt>
                <c:pt idx="277">
                  <c:v>84.738</c:v>
                </c:pt>
                <c:pt idx="278">
                  <c:v>84.738</c:v>
                </c:pt>
                <c:pt idx="279">
                  <c:v>84.334999999999994</c:v>
                </c:pt>
                <c:pt idx="280">
                  <c:v>84.334999999999994</c:v>
                </c:pt>
                <c:pt idx="281">
                  <c:v>84.334999999999994</c:v>
                </c:pt>
                <c:pt idx="282">
                  <c:v>84.334999999999994</c:v>
                </c:pt>
                <c:pt idx="283">
                  <c:v>84.334999999999994</c:v>
                </c:pt>
                <c:pt idx="284">
                  <c:v>83.924999999999997</c:v>
                </c:pt>
                <c:pt idx="285">
                  <c:v>83.924999999999997</c:v>
                </c:pt>
                <c:pt idx="286">
                  <c:v>83.924999999999997</c:v>
                </c:pt>
                <c:pt idx="287">
                  <c:v>83.924999999999997</c:v>
                </c:pt>
                <c:pt idx="288">
                  <c:v>83.924999999999997</c:v>
                </c:pt>
                <c:pt idx="289">
                  <c:v>83.924999999999997</c:v>
                </c:pt>
                <c:pt idx="290">
                  <c:v>83.924999999999997</c:v>
                </c:pt>
                <c:pt idx="291">
                  <c:v>83.924999999999997</c:v>
                </c:pt>
                <c:pt idx="292">
                  <c:v>83.924999999999997</c:v>
                </c:pt>
                <c:pt idx="293">
                  <c:v>83.459000000000003</c:v>
                </c:pt>
                <c:pt idx="294">
                  <c:v>83.459000000000003</c:v>
                </c:pt>
                <c:pt idx="295">
                  <c:v>83.459000000000003</c:v>
                </c:pt>
                <c:pt idx="296">
                  <c:v>83.459000000000003</c:v>
                </c:pt>
                <c:pt idx="297">
                  <c:v>82.99</c:v>
                </c:pt>
                <c:pt idx="298">
                  <c:v>82.99</c:v>
                </c:pt>
                <c:pt idx="299">
                  <c:v>82.99</c:v>
                </c:pt>
                <c:pt idx="300">
                  <c:v>82.99</c:v>
                </c:pt>
                <c:pt idx="301">
                  <c:v>82.99</c:v>
                </c:pt>
                <c:pt idx="302">
                  <c:v>82.99</c:v>
                </c:pt>
                <c:pt idx="303">
                  <c:v>82.99</c:v>
                </c:pt>
                <c:pt idx="304">
                  <c:v>82.99</c:v>
                </c:pt>
                <c:pt idx="305">
                  <c:v>82.99</c:v>
                </c:pt>
                <c:pt idx="306">
                  <c:v>82.519000000000005</c:v>
                </c:pt>
                <c:pt idx="307">
                  <c:v>82.519000000000005</c:v>
                </c:pt>
                <c:pt idx="308">
                  <c:v>82.519000000000005</c:v>
                </c:pt>
                <c:pt idx="309">
                  <c:v>82.519000000000005</c:v>
                </c:pt>
                <c:pt idx="310">
                  <c:v>82.519000000000005</c:v>
                </c:pt>
                <c:pt idx="311">
                  <c:v>82.519000000000005</c:v>
                </c:pt>
                <c:pt idx="312">
                  <c:v>82.519000000000005</c:v>
                </c:pt>
                <c:pt idx="313">
                  <c:v>82.519000000000005</c:v>
                </c:pt>
                <c:pt idx="314">
                  <c:v>82.519000000000005</c:v>
                </c:pt>
                <c:pt idx="315">
                  <c:v>82.519000000000005</c:v>
                </c:pt>
                <c:pt idx="316">
                  <c:v>82.519000000000005</c:v>
                </c:pt>
                <c:pt idx="317">
                  <c:v>82.519000000000005</c:v>
                </c:pt>
                <c:pt idx="318">
                  <c:v>82.519000000000005</c:v>
                </c:pt>
                <c:pt idx="319">
                  <c:v>82.519000000000005</c:v>
                </c:pt>
                <c:pt idx="320">
                  <c:v>82.519000000000005</c:v>
                </c:pt>
                <c:pt idx="321">
                  <c:v>82.519000000000005</c:v>
                </c:pt>
                <c:pt idx="322">
                  <c:v>82.519000000000005</c:v>
                </c:pt>
                <c:pt idx="323">
                  <c:v>82.519000000000005</c:v>
                </c:pt>
                <c:pt idx="324">
                  <c:v>82.519000000000005</c:v>
                </c:pt>
                <c:pt idx="325">
                  <c:v>82.519000000000005</c:v>
                </c:pt>
                <c:pt idx="326">
                  <c:v>82.519000000000005</c:v>
                </c:pt>
                <c:pt idx="327">
                  <c:v>82.519000000000005</c:v>
                </c:pt>
                <c:pt idx="328">
                  <c:v>82.519000000000005</c:v>
                </c:pt>
                <c:pt idx="329">
                  <c:v>82.519000000000005</c:v>
                </c:pt>
                <c:pt idx="330">
                  <c:v>82.519000000000005</c:v>
                </c:pt>
                <c:pt idx="331">
                  <c:v>82.519000000000005</c:v>
                </c:pt>
                <c:pt idx="332">
                  <c:v>82.519000000000005</c:v>
                </c:pt>
                <c:pt idx="333">
                  <c:v>82.519000000000005</c:v>
                </c:pt>
                <c:pt idx="334">
                  <c:v>82.519000000000005</c:v>
                </c:pt>
                <c:pt idx="335">
                  <c:v>81.992999999999995</c:v>
                </c:pt>
                <c:pt idx="336">
                  <c:v>81.992999999999995</c:v>
                </c:pt>
                <c:pt idx="337">
                  <c:v>81.992999999999995</c:v>
                </c:pt>
                <c:pt idx="338">
                  <c:v>81.992999999999995</c:v>
                </c:pt>
                <c:pt idx="339">
                  <c:v>81.992999999999995</c:v>
                </c:pt>
                <c:pt idx="340">
                  <c:v>81.992999999999995</c:v>
                </c:pt>
                <c:pt idx="341">
                  <c:v>81.403000000000006</c:v>
                </c:pt>
                <c:pt idx="342">
                  <c:v>81.403000000000006</c:v>
                </c:pt>
                <c:pt idx="343">
                  <c:v>81.403000000000006</c:v>
                </c:pt>
                <c:pt idx="344">
                  <c:v>81.403000000000006</c:v>
                </c:pt>
                <c:pt idx="345">
                  <c:v>81.403000000000006</c:v>
                </c:pt>
                <c:pt idx="346">
                  <c:v>81.403000000000006</c:v>
                </c:pt>
                <c:pt idx="347">
                  <c:v>81.403000000000006</c:v>
                </c:pt>
                <c:pt idx="348">
                  <c:v>81.403000000000006</c:v>
                </c:pt>
                <c:pt idx="349">
                  <c:v>81.403000000000006</c:v>
                </c:pt>
                <c:pt idx="350">
                  <c:v>81.403000000000006</c:v>
                </c:pt>
                <c:pt idx="351">
                  <c:v>81.403000000000006</c:v>
                </c:pt>
                <c:pt idx="352">
                  <c:v>80.796000000000006</c:v>
                </c:pt>
                <c:pt idx="353">
                  <c:v>80.796000000000006</c:v>
                </c:pt>
                <c:pt idx="354">
                  <c:v>80.796000000000006</c:v>
                </c:pt>
                <c:pt idx="355">
                  <c:v>80.796000000000006</c:v>
                </c:pt>
                <c:pt idx="356">
                  <c:v>80.796000000000006</c:v>
                </c:pt>
                <c:pt idx="357">
                  <c:v>80.796000000000006</c:v>
                </c:pt>
                <c:pt idx="358">
                  <c:v>80.796000000000006</c:v>
                </c:pt>
                <c:pt idx="359">
                  <c:v>80.796000000000006</c:v>
                </c:pt>
                <c:pt idx="360">
                  <c:v>80.796000000000006</c:v>
                </c:pt>
                <c:pt idx="361">
                  <c:v>80.796000000000006</c:v>
                </c:pt>
                <c:pt idx="362">
                  <c:v>80.796000000000006</c:v>
                </c:pt>
                <c:pt idx="363">
                  <c:v>80.188000000000002</c:v>
                </c:pt>
                <c:pt idx="364">
                  <c:v>80.188000000000002</c:v>
                </c:pt>
                <c:pt idx="365">
                  <c:v>80.188000000000002</c:v>
                </c:pt>
                <c:pt idx="366">
                  <c:v>80.188000000000002</c:v>
                </c:pt>
                <c:pt idx="367">
                  <c:v>80.188000000000002</c:v>
                </c:pt>
                <c:pt idx="368">
                  <c:v>79.575999999999993</c:v>
                </c:pt>
                <c:pt idx="369">
                  <c:v>79.575999999999993</c:v>
                </c:pt>
                <c:pt idx="370">
                  <c:v>79.575999999999993</c:v>
                </c:pt>
                <c:pt idx="371">
                  <c:v>79.575999999999993</c:v>
                </c:pt>
                <c:pt idx="372">
                  <c:v>79.575999999999993</c:v>
                </c:pt>
                <c:pt idx="373">
                  <c:v>79.575999999999993</c:v>
                </c:pt>
                <c:pt idx="374">
                  <c:v>79.575999999999993</c:v>
                </c:pt>
                <c:pt idx="375">
                  <c:v>79.575999999999993</c:v>
                </c:pt>
                <c:pt idx="376">
                  <c:v>79.575999999999993</c:v>
                </c:pt>
                <c:pt idx="377">
                  <c:v>78.929000000000002</c:v>
                </c:pt>
                <c:pt idx="378">
                  <c:v>78.929000000000002</c:v>
                </c:pt>
                <c:pt idx="379">
                  <c:v>78.929000000000002</c:v>
                </c:pt>
                <c:pt idx="380">
                  <c:v>78.929000000000002</c:v>
                </c:pt>
                <c:pt idx="381">
                  <c:v>78.929000000000002</c:v>
                </c:pt>
                <c:pt idx="382">
                  <c:v>78.929000000000002</c:v>
                </c:pt>
                <c:pt idx="383">
                  <c:v>78.236999999999995</c:v>
                </c:pt>
                <c:pt idx="384">
                  <c:v>78.236999999999995</c:v>
                </c:pt>
                <c:pt idx="385">
                  <c:v>78.236999999999995</c:v>
                </c:pt>
                <c:pt idx="386">
                  <c:v>78.236999999999995</c:v>
                </c:pt>
                <c:pt idx="387">
                  <c:v>78.236999999999995</c:v>
                </c:pt>
                <c:pt idx="388">
                  <c:v>78.236999999999995</c:v>
                </c:pt>
                <c:pt idx="389">
                  <c:v>78.236999999999995</c:v>
                </c:pt>
                <c:pt idx="390">
                  <c:v>77.385999999999996</c:v>
                </c:pt>
                <c:pt idx="391">
                  <c:v>77.385999999999996</c:v>
                </c:pt>
                <c:pt idx="392">
                  <c:v>77.385999999999996</c:v>
                </c:pt>
                <c:pt idx="393">
                  <c:v>77.385999999999996</c:v>
                </c:pt>
                <c:pt idx="394">
                  <c:v>77.385999999999996</c:v>
                </c:pt>
                <c:pt idx="395">
                  <c:v>77.385999999999996</c:v>
                </c:pt>
                <c:pt idx="396">
                  <c:v>77.385999999999996</c:v>
                </c:pt>
                <c:pt idx="397">
                  <c:v>77.385999999999996</c:v>
                </c:pt>
                <c:pt idx="398">
                  <c:v>77.385999999999996</c:v>
                </c:pt>
                <c:pt idx="399">
                  <c:v>77.385999999999996</c:v>
                </c:pt>
                <c:pt idx="400">
                  <c:v>77.385999999999996</c:v>
                </c:pt>
                <c:pt idx="401">
                  <c:v>76.486000000000004</c:v>
                </c:pt>
                <c:pt idx="402">
                  <c:v>76.486000000000004</c:v>
                </c:pt>
                <c:pt idx="403">
                  <c:v>76.486000000000004</c:v>
                </c:pt>
                <c:pt idx="404">
                  <c:v>76.486000000000004</c:v>
                </c:pt>
                <c:pt idx="405">
                  <c:v>76.486000000000004</c:v>
                </c:pt>
                <c:pt idx="406">
                  <c:v>76.486000000000004</c:v>
                </c:pt>
                <c:pt idx="407">
                  <c:v>76.486000000000004</c:v>
                </c:pt>
                <c:pt idx="408">
                  <c:v>76.486000000000004</c:v>
                </c:pt>
                <c:pt idx="409">
                  <c:v>76.486000000000004</c:v>
                </c:pt>
                <c:pt idx="410">
                  <c:v>76.486000000000004</c:v>
                </c:pt>
                <c:pt idx="411">
                  <c:v>76.486000000000004</c:v>
                </c:pt>
                <c:pt idx="412">
                  <c:v>76.486000000000004</c:v>
                </c:pt>
                <c:pt idx="413">
                  <c:v>76.486000000000004</c:v>
                </c:pt>
                <c:pt idx="414">
                  <c:v>76.486000000000004</c:v>
                </c:pt>
                <c:pt idx="415">
                  <c:v>76.486000000000004</c:v>
                </c:pt>
                <c:pt idx="416">
                  <c:v>76.486000000000004</c:v>
                </c:pt>
                <c:pt idx="417">
                  <c:v>76.486000000000004</c:v>
                </c:pt>
                <c:pt idx="418">
                  <c:v>76.486000000000004</c:v>
                </c:pt>
                <c:pt idx="419">
                  <c:v>76.486000000000004</c:v>
                </c:pt>
                <c:pt idx="420">
                  <c:v>76.486000000000004</c:v>
                </c:pt>
                <c:pt idx="421">
                  <c:v>76.486000000000004</c:v>
                </c:pt>
                <c:pt idx="422">
                  <c:v>76.486000000000004</c:v>
                </c:pt>
                <c:pt idx="423">
                  <c:v>76.486000000000004</c:v>
                </c:pt>
                <c:pt idx="424">
                  <c:v>75.542000000000002</c:v>
                </c:pt>
                <c:pt idx="425">
                  <c:v>75.542000000000002</c:v>
                </c:pt>
                <c:pt idx="426">
                  <c:v>75.542000000000002</c:v>
                </c:pt>
                <c:pt idx="427">
                  <c:v>75.542000000000002</c:v>
                </c:pt>
                <c:pt idx="428">
                  <c:v>75.542000000000002</c:v>
                </c:pt>
                <c:pt idx="429">
                  <c:v>75.542000000000002</c:v>
                </c:pt>
                <c:pt idx="430">
                  <c:v>75.542000000000002</c:v>
                </c:pt>
                <c:pt idx="431">
                  <c:v>75.542000000000002</c:v>
                </c:pt>
                <c:pt idx="432">
                  <c:v>75.542000000000002</c:v>
                </c:pt>
                <c:pt idx="433">
                  <c:v>75.542000000000002</c:v>
                </c:pt>
              </c:numCache>
            </c:numRef>
          </c:yVal>
          <c:smooth val="0"/>
          <c:extLst>
            <c:ext xmlns:c16="http://schemas.microsoft.com/office/drawing/2014/chart" uri="{C3380CC4-5D6E-409C-BE32-E72D297353CC}">
              <c16:uniqueId val="{00000002-A5DC-4521-BDA0-69A33ED261BE}"/>
            </c:ext>
          </c:extLst>
        </c:ser>
        <c:ser>
          <c:idx val="3"/>
          <c:order val="3"/>
          <c:tx>
            <c:strRef>
              <c:f>Sheet1!$E$1</c:f>
              <c:strCache>
                <c:ptCount val="1"/>
                <c:pt idx="0">
                  <c:v>No induction/Treated Rejection (N=214)</c:v>
                </c:pt>
              </c:strCache>
            </c:strRef>
          </c:tx>
          <c:spPr>
            <a:ln w="41275">
              <a:solidFill>
                <a:srgbClr val="339933"/>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Sheet1!$E$2:$E$435</c:f>
              <c:numCache>
                <c:formatCode>General</c:formatCode>
                <c:ptCount val="434"/>
                <c:pt idx="0">
                  <c:v>100</c:v>
                </c:pt>
                <c:pt idx="1">
                  <c:v>100</c:v>
                </c:pt>
                <c:pt idx="2">
                  <c:v>100</c:v>
                </c:pt>
                <c:pt idx="3">
                  <c:v>99.533000000000001</c:v>
                </c:pt>
                <c:pt idx="4">
                  <c:v>99.533000000000001</c:v>
                </c:pt>
                <c:pt idx="5">
                  <c:v>99.064999999999998</c:v>
                </c:pt>
                <c:pt idx="6">
                  <c:v>99.064999999999998</c:v>
                </c:pt>
                <c:pt idx="7">
                  <c:v>98.126000000000005</c:v>
                </c:pt>
                <c:pt idx="8">
                  <c:v>98.126000000000005</c:v>
                </c:pt>
                <c:pt idx="9">
                  <c:v>98.126000000000005</c:v>
                </c:pt>
                <c:pt idx="10">
                  <c:v>97.656999999999996</c:v>
                </c:pt>
                <c:pt idx="11">
                  <c:v>97.656999999999996</c:v>
                </c:pt>
                <c:pt idx="12">
                  <c:v>97.656999999999996</c:v>
                </c:pt>
                <c:pt idx="13">
                  <c:v>97.656999999999996</c:v>
                </c:pt>
                <c:pt idx="14">
                  <c:v>97.656999999999996</c:v>
                </c:pt>
                <c:pt idx="15">
                  <c:v>97.656999999999996</c:v>
                </c:pt>
                <c:pt idx="16">
                  <c:v>97.656999999999996</c:v>
                </c:pt>
                <c:pt idx="17">
                  <c:v>97.656999999999996</c:v>
                </c:pt>
                <c:pt idx="18">
                  <c:v>97.656999999999996</c:v>
                </c:pt>
                <c:pt idx="19">
                  <c:v>97.656999999999996</c:v>
                </c:pt>
                <c:pt idx="20">
                  <c:v>97.656999999999996</c:v>
                </c:pt>
                <c:pt idx="21">
                  <c:v>97.185000000000002</c:v>
                </c:pt>
                <c:pt idx="22">
                  <c:v>97.185000000000002</c:v>
                </c:pt>
                <c:pt idx="23">
                  <c:v>96.712999999999994</c:v>
                </c:pt>
                <c:pt idx="24">
                  <c:v>96.712999999999994</c:v>
                </c:pt>
                <c:pt idx="25">
                  <c:v>96.712999999999994</c:v>
                </c:pt>
                <c:pt idx="26">
                  <c:v>96.236999999999995</c:v>
                </c:pt>
                <c:pt idx="27">
                  <c:v>96.236999999999995</c:v>
                </c:pt>
                <c:pt idx="28">
                  <c:v>96.236999999999995</c:v>
                </c:pt>
                <c:pt idx="29">
                  <c:v>95.76</c:v>
                </c:pt>
                <c:pt idx="30">
                  <c:v>95.76</c:v>
                </c:pt>
                <c:pt idx="31">
                  <c:v>95.76</c:v>
                </c:pt>
                <c:pt idx="32">
                  <c:v>95.76</c:v>
                </c:pt>
                <c:pt idx="33">
                  <c:v>95.284000000000006</c:v>
                </c:pt>
                <c:pt idx="34">
                  <c:v>95.284000000000006</c:v>
                </c:pt>
                <c:pt idx="35">
                  <c:v>94.808000000000007</c:v>
                </c:pt>
                <c:pt idx="36">
                  <c:v>94.808000000000007</c:v>
                </c:pt>
                <c:pt idx="37">
                  <c:v>94.808000000000007</c:v>
                </c:pt>
                <c:pt idx="38">
                  <c:v>94.808000000000007</c:v>
                </c:pt>
                <c:pt idx="39">
                  <c:v>93.855000000000004</c:v>
                </c:pt>
                <c:pt idx="40">
                  <c:v>92.902000000000001</c:v>
                </c:pt>
                <c:pt idx="41">
                  <c:v>92.902000000000001</c:v>
                </c:pt>
                <c:pt idx="42">
                  <c:v>92.902000000000001</c:v>
                </c:pt>
                <c:pt idx="43">
                  <c:v>92.902000000000001</c:v>
                </c:pt>
                <c:pt idx="44">
                  <c:v>92.902000000000001</c:v>
                </c:pt>
                <c:pt idx="45">
                  <c:v>92.902000000000001</c:v>
                </c:pt>
                <c:pt idx="46">
                  <c:v>92.902000000000001</c:v>
                </c:pt>
                <c:pt idx="47">
                  <c:v>92.902000000000001</c:v>
                </c:pt>
                <c:pt idx="48">
                  <c:v>92.902000000000001</c:v>
                </c:pt>
                <c:pt idx="49">
                  <c:v>92.902000000000001</c:v>
                </c:pt>
                <c:pt idx="50">
                  <c:v>91.903000000000006</c:v>
                </c:pt>
                <c:pt idx="51">
                  <c:v>91.903000000000006</c:v>
                </c:pt>
                <c:pt idx="52">
                  <c:v>91.903000000000006</c:v>
                </c:pt>
                <c:pt idx="53">
                  <c:v>91.903000000000006</c:v>
                </c:pt>
                <c:pt idx="54">
                  <c:v>91.903000000000006</c:v>
                </c:pt>
                <c:pt idx="55">
                  <c:v>91.903000000000006</c:v>
                </c:pt>
                <c:pt idx="56">
                  <c:v>91.400999999999996</c:v>
                </c:pt>
                <c:pt idx="57">
                  <c:v>91.400999999999996</c:v>
                </c:pt>
                <c:pt idx="58">
                  <c:v>91.400999999999996</c:v>
                </c:pt>
                <c:pt idx="59">
                  <c:v>90.899000000000001</c:v>
                </c:pt>
                <c:pt idx="60">
                  <c:v>90.899000000000001</c:v>
                </c:pt>
                <c:pt idx="61">
                  <c:v>90.899000000000001</c:v>
                </c:pt>
                <c:pt idx="62">
                  <c:v>90.899000000000001</c:v>
                </c:pt>
                <c:pt idx="63">
                  <c:v>90.899000000000001</c:v>
                </c:pt>
                <c:pt idx="64">
                  <c:v>90.899000000000001</c:v>
                </c:pt>
                <c:pt idx="65">
                  <c:v>90.899000000000001</c:v>
                </c:pt>
                <c:pt idx="66">
                  <c:v>90.899000000000001</c:v>
                </c:pt>
                <c:pt idx="67">
                  <c:v>90.899000000000001</c:v>
                </c:pt>
                <c:pt idx="68">
                  <c:v>90.899000000000001</c:v>
                </c:pt>
                <c:pt idx="69">
                  <c:v>90.899000000000001</c:v>
                </c:pt>
                <c:pt idx="70">
                  <c:v>90.899000000000001</c:v>
                </c:pt>
                <c:pt idx="71">
                  <c:v>90.899000000000001</c:v>
                </c:pt>
                <c:pt idx="72">
                  <c:v>90.899000000000001</c:v>
                </c:pt>
                <c:pt idx="73">
                  <c:v>90.899000000000001</c:v>
                </c:pt>
                <c:pt idx="74">
                  <c:v>90.899000000000001</c:v>
                </c:pt>
                <c:pt idx="75">
                  <c:v>90.899000000000001</c:v>
                </c:pt>
                <c:pt idx="76">
                  <c:v>90.899000000000001</c:v>
                </c:pt>
                <c:pt idx="77">
                  <c:v>90.899000000000001</c:v>
                </c:pt>
                <c:pt idx="78">
                  <c:v>90.899000000000001</c:v>
                </c:pt>
                <c:pt idx="79">
                  <c:v>90.899000000000001</c:v>
                </c:pt>
                <c:pt idx="80">
                  <c:v>90.388000000000005</c:v>
                </c:pt>
                <c:pt idx="81">
                  <c:v>90.388000000000005</c:v>
                </c:pt>
                <c:pt idx="82">
                  <c:v>90.388000000000005</c:v>
                </c:pt>
                <c:pt idx="83">
                  <c:v>90.388000000000005</c:v>
                </c:pt>
                <c:pt idx="84">
                  <c:v>90.388000000000005</c:v>
                </c:pt>
                <c:pt idx="85">
                  <c:v>90.388000000000005</c:v>
                </c:pt>
                <c:pt idx="86">
                  <c:v>90.388000000000005</c:v>
                </c:pt>
                <c:pt idx="87">
                  <c:v>89.367000000000004</c:v>
                </c:pt>
                <c:pt idx="88">
                  <c:v>88.855999999999995</c:v>
                </c:pt>
                <c:pt idx="89">
                  <c:v>88.344999999999999</c:v>
                </c:pt>
                <c:pt idx="90">
                  <c:v>87.834999999999994</c:v>
                </c:pt>
                <c:pt idx="91">
                  <c:v>87.834999999999994</c:v>
                </c:pt>
                <c:pt idx="92">
                  <c:v>87.834999999999994</c:v>
                </c:pt>
                <c:pt idx="93">
                  <c:v>87.834999999999994</c:v>
                </c:pt>
                <c:pt idx="94">
                  <c:v>86.801000000000002</c:v>
                </c:pt>
                <c:pt idx="95">
                  <c:v>86.801000000000002</c:v>
                </c:pt>
                <c:pt idx="96">
                  <c:v>86.801000000000002</c:v>
                </c:pt>
                <c:pt idx="97">
                  <c:v>86.801000000000002</c:v>
                </c:pt>
                <c:pt idx="98">
                  <c:v>86.801000000000002</c:v>
                </c:pt>
                <c:pt idx="99">
                  <c:v>86.275000000000006</c:v>
                </c:pt>
                <c:pt idx="100">
                  <c:v>86.275000000000006</c:v>
                </c:pt>
                <c:pt idx="101">
                  <c:v>86.275000000000006</c:v>
                </c:pt>
                <c:pt idx="102">
                  <c:v>85.736000000000004</c:v>
                </c:pt>
                <c:pt idx="103">
                  <c:v>85.736000000000004</c:v>
                </c:pt>
                <c:pt idx="104">
                  <c:v>85.736000000000004</c:v>
                </c:pt>
                <c:pt idx="105">
                  <c:v>85.736000000000004</c:v>
                </c:pt>
                <c:pt idx="106">
                  <c:v>85.736000000000004</c:v>
                </c:pt>
                <c:pt idx="107">
                  <c:v>85.736000000000004</c:v>
                </c:pt>
                <c:pt idx="108">
                  <c:v>84.658000000000001</c:v>
                </c:pt>
                <c:pt idx="109">
                  <c:v>84.658000000000001</c:v>
                </c:pt>
                <c:pt idx="110">
                  <c:v>83.578999999999994</c:v>
                </c:pt>
                <c:pt idx="111">
                  <c:v>82.501000000000005</c:v>
                </c:pt>
                <c:pt idx="112">
                  <c:v>82.501000000000005</c:v>
                </c:pt>
                <c:pt idx="113">
                  <c:v>82.501000000000005</c:v>
                </c:pt>
                <c:pt idx="114">
                  <c:v>81.960999999999999</c:v>
                </c:pt>
                <c:pt idx="115">
                  <c:v>81.960999999999999</c:v>
                </c:pt>
                <c:pt idx="116">
                  <c:v>81.960999999999999</c:v>
                </c:pt>
                <c:pt idx="117">
                  <c:v>81.960999999999999</c:v>
                </c:pt>
                <c:pt idx="118">
                  <c:v>81.418999999999997</c:v>
                </c:pt>
                <c:pt idx="119">
                  <c:v>81.418999999999997</c:v>
                </c:pt>
                <c:pt idx="120">
                  <c:v>81.418999999999997</c:v>
                </c:pt>
                <c:pt idx="121">
                  <c:v>80.332999999999998</c:v>
                </c:pt>
                <c:pt idx="122">
                  <c:v>80.332999999999998</c:v>
                </c:pt>
                <c:pt idx="123">
                  <c:v>80.332999999999998</c:v>
                </c:pt>
                <c:pt idx="124">
                  <c:v>79.790000000000006</c:v>
                </c:pt>
                <c:pt idx="125">
                  <c:v>79.790000000000006</c:v>
                </c:pt>
                <c:pt idx="126">
                  <c:v>79.790000000000006</c:v>
                </c:pt>
                <c:pt idx="127">
                  <c:v>79.790000000000006</c:v>
                </c:pt>
                <c:pt idx="128">
                  <c:v>79.790000000000006</c:v>
                </c:pt>
                <c:pt idx="129">
                  <c:v>79.790000000000006</c:v>
                </c:pt>
                <c:pt idx="130">
                  <c:v>79.790000000000006</c:v>
                </c:pt>
                <c:pt idx="131">
                  <c:v>79.790000000000006</c:v>
                </c:pt>
                <c:pt idx="132">
                  <c:v>79.790000000000006</c:v>
                </c:pt>
                <c:pt idx="133">
                  <c:v>79.247</c:v>
                </c:pt>
                <c:pt idx="134">
                  <c:v>79.247</c:v>
                </c:pt>
                <c:pt idx="135">
                  <c:v>79.247</c:v>
                </c:pt>
                <c:pt idx="136">
                  <c:v>79.247</c:v>
                </c:pt>
                <c:pt idx="137">
                  <c:v>79.247</c:v>
                </c:pt>
                <c:pt idx="138">
                  <c:v>79.247</c:v>
                </c:pt>
                <c:pt idx="139">
                  <c:v>79.247</c:v>
                </c:pt>
                <c:pt idx="140">
                  <c:v>79.247</c:v>
                </c:pt>
                <c:pt idx="141">
                  <c:v>78.700999999999993</c:v>
                </c:pt>
                <c:pt idx="142">
                  <c:v>78.153999999999996</c:v>
                </c:pt>
                <c:pt idx="143">
                  <c:v>78.153999999999996</c:v>
                </c:pt>
                <c:pt idx="144">
                  <c:v>77.591999999999999</c:v>
                </c:pt>
                <c:pt idx="145">
                  <c:v>77.591999999999999</c:v>
                </c:pt>
                <c:pt idx="146">
                  <c:v>77.591999999999999</c:v>
                </c:pt>
                <c:pt idx="147">
                  <c:v>77.591999999999999</c:v>
                </c:pt>
                <c:pt idx="148">
                  <c:v>77.591999999999999</c:v>
                </c:pt>
                <c:pt idx="149">
                  <c:v>77.591999999999999</c:v>
                </c:pt>
                <c:pt idx="150">
                  <c:v>77.591999999999999</c:v>
                </c:pt>
                <c:pt idx="151">
                  <c:v>77.591999999999999</c:v>
                </c:pt>
                <c:pt idx="152">
                  <c:v>77.591999999999999</c:v>
                </c:pt>
                <c:pt idx="153">
                  <c:v>77.591999999999999</c:v>
                </c:pt>
                <c:pt idx="154">
                  <c:v>77.591999999999999</c:v>
                </c:pt>
                <c:pt idx="155">
                  <c:v>77.591999999999999</c:v>
                </c:pt>
                <c:pt idx="156">
                  <c:v>77.591999999999999</c:v>
                </c:pt>
                <c:pt idx="157">
                  <c:v>77</c:v>
                </c:pt>
                <c:pt idx="158">
                  <c:v>76.408000000000001</c:v>
                </c:pt>
                <c:pt idx="159">
                  <c:v>76.408000000000001</c:v>
                </c:pt>
                <c:pt idx="160">
                  <c:v>75.814999999999998</c:v>
                </c:pt>
                <c:pt idx="161">
                  <c:v>75.814999999999998</c:v>
                </c:pt>
                <c:pt idx="162">
                  <c:v>75.814999999999998</c:v>
                </c:pt>
                <c:pt idx="163">
                  <c:v>75.814999999999998</c:v>
                </c:pt>
                <c:pt idx="164">
                  <c:v>75.814999999999998</c:v>
                </c:pt>
                <c:pt idx="165">
                  <c:v>75.814999999999998</c:v>
                </c:pt>
                <c:pt idx="166">
                  <c:v>75.814999999999998</c:v>
                </c:pt>
                <c:pt idx="167">
                  <c:v>75.814999999999998</c:v>
                </c:pt>
                <c:pt idx="168">
                  <c:v>75.814999999999998</c:v>
                </c:pt>
                <c:pt idx="169">
                  <c:v>75.814999999999998</c:v>
                </c:pt>
                <c:pt idx="170">
                  <c:v>75.814999999999998</c:v>
                </c:pt>
                <c:pt idx="171">
                  <c:v>75.814999999999998</c:v>
                </c:pt>
                <c:pt idx="172">
                  <c:v>75.814999999999998</c:v>
                </c:pt>
                <c:pt idx="173">
                  <c:v>75.222999999999999</c:v>
                </c:pt>
                <c:pt idx="174">
                  <c:v>75.222999999999999</c:v>
                </c:pt>
                <c:pt idx="175">
                  <c:v>75.222999999999999</c:v>
                </c:pt>
                <c:pt idx="176">
                  <c:v>75.222999999999999</c:v>
                </c:pt>
                <c:pt idx="177">
                  <c:v>75.222999999999999</c:v>
                </c:pt>
                <c:pt idx="178">
                  <c:v>75.222999999999999</c:v>
                </c:pt>
                <c:pt idx="179">
                  <c:v>75.222999999999999</c:v>
                </c:pt>
                <c:pt idx="180">
                  <c:v>75.222999999999999</c:v>
                </c:pt>
                <c:pt idx="181">
                  <c:v>75.222999999999999</c:v>
                </c:pt>
                <c:pt idx="182">
                  <c:v>75.222999999999999</c:v>
                </c:pt>
                <c:pt idx="183">
                  <c:v>75.222999999999999</c:v>
                </c:pt>
                <c:pt idx="184">
                  <c:v>75.222999999999999</c:v>
                </c:pt>
                <c:pt idx="185">
                  <c:v>75.222999999999999</c:v>
                </c:pt>
                <c:pt idx="186">
                  <c:v>75.222999999999999</c:v>
                </c:pt>
                <c:pt idx="187">
                  <c:v>75.222999999999999</c:v>
                </c:pt>
                <c:pt idx="188">
                  <c:v>75.222999999999999</c:v>
                </c:pt>
                <c:pt idx="189">
                  <c:v>75.222999999999999</c:v>
                </c:pt>
                <c:pt idx="190">
                  <c:v>75.222999999999999</c:v>
                </c:pt>
                <c:pt idx="191">
                  <c:v>75.222999999999999</c:v>
                </c:pt>
                <c:pt idx="192">
                  <c:v>75.222999999999999</c:v>
                </c:pt>
                <c:pt idx="193">
                  <c:v>75.222999999999999</c:v>
                </c:pt>
                <c:pt idx="194">
                  <c:v>74</c:v>
                </c:pt>
                <c:pt idx="195">
                  <c:v>74</c:v>
                </c:pt>
                <c:pt idx="196">
                  <c:v>74</c:v>
                </c:pt>
                <c:pt idx="197">
                  <c:v>74</c:v>
                </c:pt>
                <c:pt idx="198">
                  <c:v>74</c:v>
                </c:pt>
                <c:pt idx="199">
                  <c:v>74</c:v>
                </c:pt>
                <c:pt idx="200">
                  <c:v>74</c:v>
                </c:pt>
                <c:pt idx="201">
                  <c:v>74</c:v>
                </c:pt>
                <c:pt idx="202">
                  <c:v>73.388000000000005</c:v>
                </c:pt>
                <c:pt idx="203">
                  <c:v>73.388000000000005</c:v>
                </c:pt>
                <c:pt idx="204">
                  <c:v>73.388000000000005</c:v>
                </c:pt>
                <c:pt idx="205">
                  <c:v>73.388000000000005</c:v>
                </c:pt>
                <c:pt idx="206">
                  <c:v>73.388000000000005</c:v>
                </c:pt>
                <c:pt idx="207">
                  <c:v>73.388000000000005</c:v>
                </c:pt>
                <c:pt idx="208">
                  <c:v>73.388000000000005</c:v>
                </c:pt>
                <c:pt idx="209">
                  <c:v>73.388000000000005</c:v>
                </c:pt>
                <c:pt idx="210">
                  <c:v>73.388000000000005</c:v>
                </c:pt>
                <c:pt idx="211">
                  <c:v>73.388000000000005</c:v>
                </c:pt>
                <c:pt idx="212">
                  <c:v>73.388000000000005</c:v>
                </c:pt>
                <c:pt idx="213">
                  <c:v>73.388000000000005</c:v>
                </c:pt>
                <c:pt idx="214">
                  <c:v>73.388000000000005</c:v>
                </c:pt>
                <c:pt idx="215">
                  <c:v>72.777000000000001</c:v>
                </c:pt>
                <c:pt idx="216">
                  <c:v>72.777000000000001</c:v>
                </c:pt>
                <c:pt idx="217">
                  <c:v>72.777000000000001</c:v>
                </c:pt>
                <c:pt idx="218">
                  <c:v>72.165000000000006</c:v>
                </c:pt>
                <c:pt idx="219">
                  <c:v>72.165000000000006</c:v>
                </c:pt>
                <c:pt idx="220">
                  <c:v>72.165000000000006</c:v>
                </c:pt>
                <c:pt idx="221">
                  <c:v>72.165000000000006</c:v>
                </c:pt>
                <c:pt idx="222">
                  <c:v>72.165000000000006</c:v>
                </c:pt>
                <c:pt idx="223">
                  <c:v>72.165000000000006</c:v>
                </c:pt>
                <c:pt idx="224">
                  <c:v>72.165000000000006</c:v>
                </c:pt>
                <c:pt idx="225">
                  <c:v>72.165000000000006</c:v>
                </c:pt>
                <c:pt idx="226">
                  <c:v>72.165000000000006</c:v>
                </c:pt>
                <c:pt idx="227">
                  <c:v>72.165000000000006</c:v>
                </c:pt>
                <c:pt idx="228">
                  <c:v>72.165000000000006</c:v>
                </c:pt>
                <c:pt idx="229">
                  <c:v>72.165000000000006</c:v>
                </c:pt>
                <c:pt idx="230">
                  <c:v>72.165000000000006</c:v>
                </c:pt>
                <c:pt idx="231">
                  <c:v>72.165000000000006</c:v>
                </c:pt>
                <c:pt idx="232">
                  <c:v>71.548000000000002</c:v>
                </c:pt>
                <c:pt idx="233">
                  <c:v>71.548000000000002</c:v>
                </c:pt>
                <c:pt idx="234">
                  <c:v>71.548000000000002</c:v>
                </c:pt>
                <c:pt idx="235">
                  <c:v>71.548000000000002</c:v>
                </c:pt>
                <c:pt idx="236">
                  <c:v>71.548000000000002</c:v>
                </c:pt>
                <c:pt idx="237">
                  <c:v>70.915000000000006</c:v>
                </c:pt>
                <c:pt idx="238">
                  <c:v>70.915000000000006</c:v>
                </c:pt>
                <c:pt idx="239">
                  <c:v>70.915000000000006</c:v>
                </c:pt>
                <c:pt idx="240">
                  <c:v>70.275999999999996</c:v>
                </c:pt>
                <c:pt idx="241">
                  <c:v>70.275999999999996</c:v>
                </c:pt>
                <c:pt idx="242">
                  <c:v>70.275999999999996</c:v>
                </c:pt>
                <c:pt idx="243">
                  <c:v>70.275999999999996</c:v>
                </c:pt>
                <c:pt idx="244">
                  <c:v>70.275999999999996</c:v>
                </c:pt>
                <c:pt idx="245">
                  <c:v>70.275999999999996</c:v>
                </c:pt>
                <c:pt idx="246">
                  <c:v>70.275999999999996</c:v>
                </c:pt>
                <c:pt idx="247">
                  <c:v>70.275999999999996</c:v>
                </c:pt>
                <c:pt idx="248">
                  <c:v>70.275999999999996</c:v>
                </c:pt>
                <c:pt idx="249">
                  <c:v>70.275999999999996</c:v>
                </c:pt>
                <c:pt idx="250">
                  <c:v>70.275999999999996</c:v>
                </c:pt>
                <c:pt idx="251">
                  <c:v>70.275999999999996</c:v>
                </c:pt>
                <c:pt idx="252">
                  <c:v>70.275999999999996</c:v>
                </c:pt>
                <c:pt idx="253">
                  <c:v>70.275999999999996</c:v>
                </c:pt>
                <c:pt idx="254">
                  <c:v>70.275999999999996</c:v>
                </c:pt>
                <c:pt idx="255">
                  <c:v>70.275999999999996</c:v>
                </c:pt>
                <c:pt idx="256">
                  <c:v>70.275999999999996</c:v>
                </c:pt>
                <c:pt idx="257">
                  <c:v>70.275999999999996</c:v>
                </c:pt>
                <c:pt idx="258">
                  <c:v>70.275999999999996</c:v>
                </c:pt>
                <c:pt idx="259">
                  <c:v>70.275999999999996</c:v>
                </c:pt>
                <c:pt idx="260">
                  <c:v>70.275999999999996</c:v>
                </c:pt>
                <c:pt idx="261">
                  <c:v>69.593999999999994</c:v>
                </c:pt>
                <c:pt idx="262">
                  <c:v>69.593999999999994</c:v>
                </c:pt>
                <c:pt idx="263">
                  <c:v>69.593999999999994</c:v>
                </c:pt>
                <c:pt idx="264">
                  <c:v>69.593999999999994</c:v>
                </c:pt>
                <c:pt idx="265">
                  <c:v>69.593999999999994</c:v>
                </c:pt>
                <c:pt idx="266">
                  <c:v>69.593999999999994</c:v>
                </c:pt>
                <c:pt idx="267">
                  <c:v>69.593999999999994</c:v>
                </c:pt>
                <c:pt idx="268">
                  <c:v>69.593999999999994</c:v>
                </c:pt>
                <c:pt idx="269">
                  <c:v>69.593999999999994</c:v>
                </c:pt>
                <c:pt idx="270">
                  <c:v>69.593999999999994</c:v>
                </c:pt>
                <c:pt idx="271">
                  <c:v>69.593999999999994</c:v>
                </c:pt>
                <c:pt idx="272">
                  <c:v>69.593999999999994</c:v>
                </c:pt>
                <c:pt idx="273">
                  <c:v>69.593999999999994</c:v>
                </c:pt>
                <c:pt idx="274">
                  <c:v>69.593999999999994</c:v>
                </c:pt>
                <c:pt idx="275">
                  <c:v>69.593999999999994</c:v>
                </c:pt>
                <c:pt idx="276">
                  <c:v>69.593999999999994</c:v>
                </c:pt>
                <c:pt idx="277">
                  <c:v>69.593999999999994</c:v>
                </c:pt>
                <c:pt idx="278">
                  <c:v>69.593999999999994</c:v>
                </c:pt>
                <c:pt idx="279">
                  <c:v>69.593999999999994</c:v>
                </c:pt>
                <c:pt idx="280">
                  <c:v>69.593999999999994</c:v>
                </c:pt>
                <c:pt idx="281">
                  <c:v>69.593999999999994</c:v>
                </c:pt>
                <c:pt idx="282">
                  <c:v>69.593999999999994</c:v>
                </c:pt>
                <c:pt idx="283">
                  <c:v>69.593999999999994</c:v>
                </c:pt>
                <c:pt idx="284">
                  <c:v>69.593999999999994</c:v>
                </c:pt>
                <c:pt idx="285">
                  <c:v>69.593999999999994</c:v>
                </c:pt>
                <c:pt idx="286">
                  <c:v>69.593999999999994</c:v>
                </c:pt>
                <c:pt idx="287">
                  <c:v>68.884</c:v>
                </c:pt>
                <c:pt idx="288">
                  <c:v>68.884</c:v>
                </c:pt>
                <c:pt idx="289">
                  <c:v>68.884</c:v>
                </c:pt>
                <c:pt idx="290">
                  <c:v>68.884</c:v>
                </c:pt>
                <c:pt idx="291">
                  <c:v>68.884</c:v>
                </c:pt>
                <c:pt idx="292">
                  <c:v>68.884</c:v>
                </c:pt>
                <c:pt idx="293">
                  <c:v>68.884</c:v>
                </c:pt>
                <c:pt idx="294">
                  <c:v>68.884</c:v>
                </c:pt>
                <c:pt idx="295">
                  <c:v>68.884</c:v>
                </c:pt>
                <c:pt idx="296">
                  <c:v>68.884</c:v>
                </c:pt>
                <c:pt idx="297">
                  <c:v>68.884</c:v>
                </c:pt>
                <c:pt idx="298">
                  <c:v>68.126999999999995</c:v>
                </c:pt>
                <c:pt idx="299">
                  <c:v>68.126999999999995</c:v>
                </c:pt>
                <c:pt idx="300">
                  <c:v>68.126999999999995</c:v>
                </c:pt>
                <c:pt idx="301">
                  <c:v>68.126999999999995</c:v>
                </c:pt>
                <c:pt idx="302">
                  <c:v>68.126999999999995</c:v>
                </c:pt>
                <c:pt idx="303">
                  <c:v>68.126999999999995</c:v>
                </c:pt>
                <c:pt idx="304">
                  <c:v>68.126999999999995</c:v>
                </c:pt>
                <c:pt idx="305">
                  <c:v>68.126999999999995</c:v>
                </c:pt>
                <c:pt idx="306">
                  <c:v>68.126999999999995</c:v>
                </c:pt>
                <c:pt idx="307">
                  <c:v>68.126999999999995</c:v>
                </c:pt>
                <c:pt idx="308">
                  <c:v>68.126999999999995</c:v>
                </c:pt>
                <c:pt idx="309">
                  <c:v>68.126999999999995</c:v>
                </c:pt>
                <c:pt idx="310">
                  <c:v>68.126999999999995</c:v>
                </c:pt>
                <c:pt idx="311">
                  <c:v>68.126999999999995</c:v>
                </c:pt>
                <c:pt idx="312">
                  <c:v>68.126999999999995</c:v>
                </c:pt>
                <c:pt idx="313">
                  <c:v>68.126999999999995</c:v>
                </c:pt>
                <c:pt idx="314">
                  <c:v>67.352999999999994</c:v>
                </c:pt>
                <c:pt idx="315">
                  <c:v>67.352999999999994</c:v>
                </c:pt>
                <c:pt idx="316">
                  <c:v>67.352999999999994</c:v>
                </c:pt>
                <c:pt idx="317">
                  <c:v>67.352999999999994</c:v>
                </c:pt>
                <c:pt idx="318">
                  <c:v>67.352999999999994</c:v>
                </c:pt>
                <c:pt idx="319">
                  <c:v>67.352999999999994</c:v>
                </c:pt>
                <c:pt idx="320">
                  <c:v>67.352999999999994</c:v>
                </c:pt>
                <c:pt idx="321">
                  <c:v>67.352999999999994</c:v>
                </c:pt>
                <c:pt idx="322">
                  <c:v>67.352999999999994</c:v>
                </c:pt>
                <c:pt idx="323">
                  <c:v>67.352999999999994</c:v>
                </c:pt>
                <c:pt idx="324">
                  <c:v>67.352999999999994</c:v>
                </c:pt>
                <c:pt idx="325">
                  <c:v>67.352999999999994</c:v>
                </c:pt>
                <c:pt idx="326">
                  <c:v>67.352999999999994</c:v>
                </c:pt>
                <c:pt idx="327">
                  <c:v>67.352999999999994</c:v>
                </c:pt>
                <c:pt idx="328">
                  <c:v>67.352999999999994</c:v>
                </c:pt>
                <c:pt idx="329">
                  <c:v>67.352999999999994</c:v>
                </c:pt>
                <c:pt idx="330">
                  <c:v>67.352999999999994</c:v>
                </c:pt>
                <c:pt idx="331">
                  <c:v>67.352999999999994</c:v>
                </c:pt>
                <c:pt idx="332">
                  <c:v>67.352999999999994</c:v>
                </c:pt>
                <c:pt idx="333">
                  <c:v>67.352999999999994</c:v>
                </c:pt>
                <c:pt idx="334">
                  <c:v>67.352999999999994</c:v>
                </c:pt>
                <c:pt idx="335">
                  <c:v>67.352999999999994</c:v>
                </c:pt>
                <c:pt idx="336">
                  <c:v>67.352999999999994</c:v>
                </c:pt>
                <c:pt idx="337">
                  <c:v>67.352999999999994</c:v>
                </c:pt>
                <c:pt idx="338">
                  <c:v>67.352999999999994</c:v>
                </c:pt>
                <c:pt idx="339">
                  <c:v>67.352999999999994</c:v>
                </c:pt>
                <c:pt idx="340">
                  <c:v>67.352999999999994</c:v>
                </c:pt>
                <c:pt idx="341">
                  <c:v>67.352999999999994</c:v>
                </c:pt>
                <c:pt idx="342">
                  <c:v>67.352999999999994</c:v>
                </c:pt>
                <c:pt idx="343">
                  <c:v>67.352999999999994</c:v>
                </c:pt>
                <c:pt idx="344">
                  <c:v>67.352999999999994</c:v>
                </c:pt>
                <c:pt idx="345">
                  <c:v>67.352999999999994</c:v>
                </c:pt>
                <c:pt idx="346">
                  <c:v>67.352999999999994</c:v>
                </c:pt>
                <c:pt idx="347">
                  <c:v>67.352999999999994</c:v>
                </c:pt>
                <c:pt idx="348">
                  <c:v>67.352999999999994</c:v>
                </c:pt>
                <c:pt idx="349">
                  <c:v>67.352999999999994</c:v>
                </c:pt>
                <c:pt idx="350">
                  <c:v>66.489000000000004</c:v>
                </c:pt>
                <c:pt idx="351">
                  <c:v>66.489000000000004</c:v>
                </c:pt>
                <c:pt idx="352">
                  <c:v>66.489000000000004</c:v>
                </c:pt>
                <c:pt idx="353">
                  <c:v>66.489000000000004</c:v>
                </c:pt>
                <c:pt idx="354">
                  <c:v>66.489000000000004</c:v>
                </c:pt>
                <c:pt idx="355">
                  <c:v>66.489000000000004</c:v>
                </c:pt>
                <c:pt idx="356">
                  <c:v>66.489000000000004</c:v>
                </c:pt>
                <c:pt idx="357">
                  <c:v>66.489000000000004</c:v>
                </c:pt>
                <c:pt idx="358">
                  <c:v>66.489000000000004</c:v>
                </c:pt>
                <c:pt idx="359">
                  <c:v>66.489000000000004</c:v>
                </c:pt>
                <c:pt idx="360">
                  <c:v>66.489000000000004</c:v>
                </c:pt>
                <c:pt idx="361">
                  <c:v>66.489000000000004</c:v>
                </c:pt>
                <c:pt idx="362">
                  <c:v>66.489000000000004</c:v>
                </c:pt>
                <c:pt idx="363">
                  <c:v>66.489000000000004</c:v>
                </c:pt>
                <c:pt idx="364">
                  <c:v>66.489000000000004</c:v>
                </c:pt>
                <c:pt idx="365">
                  <c:v>66.489000000000004</c:v>
                </c:pt>
                <c:pt idx="366">
                  <c:v>66.489000000000004</c:v>
                </c:pt>
                <c:pt idx="367">
                  <c:v>66.489000000000004</c:v>
                </c:pt>
                <c:pt idx="368">
                  <c:v>66.489000000000004</c:v>
                </c:pt>
                <c:pt idx="369">
                  <c:v>66.489000000000004</c:v>
                </c:pt>
                <c:pt idx="370">
                  <c:v>66.489000000000004</c:v>
                </c:pt>
                <c:pt idx="371">
                  <c:v>66.489000000000004</c:v>
                </c:pt>
                <c:pt idx="372">
                  <c:v>66.489000000000004</c:v>
                </c:pt>
                <c:pt idx="373">
                  <c:v>66.489000000000004</c:v>
                </c:pt>
                <c:pt idx="374">
                  <c:v>66.489000000000004</c:v>
                </c:pt>
                <c:pt idx="375">
                  <c:v>66.489000000000004</c:v>
                </c:pt>
                <c:pt idx="376">
                  <c:v>66.489000000000004</c:v>
                </c:pt>
                <c:pt idx="377">
                  <c:v>66.489000000000004</c:v>
                </c:pt>
                <c:pt idx="378">
                  <c:v>66.489000000000004</c:v>
                </c:pt>
                <c:pt idx="379">
                  <c:v>66.489000000000004</c:v>
                </c:pt>
                <c:pt idx="380">
                  <c:v>66.489000000000004</c:v>
                </c:pt>
                <c:pt idx="381">
                  <c:v>66.489000000000004</c:v>
                </c:pt>
                <c:pt idx="382">
                  <c:v>66.489000000000004</c:v>
                </c:pt>
                <c:pt idx="383">
                  <c:v>66.489000000000004</c:v>
                </c:pt>
                <c:pt idx="384">
                  <c:v>66.489000000000004</c:v>
                </c:pt>
                <c:pt idx="385">
                  <c:v>66.489000000000004</c:v>
                </c:pt>
                <c:pt idx="386">
                  <c:v>66.489000000000004</c:v>
                </c:pt>
                <c:pt idx="387">
                  <c:v>66.489000000000004</c:v>
                </c:pt>
                <c:pt idx="388">
                  <c:v>66.489000000000004</c:v>
                </c:pt>
                <c:pt idx="389">
                  <c:v>66.489000000000004</c:v>
                </c:pt>
                <c:pt idx="390">
                  <c:v>66.489000000000004</c:v>
                </c:pt>
                <c:pt idx="391">
                  <c:v>66.489000000000004</c:v>
                </c:pt>
                <c:pt idx="392">
                  <c:v>66.489000000000004</c:v>
                </c:pt>
                <c:pt idx="393">
                  <c:v>66.489000000000004</c:v>
                </c:pt>
                <c:pt idx="394">
                  <c:v>66.489000000000004</c:v>
                </c:pt>
                <c:pt idx="395">
                  <c:v>66.489000000000004</c:v>
                </c:pt>
                <c:pt idx="396">
                  <c:v>66.489000000000004</c:v>
                </c:pt>
                <c:pt idx="397">
                  <c:v>66.489000000000004</c:v>
                </c:pt>
                <c:pt idx="398">
                  <c:v>66.489000000000004</c:v>
                </c:pt>
                <c:pt idx="399">
                  <c:v>66.489000000000004</c:v>
                </c:pt>
                <c:pt idx="400">
                  <c:v>66.489000000000004</c:v>
                </c:pt>
                <c:pt idx="401">
                  <c:v>66.489000000000004</c:v>
                </c:pt>
                <c:pt idx="402">
                  <c:v>66.489000000000004</c:v>
                </c:pt>
                <c:pt idx="403">
                  <c:v>66.489000000000004</c:v>
                </c:pt>
                <c:pt idx="404">
                  <c:v>65.510999999999996</c:v>
                </c:pt>
                <c:pt idx="405">
                  <c:v>65.510999999999996</c:v>
                </c:pt>
                <c:pt idx="406">
                  <c:v>65.510999999999996</c:v>
                </c:pt>
                <c:pt idx="407">
                  <c:v>65.510999999999996</c:v>
                </c:pt>
                <c:pt idx="408">
                  <c:v>65.510999999999996</c:v>
                </c:pt>
                <c:pt idx="409">
                  <c:v>65.510999999999996</c:v>
                </c:pt>
                <c:pt idx="410">
                  <c:v>65.510999999999996</c:v>
                </c:pt>
                <c:pt idx="411">
                  <c:v>65.510999999999996</c:v>
                </c:pt>
                <c:pt idx="412">
                  <c:v>65.510999999999996</c:v>
                </c:pt>
                <c:pt idx="413">
                  <c:v>65.510999999999996</c:v>
                </c:pt>
                <c:pt idx="414">
                  <c:v>65.510999999999996</c:v>
                </c:pt>
                <c:pt idx="415">
                  <c:v>65.510999999999996</c:v>
                </c:pt>
                <c:pt idx="416">
                  <c:v>64.534000000000006</c:v>
                </c:pt>
                <c:pt idx="417">
                  <c:v>64.534000000000006</c:v>
                </c:pt>
                <c:pt idx="418">
                  <c:v>64.534000000000006</c:v>
                </c:pt>
                <c:pt idx="419">
                  <c:v>64.534000000000006</c:v>
                </c:pt>
                <c:pt idx="420">
                  <c:v>64.534000000000006</c:v>
                </c:pt>
                <c:pt idx="421">
                  <c:v>64.534000000000006</c:v>
                </c:pt>
                <c:pt idx="422">
                  <c:v>64.534000000000006</c:v>
                </c:pt>
                <c:pt idx="423">
                  <c:v>64.534000000000006</c:v>
                </c:pt>
                <c:pt idx="424">
                  <c:v>64.534000000000006</c:v>
                </c:pt>
                <c:pt idx="425">
                  <c:v>64.534000000000006</c:v>
                </c:pt>
                <c:pt idx="426">
                  <c:v>64.534000000000006</c:v>
                </c:pt>
                <c:pt idx="427">
                  <c:v>64.534000000000006</c:v>
                </c:pt>
                <c:pt idx="428">
                  <c:v>64.534000000000006</c:v>
                </c:pt>
                <c:pt idx="429">
                  <c:v>64.534000000000006</c:v>
                </c:pt>
                <c:pt idx="430">
                  <c:v>64.534000000000006</c:v>
                </c:pt>
                <c:pt idx="431">
                  <c:v>64.534000000000006</c:v>
                </c:pt>
                <c:pt idx="432">
                  <c:v>64.534000000000006</c:v>
                </c:pt>
                <c:pt idx="433">
                  <c:v>64.534000000000006</c:v>
                </c:pt>
              </c:numCache>
            </c:numRef>
          </c:yVal>
          <c:smooth val="0"/>
          <c:extLst>
            <c:ext xmlns:c16="http://schemas.microsoft.com/office/drawing/2014/chart" uri="{C3380CC4-5D6E-409C-BE32-E72D297353CC}">
              <c16:uniqueId val="{00000003-A5DC-4521-BDA0-69A33ED261BE}"/>
            </c:ext>
          </c:extLst>
        </c:ser>
        <c:ser>
          <c:idx val="4"/>
          <c:order val="4"/>
          <c:tx>
            <c:strRef>
              <c:f>Sheet1!$F$1</c:f>
              <c:strCache>
                <c:ptCount val="1"/>
                <c:pt idx="0">
                  <c:v>Polyclonal induction/Treated Rejection (N=299)</c:v>
                </c:pt>
              </c:strCache>
            </c:strRef>
          </c:tx>
          <c:spPr>
            <a:ln w="41275">
              <a:solidFill>
                <a:srgbClr val="FF0000"/>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Sheet1!$F$2:$F$435</c:f>
              <c:numCache>
                <c:formatCode>General</c:formatCode>
                <c:ptCount val="434"/>
                <c:pt idx="0">
                  <c:v>100</c:v>
                </c:pt>
                <c:pt idx="1">
                  <c:v>100</c:v>
                </c:pt>
                <c:pt idx="2">
                  <c:v>99.665999999999997</c:v>
                </c:pt>
                <c:pt idx="3">
                  <c:v>99.331000000000003</c:v>
                </c:pt>
                <c:pt idx="4">
                  <c:v>99.331000000000003</c:v>
                </c:pt>
                <c:pt idx="5">
                  <c:v>99.331000000000003</c:v>
                </c:pt>
                <c:pt idx="6">
                  <c:v>99.331000000000003</c:v>
                </c:pt>
                <c:pt idx="7">
                  <c:v>99.331000000000003</c:v>
                </c:pt>
                <c:pt idx="8">
                  <c:v>99.331000000000003</c:v>
                </c:pt>
                <c:pt idx="9">
                  <c:v>99.331000000000003</c:v>
                </c:pt>
                <c:pt idx="10">
                  <c:v>98.992000000000004</c:v>
                </c:pt>
                <c:pt idx="11">
                  <c:v>98.652000000000001</c:v>
                </c:pt>
                <c:pt idx="12">
                  <c:v>97.631</c:v>
                </c:pt>
                <c:pt idx="13">
                  <c:v>97.631</c:v>
                </c:pt>
                <c:pt idx="14">
                  <c:v>97.290999999999997</c:v>
                </c:pt>
                <c:pt idx="15">
                  <c:v>97.290999999999997</c:v>
                </c:pt>
                <c:pt idx="16">
                  <c:v>96.950999999999993</c:v>
                </c:pt>
                <c:pt idx="17">
                  <c:v>96.950999999999993</c:v>
                </c:pt>
                <c:pt idx="18">
                  <c:v>96.61</c:v>
                </c:pt>
                <c:pt idx="19">
                  <c:v>96.61</c:v>
                </c:pt>
                <c:pt idx="20">
                  <c:v>96.61</c:v>
                </c:pt>
                <c:pt idx="21">
                  <c:v>96.268000000000001</c:v>
                </c:pt>
                <c:pt idx="22">
                  <c:v>96.268000000000001</c:v>
                </c:pt>
                <c:pt idx="23">
                  <c:v>95.584999999999994</c:v>
                </c:pt>
                <c:pt idx="24">
                  <c:v>95.584999999999994</c:v>
                </c:pt>
                <c:pt idx="25">
                  <c:v>95.244</c:v>
                </c:pt>
                <c:pt idx="26">
                  <c:v>94.561000000000007</c:v>
                </c:pt>
                <c:pt idx="27">
                  <c:v>93.879000000000005</c:v>
                </c:pt>
                <c:pt idx="28">
                  <c:v>93.879000000000005</c:v>
                </c:pt>
                <c:pt idx="29">
                  <c:v>93.879000000000005</c:v>
                </c:pt>
                <c:pt idx="30">
                  <c:v>93.537000000000006</c:v>
                </c:pt>
                <c:pt idx="31">
                  <c:v>93.195999999999998</c:v>
                </c:pt>
                <c:pt idx="32">
                  <c:v>92.853999999999999</c:v>
                </c:pt>
                <c:pt idx="33">
                  <c:v>92.17</c:v>
                </c:pt>
                <c:pt idx="34">
                  <c:v>92.17</c:v>
                </c:pt>
                <c:pt idx="35">
                  <c:v>92.17</c:v>
                </c:pt>
                <c:pt idx="36">
                  <c:v>92.17</c:v>
                </c:pt>
                <c:pt idx="37">
                  <c:v>92.17</c:v>
                </c:pt>
                <c:pt idx="38">
                  <c:v>92.17</c:v>
                </c:pt>
                <c:pt idx="39">
                  <c:v>91.819000000000003</c:v>
                </c:pt>
                <c:pt idx="40">
                  <c:v>91.819000000000003</c:v>
                </c:pt>
                <c:pt idx="41">
                  <c:v>91.466999999999999</c:v>
                </c:pt>
                <c:pt idx="42">
                  <c:v>91.466999999999999</c:v>
                </c:pt>
                <c:pt idx="43">
                  <c:v>91.466999999999999</c:v>
                </c:pt>
                <c:pt idx="44">
                  <c:v>91.466999999999999</c:v>
                </c:pt>
                <c:pt idx="45">
                  <c:v>91.466999999999999</c:v>
                </c:pt>
                <c:pt idx="46">
                  <c:v>91.466999999999999</c:v>
                </c:pt>
                <c:pt idx="47">
                  <c:v>91.466999999999999</c:v>
                </c:pt>
                <c:pt idx="48">
                  <c:v>91.466999999999999</c:v>
                </c:pt>
                <c:pt idx="49">
                  <c:v>91.466999999999999</c:v>
                </c:pt>
                <c:pt idx="50">
                  <c:v>91.088999999999999</c:v>
                </c:pt>
                <c:pt idx="51">
                  <c:v>91.088999999999999</c:v>
                </c:pt>
                <c:pt idx="52">
                  <c:v>91.088999999999999</c:v>
                </c:pt>
                <c:pt idx="53">
                  <c:v>91.088999999999999</c:v>
                </c:pt>
                <c:pt idx="54">
                  <c:v>91.088999999999999</c:v>
                </c:pt>
                <c:pt idx="55">
                  <c:v>90.703000000000003</c:v>
                </c:pt>
                <c:pt idx="56">
                  <c:v>90.316999999999993</c:v>
                </c:pt>
                <c:pt idx="57">
                  <c:v>90.316999999999993</c:v>
                </c:pt>
                <c:pt idx="58">
                  <c:v>89.930999999999997</c:v>
                </c:pt>
                <c:pt idx="59">
                  <c:v>89.930999999999997</c:v>
                </c:pt>
                <c:pt idx="60">
                  <c:v>89.930999999999997</c:v>
                </c:pt>
                <c:pt idx="61">
                  <c:v>89.543000000000006</c:v>
                </c:pt>
                <c:pt idx="62">
                  <c:v>89.543000000000006</c:v>
                </c:pt>
                <c:pt idx="63">
                  <c:v>89.543000000000006</c:v>
                </c:pt>
                <c:pt idx="64">
                  <c:v>88.768000000000001</c:v>
                </c:pt>
                <c:pt idx="65">
                  <c:v>88.768000000000001</c:v>
                </c:pt>
                <c:pt idx="66">
                  <c:v>88.768000000000001</c:v>
                </c:pt>
                <c:pt idx="67">
                  <c:v>88.38</c:v>
                </c:pt>
                <c:pt idx="68">
                  <c:v>88.38</c:v>
                </c:pt>
                <c:pt idx="69">
                  <c:v>88.38</c:v>
                </c:pt>
                <c:pt idx="70">
                  <c:v>88.38</c:v>
                </c:pt>
                <c:pt idx="71">
                  <c:v>88.38</c:v>
                </c:pt>
                <c:pt idx="72">
                  <c:v>88.38</c:v>
                </c:pt>
                <c:pt idx="73">
                  <c:v>88.38</c:v>
                </c:pt>
                <c:pt idx="74">
                  <c:v>88.38</c:v>
                </c:pt>
                <c:pt idx="75">
                  <c:v>88.38</c:v>
                </c:pt>
                <c:pt idx="76">
                  <c:v>88.38</c:v>
                </c:pt>
                <c:pt idx="77">
                  <c:v>88.38</c:v>
                </c:pt>
                <c:pt idx="78">
                  <c:v>88.38</c:v>
                </c:pt>
                <c:pt idx="79">
                  <c:v>88.38</c:v>
                </c:pt>
                <c:pt idx="80">
                  <c:v>88.38</c:v>
                </c:pt>
                <c:pt idx="81">
                  <c:v>88.38</c:v>
                </c:pt>
                <c:pt idx="82">
                  <c:v>88.38</c:v>
                </c:pt>
                <c:pt idx="83">
                  <c:v>88.38</c:v>
                </c:pt>
                <c:pt idx="84">
                  <c:v>88.38</c:v>
                </c:pt>
                <c:pt idx="85">
                  <c:v>88.38</c:v>
                </c:pt>
                <c:pt idx="86">
                  <c:v>88.38</c:v>
                </c:pt>
                <c:pt idx="87">
                  <c:v>88.38</c:v>
                </c:pt>
                <c:pt idx="88">
                  <c:v>88.38</c:v>
                </c:pt>
                <c:pt idx="89">
                  <c:v>88.38</c:v>
                </c:pt>
                <c:pt idx="90">
                  <c:v>88.38</c:v>
                </c:pt>
                <c:pt idx="91">
                  <c:v>88.38</c:v>
                </c:pt>
                <c:pt idx="92">
                  <c:v>88.38</c:v>
                </c:pt>
                <c:pt idx="93">
                  <c:v>88.38</c:v>
                </c:pt>
                <c:pt idx="94">
                  <c:v>87.974999999999994</c:v>
                </c:pt>
                <c:pt idx="95">
                  <c:v>87.974999999999994</c:v>
                </c:pt>
                <c:pt idx="96">
                  <c:v>87.974999999999994</c:v>
                </c:pt>
                <c:pt idx="97">
                  <c:v>87.974999999999994</c:v>
                </c:pt>
                <c:pt idx="98">
                  <c:v>87.974999999999994</c:v>
                </c:pt>
                <c:pt idx="99">
                  <c:v>87.974999999999994</c:v>
                </c:pt>
                <c:pt idx="100">
                  <c:v>87.974999999999994</c:v>
                </c:pt>
                <c:pt idx="101">
                  <c:v>87.974999999999994</c:v>
                </c:pt>
                <c:pt idx="102">
                  <c:v>87.974999999999994</c:v>
                </c:pt>
                <c:pt idx="103">
                  <c:v>87.537000000000006</c:v>
                </c:pt>
                <c:pt idx="104">
                  <c:v>87.537000000000006</c:v>
                </c:pt>
                <c:pt idx="105">
                  <c:v>87.537000000000006</c:v>
                </c:pt>
                <c:pt idx="106">
                  <c:v>87.537000000000006</c:v>
                </c:pt>
                <c:pt idx="107">
                  <c:v>87.537000000000006</c:v>
                </c:pt>
                <c:pt idx="108">
                  <c:v>87.537000000000006</c:v>
                </c:pt>
                <c:pt idx="109">
                  <c:v>87.537000000000006</c:v>
                </c:pt>
                <c:pt idx="110">
                  <c:v>87.094999999999999</c:v>
                </c:pt>
                <c:pt idx="111">
                  <c:v>87.094999999999999</c:v>
                </c:pt>
                <c:pt idx="112">
                  <c:v>87.094999999999999</c:v>
                </c:pt>
                <c:pt idx="113">
                  <c:v>87.094999999999999</c:v>
                </c:pt>
                <c:pt idx="114">
                  <c:v>87.094999999999999</c:v>
                </c:pt>
                <c:pt idx="115">
                  <c:v>87.094999999999999</c:v>
                </c:pt>
                <c:pt idx="116">
                  <c:v>87.094999999999999</c:v>
                </c:pt>
                <c:pt idx="117">
                  <c:v>87.094999999999999</c:v>
                </c:pt>
                <c:pt idx="118">
                  <c:v>87.094999999999999</c:v>
                </c:pt>
                <c:pt idx="119">
                  <c:v>87.094999999999999</c:v>
                </c:pt>
                <c:pt idx="120">
                  <c:v>87.094999999999999</c:v>
                </c:pt>
                <c:pt idx="121">
                  <c:v>87.094999999999999</c:v>
                </c:pt>
                <c:pt idx="122">
                  <c:v>87.094999999999999</c:v>
                </c:pt>
                <c:pt idx="123">
                  <c:v>86.646000000000001</c:v>
                </c:pt>
                <c:pt idx="124">
                  <c:v>86.646000000000001</c:v>
                </c:pt>
                <c:pt idx="125">
                  <c:v>86.646000000000001</c:v>
                </c:pt>
                <c:pt idx="126">
                  <c:v>86.646000000000001</c:v>
                </c:pt>
                <c:pt idx="127">
                  <c:v>86.646000000000001</c:v>
                </c:pt>
                <c:pt idx="128">
                  <c:v>86.646000000000001</c:v>
                </c:pt>
                <c:pt idx="129">
                  <c:v>86.192999999999998</c:v>
                </c:pt>
                <c:pt idx="130">
                  <c:v>86.192999999999998</c:v>
                </c:pt>
                <c:pt idx="131">
                  <c:v>86.192999999999998</c:v>
                </c:pt>
                <c:pt idx="132">
                  <c:v>86.192999999999998</c:v>
                </c:pt>
                <c:pt idx="133">
                  <c:v>86.192999999999998</c:v>
                </c:pt>
                <c:pt idx="134">
                  <c:v>86.192999999999998</c:v>
                </c:pt>
                <c:pt idx="135">
                  <c:v>86.192999999999998</c:v>
                </c:pt>
                <c:pt idx="136">
                  <c:v>86.192999999999998</c:v>
                </c:pt>
                <c:pt idx="137">
                  <c:v>86.192999999999998</c:v>
                </c:pt>
                <c:pt idx="138">
                  <c:v>86.192999999999998</c:v>
                </c:pt>
                <c:pt idx="139">
                  <c:v>86.192999999999998</c:v>
                </c:pt>
                <c:pt idx="140">
                  <c:v>86.192999999999998</c:v>
                </c:pt>
                <c:pt idx="141">
                  <c:v>86.192999999999998</c:v>
                </c:pt>
                <c:pt idx="142">
                  <c:v>86.192999999999998</c:v>
                </c:pt>
                <c:pt idx="143">
                  <c:v>85.721999999999994</c:v>
                </c:pt>
                <c:pt idx="144">
                  <c:v>85.721999999999994</c:v>
                </c:pt>
                <c:pt idx="145">
                  <c:v>85.721999999999994</c:v>
                </c:pt>
                <c:pt idx="146">
                  <c:v>85.721999999999994</c:v>
                </c:pt>
                <c:pt idx="147">
                  <c:v>85.721999999999994</c:v>
                </c:pt>
                <c:pt idx="148">
                  <c:v>85.721999999999994</c:v>
                </c:pt>
                <c:pt idx="149">
                  <c:v>85.721999999999994</c:v>
                </c:pt>
                <c:pt idx="150">
                  <c:v>85.721999999999994</c:v>
                </c:pt>
                <c:pt idx="151">
                  <c:v>85.721999999999994</c:v>
                </c:pt>
                <c:pt idx="152">
                  <c:v>85.222999999999999</c:v>
                </c:pt>
                <c:pt idx="153">
                  <c:v>85.222999999999999</c:v>
                </c:pt>
                <c:pt idx="154">
                  <c:v>85.222999999999999</c:v>
                </c:pt>
                <c:pt idx="155">
                  <c:v>84.715999999999994</c:v>
                </c:pt>
                <c:pt idx="156">
                  <c:v>84.209000000000003</c:v>
                </c:pt>
                <c:pt idx="157">
                  <c:v>84.209000000000003</c:v>
                </c:pt>
                <c:pt idx="158">
                  <c:v>84.209000000000003</c:v>
                </c:pt>
                <c:pt idx="159">
                  <c:v>84.209000000000003</c:v>
                </c:pt>
                <c:pt idx="160">
                  <c:v>84.209000000000003</c:v>
                </c:pt>
                <c:pt idx="161">
                  <c:v>83.691999999999993</c:v>
                </c:pt>
                <c:pt idx="162">
                  <c:v>83.174999999999997</c:v>
                </c:pt>
                <c:pt idx="163">
                  <c:v>83.174999999999997</c:v>
                </c:pt>
                <c:pt idx="164">
                  <c:v>83.174999999999997</c:v>
                </c:pt>
                <c:pt idx="165">
                  <c:v>83.174999999999997</c:v>
                </c:pt>
                <c:pt idx="166">
                  <c:v>83.174999999999997</c:v>
                </c:pt>
                <c:pt idx="167">
                  <c:v>83.174999999999997</c:v>
                </c:pt>
                <c:pt idx="168">
                  <c:v>83.174999999999997</c:v>
                </c:pt>
                <c:pt idx="169">
                  <c:v>83.174999999999997</c:v>
                </c:pt>
                <c:pt idx="170">
                  <c:v>83.174999999999997</c:v>
                </c:pt>
                <c:pt idx="171">
                  <c:v>83.174999999999997</c:v>
                </c:pt>
                <c:pt idx="172">
                  <c:v>83.174999999999997</c:v>
                </c:pt>
                <c:pt idx="173">
                  <c:v>83.174999999999997</c:v>
                </c:pt>
                <c:pt idx="174">
                  <c:v>83.174999999999997</c:v>
                </c:pt>
                <c:pt idx="175">
                  <c:v>83.174999999999997</c:v>
                </c:pt>
                <c:pt idx="176">
                  <c:v>83.174999999999997</c:v>
                </c:pt>
                <c:pt idx="177">
                  <c:v>82.656000000000006</c:v>
                </c:pt>
                <c:pt idx="178">
                  <c:v>82.656000000000006</c:v>
                </c:pt>
                <c:pt idx="179">
                  <c:v>82.656000000000006</c:v>
                </c:pt>
                <c:pt idx="180">
                  <c:v>82.656000000000006</c:v>
                </c:pt>
                <c:pt idx="181">
                  <c:v>82.656000000000006</c:v>
                </c:pt>
                <c:pt idx="182">
                  <c:v>82.656000000000006</c:v>
                </c:pt>
                <c:pt idx="183">
                  <c:v>82.656000000000006</c:v>
                </c:pt>
                <c:pt idx="184">
                  <c:v>82.656000000000006</c:v>
                </c:pt>
                <c:pt idx="185">
                  <c:v>82.656000000000006</c:v>
                </c:pt>
                <c:pt idx="186">
                  <c:v>82.122</c:v>
                </c:pt>
                <c:pt idx="187">
                  <c:v>82.122</c:v>
                </c:pt>
                <c:pt idx="188">
                  <c:v>82.122</c:v>
                </c:pt>
                <c:pt idx="189">
                  <c:v>82.122</c:v>
                </c:pt>
                <c:pt idx="190">
                  <c:v>82.122</c:v>
                </c:pt>
                <c:pt idx="191">
                  <c:v>82.122</c:v>
                </c:pt>
                <c:pt idx="192">
                  <c:v>82.122</c:v>
                </c:pt>
                <c:pt idx="193">
                  <c:v>82.122</c:v>
                </c:pt>
                <c:pt idx="194">
                  <c:v>82.122</c:v>
                </c:pt>
                <c:pt idx="195">
                  <c:v>81.543999999999997</c:v>
                </c:pt>
                <c:pt idx="196">
                  <c:v>81.543999999999997</c:v>
                </c:pt>
                <c:pt idx="197">
                  <c:v>81.543999999999997</c:v>
                </c:pt>
                <c:pt idx="198">
                  <c:v>81.543999999999997</c:v>
                </c:pt>
                <c:pt idx="199">
                  <c:v>81.543999999999997</c:v>
                </c:pt>
                <c:pt idx="200">
                  <c:v>80.953000000000003</c:v>
                </c:pt>
                <c:pt idx="201">
                  <c:v>80.361999999999995</c:v>
                </c:pt>
                <c:pt idx="202">
                  <c:v>79.771000000000001</c:v>
                </c:pt>
                <c:pt idx="203">
                  <c:v>79.771000000000001</c:v>
                </c:pt>
                <c:pt idx="204">
                  <c:v>79.771000000000001</c:v>
                </c:pt>
                <c:pt idx="205">
                  <c:v>79.180000000000007</c:v>
                </c:pt>
                <c:pt idx="206">
                  <c:v>79.180000000000007</c:v>
                </c:pt>
                <c:pt idx="207">
                  <c:v>79.180000000000007</c:v>
                </c:pt>
                <c:pt idx="208">
                  <c:v>79.180000000000007</c:v>
                </c:pt>
                <c:pt idx="209">
                  <c:v>79.180000000000007</c:v>
                </c:pt>
                <c:pt idx="210">
                  <c:v>79.180000000000007</c:v>
                </c:pt>
                <c:pt idx="211">
                  <c:v>79.180000000000007</c:v>
                </c:pt>
                <c:pt idx="212">
                  <c:v>79.180000000000007</c:v>
                </c:pt>
                <c:pt idx="213">
                  <c:v>79.180000000000007</c:v>
                </c:pt>
                <c:pt idx="214">
                  <c:v>79.180000000000007</c:v>
                </c:pt>
                <c:pt idx="215">
                  <c:v>79.180000000000007</c:v>
                </c:pt>
                <c:pt idx="216">
                  <c:v>79.180000000000007</c:v>
                </c:pt>
                <c:pt idx="217">
                  <c:v>78.584999999999994</c:v>
                </c:pt>
                <c:pt idx="218">
                  <c:v>78.584999999999994</c:v>
                </c:pt>
                <c:pt idx="219">
                  <c:v>78.584999999999994</c:v>
                </c:pt>
                <c:pt idx="220">
                  <c:v>78.584999999999994</c:v>
                </c:pt>
                <c:pt idx="221">
                  <c:v>78.584999999999994</c:v>
                </c:pt>
                <c:pt idx="222">
                  <c:v>78.584999999999994</c:v>
                </c:pt>
                <c:pt idx="223">
                  <c:v>78.584999999999994</c:v>
                </c:pt>
                <c:pt idx="224">
                  <c:v>78.584999999999994</c:v>
                </c:pt>
                <c:pt idx="225">
                  <c:v>78.584999999999994</c:v>
                </c:pt>
                <c:pt idx="226">
                  <c:v>78.584999999999994</c:v>
                </c:pt>
                <c:pt idx="227">
                  <c:v>78.584999999999994</c:v>
                </c:pt>
                <c:pt idx="228">
                  <c:v>78.584999999999994</c:v>
                </c:pt>
                <c:pt idx="229">
                  <c:v>78.584999999999994</c:v>
                </c:pt>
                <c:pt idx="230">
                  <c:v>78.584999999999994</c:v>
                </c:pt>
                <c:pt idx="231">
                  <c:v>78.584999999999994</c:v>
                </c:pt>
                <c:pt idx="232">
                  <c:v>77.960999999999999</c:v>
                </c:pt>
                <c:pt idx="233">
                  <c:v>77.960999999999999</c:v>
                </c:pt>
                <c:pt idx="234">
                  <c:v>77.960999999999999</c:v>
                </c:pt>
                <c:pt idx="235">
                  <c:v>77.960999999999999</c:v>
                </c:pt>
                <c:pt idx="236">
                  <c:v>77.960999999999999</c:v>
                </c:pt>
                <c:pt idx="237">
                  <c:v>77.960999999999999</c:v>
                </c:pt>
                <c:pt idx="238">
                  <c:v>77.960999999999999</c:v>
                </c:pt>
                <c:pt idx="239">
                  <c:v>77.960999999999999</c:v>
                </c:pt>
                <c:pt idx="240">
                  <c:v>77.960999999999999</c:v>
                </c:pt>
                <c:pt idx="241">
                  <c:v>77.960999999999999</c:v>
                </c:pt>
                <c:pt idx="242">
                  <c:v>77.960999999999999</c:v>
                </c:pt>
                <c:pt idx="243">
                  <c:v>77.960999999999999</c:v>
                </c:pt>
                <c:pt idx="244">
                  <c:v>77.960999999999999</c:v>
                </c:pt>
                <c:pt idx="245">
                  <c:v>77.960999999999999</c:v>
                </c:pt>
                <c:pt idx="246">
                  <c:v>77.265000000000001</c:v>
                </c:pt>
                <c:pt idx="247">
                  <c:v>77.265000000000001</c:v>
                </c:pt>
                <c:pt idx="248">
                  <c:v>77.265000000000001</c:v>
                </c:pt>
                <c:pt idx="249">
                  <c:v>77.265000000000001</c:v>
                </c:pt>
                <c:pt idx="250">
                  <c:v>77.265000000000001</c:v>
                </c:pt>
                <c:pt idx="251">
                  <c:v>77.265000000000001</c:v>
                </c:pt>
                <c:pt idx="252">
                  <c:v>77.265000000000001</c:v>
                </c:pt>
                <c:pt idx="253">
                  <c:v>77.265000000000001</c:v>
                </c:pt>
                <c:pt idx="254">
                  <c:v>77.265000000000001</c:v>
                </c:pt>
                <c:pt idx="255">
                  <c:v>77.265000000000001</c:v>
                </c:pt>
                <c:pt idx="256">
                  <c:v>77.265000000000001</c:v>
                </c:pt>
                <c:pt idx="257">
                  <c:v>77.265000000000001</c:v>
                </c:pt>
                <c:pt idx="258">
                  <c:v>77.265000000000001</c:v>
                </c:pt>
                <c:pt idx="259">
                  <c:v>76.563000000000002</c:v>
                </c:pt>
                <c:pt idx="260">
                  <c:v>76.563000000000002</c:v>
                </c:pt>
                <c:pt idx="261">
                  <c:v>75.86</c:v>
                </c:pt>
                <c:pt idx="262">
                  <c:v>75.158000000000001</c:v>
                </c:pt>
                <c:pt idx="263">
                  <c:v>75.158000000000001</c:v>
                </c:pt>
                <c:pt idx="264">
                  <c:v>75.158000000000001</c:v>
                </c:pt>
                <c:pt idx="265">
                  <c:v>75.158000000000001</c:v>
                </c:pt>
                <c:pt idx="266">
                  <c:v>75.158000000000001</c:v>
                </c:pt>
                <c:pt idx="267">
                  <c:v>75.158000000000001</c:v>
                </c:pt>
                <c:pt idx="268">
                  <c:v>75.158000000000001</c:v>
                </c:pt>
                <c:pt idx="269">
                  <c:v>75.158000000000001</c:v>
                </c:pt>
                <c:pt idx="270">
                  <c:v>75.158000000000001</c:v>
                </c:pt>
                <c:pt idx="271">
                  <c:v>75.158000000000001</c:v>
                </c:pt>
                <c:pt idx="272">
                  <c:v>75.158000000000001</c:v>
                </c:pt>
                <c:pt idx="273">
                  <c:v>75.158000000000001</c:v>
                </c:pt>
                <c:pt idx="274">
                  <c:v>75.158000000000001</c:v>
                </c:pt>
                <c:pt idx="275">
                  <c:v>75.158000000000001</c:v>
                </c:pt>
                <c:pt idx="276">
                  <c:v>75.158000000000001</c:v>
                </c:pt>
                <c:pt idx="277">
                  <c:v>75.158000000000001</c:v>
                </c:pt>
                <c:pt idx="278">
                  <c:v>75.158000000000001</c:v>
                </c:pt>
                <c:pt idx="279">
                  <c:v>74.441999999999993</c:v>
                </c:pt>
                <c:pt idx="280">
                  <c:v>74.441999999999993</c:v>
                </c:pt>
                <c:pt idx="281">
                  <c:v>74.441999999999993</c:v>
                </c:pt>
                <c:pt idx="282">
                  <c:v>74.441999999999993</c:v>
                </c:pt>
                <c:pt idx="283">
                  <c:v>74.441999999999993</c:v>
                </c:pt>
                <c:pt idx="284">
                  <c:v>74.441999999999993</c:v>
                </c:pt>
                <c:pt idx="285">
                  <c:v>74.441999999999993</c:v>
                </c:pt>
                <c:pt idx="286">
                  <c:v>74.441999999999993</c:v>
                </c:pt>
                <c:pt idx="287">
                  <c:v>74.441999999999993</c:v>
                </c:pt>
                <c:pt idx="288">
                  <c:v>74.441999999999993</c:v>
                </c:pt>
                <c:pt idx="289">
                  <c:v>74.441999999999993</c:v>
                </c:pt>
                <c:pt idx="290">
                  <c:v>74.441999999999993</c:v>
                </c:pt>
                <c:pt idx="291">
                  <c:v>74.441999999999993</c:v>
                </c:pt>
                <c:pt idx="292">
                  <c:v>74.441999999999993</c:v>
                </c:pt>
                <c:pt idx="293">
                  <c:v>74.441999999999993</c:v>
                </c:pt>
                <c:pt idx="294">
                  <c:v>74.441999999999993</c:v>
                </c:pt>
                <c:pt idx="295">
                  <c:v>74.441999999999993</c:v>
                </c:pt>
                <c:pt idx="296">
                  <c:v>74.441999999999993</c:v>
                </c:pt>
                <c:pt idx="297">
                  <c:v>74.441999999999993</c:v>
                </c:pt>
                <c:pt idx="298">
                  <c:v>74.441999999999993</c:v>
                </c:pt>
                <c:pt idx="299">
                  <c:v>74.441999999999993</c:v>
                </c:pt>
                <c:pt idx="300">
                  <c:v>74.441999999999993</c:v>
                </c:pt>
                <c:pt idx="301">
                  <c:v>74.441999999999993</c:v>
                </c:pt>
                <c:pt idx="302">
                  <c:v>74.441999999999993</c:v>
                </c:pt>
                <c:pt idx="303">
                  <c:v>74.441999999999993</c:v>
                </c:pt>
                <c:pt idx="304">
                  <c:v>74.441999999999993</c:v>
                </c:pt>
                <c:pt idx="305">
                  <c:v>74.441999999999993</c:v>
                </c:pt>
                <c:pt idx="306">
                  <c:v>74.441999999999993</c:v>
                </c:pt>
                <c:pt idx="307">
                  <c:v>74.441999999999993</c:v>
                </c:pt>
                <c:pt idx="308">
                  <c:v>74.441999999999993</c:v>
                </c:pt>
                <c:pt idx="309">
                  <c:v>74.441999999999993</c:v>
                </c:pt>
                <c:pt idx="310">
                  <c:v>73.683000000000007</c:v>
                </c:pt>
                <c:pt idx="311">
                  <c:v>73.683000000000007</c:v>
                </c:pt>
                <c:pt idx="312">
                  <c:v>73.683000000000007</c:v>
                </c:pt>
                <c:pt idx="313">
                  <c:v>73.683000000000007</c:v>
                </c:pt>
                <c:pt idx="314">
                  <c:v>73.683000000000007</c:v>
                </c:pt>
                <c:pt idx="315">
                  <c:v>73.683000000000007</c:v>
                </c:pt>
                <c:pt idx="316">
                  <c:v>73.683000000000007</c:v>
                </c:pt>
                <c:pt idx="317">
                  <c:v>73.683000000000007</c:v>
                </c:pt>
                <c:pt idx="318">
                  <c:v>73.683000000000007</c:v>
                </c:pt>
                <c:pt idx="319">
                  <c:v>73.683000000000007</c:v>
                </c:pt>
                <c:pt idx="320">
                  <c:v>73.683000000000007</c:v>
                </c:pt>
                <c:pt idx="321">
                  <c:v>73.683000000000007</c:v>
                </c:pt>
                <c:pt idx="322">
                  <c:v>73.683000000000007</c:v>
                </c:pt>
                <c:pt idx="323">
                  <c:v>73.683000000000007</c:v>
                </c:pt>
                <c:pt idx="324">
                  <c:v>73.683000000000007</c:v>
                </c:pt>
                <c:pt idx="325">
                  <c:v>73.683000000000007</c:v>
                </c:pt>
                <c:pt idx="326">
                  <c:v>73.683000000000007</c:v>
                </c:pt>
                <c:pt idx="327">
                  <c:v>73.683000000000007</c:v>
                </c:pt>
                <c:pt idx="328">
                  <c:v>73.683000000000007</c:v>
                </c:pt>
                <c:pt idx="329">
                  <c:v>73.683000000000007</c:v>
                </c:pt>
                <c:pt idx="330">
                  <c:v>73.683000000000007</c:v>
                </c:pt>
                <c:pt idx="331">
                  <c:v>73.683000000000007</c:v>
                </c:pt>
                <c:pt idx="332">
                  <c:v>73.683000000000007</c:v>
                </c:pt>
                <c:pt idx="333">
                  <c:v>73.683000000000007</c:v>
                </c:pt>
                <c:pt idx="334">
                  <c:v>73.683000000000007</c:v>
                </c:pt>
                <c:pt idx="335">
                  <c:v>72.873000000000005</c:v>
                </c:pt>
                <c:pt idx="336">
                  <c:v>72.873000000000005</c:v>
                </c:pt>
                <c:pt idx="337">
                  <c:v>72.873000000000005</c:v>
                </c:pt>
                <c:pt idx="338">
                  <c:v>72.873000000000005</c:v>
                </c:pt>
                <c:pt idx="339">
                  <c:v>72.873000000000005</c:v>
                </c:pt>
                <c:pt idx="340">
                  <c:v>72.873000000000005</c:v>
                </c:pt>
                <c:pt idx="341">
                  <c:v>72.873000000000005</c:v>
                </c:pt>
                <c:pt idx="342">
                  <c:v>72.873000000000005</c:v>
                </c:pt>
                <c:pt idx="343">
                  <c:v>71.995000000000005</c:v>
                </c:pt>
                <c:pt idx="344">
                  <c:v>71.995000000000005</c:v>
                </c:pt>
                <c:pt idx="345">
                  <c:v>71.995000000000005</c:v>
                </c:pt>
                <c:pt idx="346">
                  <c:v>71.995000000000005</c:v>
                </c:pt>
                <c:pt idx="347">
                  <c:v>71.995000000000005</c:v>
                </c:pt>
                <c:pt idx="348">
                  <c:v>71.995000000000005</c:v>
                </c:pt>
                <c:pt idx="349">
                  <c:v>71.995000000000005</c:v>
                </c:pt>
                <c:pt idx="350">
                  <c:v>71.995000000000005</c:v>
                </c:pt>
                <c:pt idx="351">
                  <c:v>71.995000000000005</c:v>
                </c:pt>
                <c:pt idx="352">
                  <c:v>71.995000000000005</c:v>
                </c:pt>
                <c:pt idx="353">
                  <c:v>71.995000000000005</c:v>
                </c:pt>
                <c:pt idx="354">
                  <c:v>71.995000000000005</c:v>
                </c:pt>
                <c:pt idx="355">
                  <c:v>71.094999999999999</c:v>
                </c:pt>
                <c:pt idx="356">
                  <c:v>71.094999999999999</c:v>
                </c:pt>
                <c:pt idx="357">
                  <c:v>71.094999999999999</c:v>
                </c:pt>
                <c:pt idx="358">
                  <c:v>71.094999999999999</c:v>
                </c:pt>
                <c:pt idx="359">
                  <c:v>71.094999999999999</c:v>
                </c:pt>
                <c:pt idx="360">
                  <c:v>71.094999999999999</c:v>
                </c:pt>
                <c:pt idx="361">
                  <c:v>71.094999999999999</c:v>
                </c:pt>
                <c:pt idx="362">
                  <c:v>71.094999999999999</c:v>
                </c:pt>
                <c:pt idx="363">
                  <c:v>71.094999999999999</c:v>
                </c:pt>
                <c:pt idx="364">
                  <c:v>71.094999999999999</c:v>
                </c:pt>
                <c:pt idx="365">
                  <c:v>71.094999999999999</c:v>
                </c:pt>
                <c:pt idx="366">
                  <c:v>71.094999999999999</c:v>
                </c:pt>
                <c:pt idx="367">
                  <c:v>71.094999999999999</c:v>
                </c:pt>
                <c:pt idx="368">
                  <c:v>71.094999999999999</c:v>
                </c:pt>
                <c:pt idx="369">
                  <c:v>71.094999999999999</c:v>
                </c:pt>
                <c:pt idx="370">
                  <c:v>71.094999999999999</c:v>
                </c:pt>
                <c:pt idx="371">
                  <c:v>71.094999999999999</c:v>
                </c:pt>
                <c:pt idx="372">
                  <c:v>71.094999999999999</c:v>
                </c:pt>
                <c:pt idx="373">
                  <c:v>71.094999999999999</c:v>
                </c:pt>
                <c:pt idx="374">
                  <c:v>71.094999999999999</c:v>
                </c:pt>
                <c:pt idx="375">
                  <c:v>71.094999999999999</c:v>
                </c:pt>
                <c:pt idx="376">
                  <c:v>71.094999999999999</c:v>
                </c:pt>
                <c:pt idx="377">
                  <c:v>71.094999999999999</c:v>
                </c:pt>
                <c:pt idx="378">
                  <c:v>71.094999999999999</c:v>
                </c:pt>
                <c:pt idx="379">
                  <c:v>71.094999999999999</c:v>
                </c:pt>
                <c:pt idx="380">
                  <c:v>71.094999999999999</c:v>
                </c:pt>
                <c:pt idx="381">
                  <c:v>71.094999999999999</c:v>
                </c:pt>
                <c:pt idx="382">
                  <c:v>71.094999999999999</c:v>
                </c:pt>
                <c:pt idx="383">
                  <c:v>71.094999999999999</c:v>
                </c:pt>
                <c:pt idx="384">
                  <c:v>71.094999999999999</c:v>
                </c:pt>
                <c:pt idx="385">
                  <c:v>71.094999999999999</c:v>
                </c:pt>
                <c:pt idx="386">
                  <c:v>71.094999999999999</c:v>
                </c:pt>
                <c:pt idx="387">
                  <c:v>71.094999999999999</c:v>
                </c:pt>
                <c:pt idx="388">
                  <c:v>71.094999999999999</c:v>
                </c:pt>
                <c:pt idx="389">
                  <c:v>71.094999999999999</c:v>
                </c:pt>
                <c:pt idx="390">
                  <c:v>71.094999999999999</c:v>
                </c:pt>
                <c:pt idx="391">
                  <c:v>70.018000000000001</c:v>
                </c:pt>
                <c:pt idx="392">
                  <c:v>70.018000000000001</c:v>
                </c:pt>
                <c:pt idx="393">
                  <c:v>70.018000000000001</c:v>
                </c:pt>
                <c:pt idx="394">
                  <c:v>70.018000000000001</c:v>
                </c:pt>
                <c:pt idx="395">
                  <c:v>70.018000000000001</c:v>
                </c:pt>
                <c:pt idx="396">
                  <c:v>70.018000000000001</c:v>
                </c:pt>
                <c:pt idx="397">
                  <c:v>70.018000000000001</c:v>
                </c:pt>
                <c:pt idx="398">
                  <c:v>70.018000000000001</c:v>
                </c:pt>
                <c:pt idx="399">
                  <c:v>70.018000000000001</c:v>
                </c:pt>
                <c:pt idx="400">
                  <c:v>70.018000000000001</c:v>
                </c:pt>
                <c:pt idx="401">
                  <c:v>70.018000000000001</c:v>
                </c:pt>
                <c:pt idx="402">
                  <c:v>70.018000000000001</c:v>
                </c:pt>
                <c:pt idx="403">
                  <c:v>70.018000000000001</c:v>
                </c:pt>
                <c:pt idx="404">
                  <c:v>70.018000000000001</c:v>
                </c:pt>
                <c:pt idx="405">
                  <c:v>70.018000000000001</c:v>
                </c:pt>
                <c:pt idx="406">
                  <c:v>70.018000000000001</c:v>
                </c:pt>
                <c:pt idx="407">
                  <c:v>70.018000000000001</c:v>
                </c:pt>
                <c:pt idx="408">
                  <c:v>70.018000000000001</c:v>
                </c:pt>
                <c:pt idx="409">
                  <c:v>70.018000000000001</c:v>
                </c:pt>
                <c:pt idx="410">
                  <c:v>68.906000000000006</c:v>
                </c:pt>
                <c:pt idx="411">
                  <c:v>68.906000000000006</c:v>
                </c:pt>
                <c:pt idx="412">
                  <c:v>68.906000000000006</c:v>
                </c:pt>
                <c:pt idx="413">
                  <c:v>68.906000000000006</c:v>
                </c:pt>
                <c:pt idx="414">
                  <c:v>68.906000000000006</c:v>
                </c:pt>
                <c:pt idx="415">
                  <c:v>68.906000000000006</c:v>
                </c:pt>
                <c:pt idx="416">
                  <c:v>68.906000000000006</c:v>
                </c:pt>
                <c:pt idx="417">
                  <c:v>68.906000000000006</c:v>
                </c:pt>
                <c:pt idx="418">
                  <c:v>68.906000000000006</c:v>
                </c:pt>
                <c:pt idx="419">
                  <c:v>68.906000000000006</c:v>
                </c:pt>
                <c:pt idx="420">
                  <c:v>68.906000000000006</c:v>
                </c:pt>
                <c:pt idx="421">
                  <c:v>68.906000000000006</c:v>
                </c:pt>
                <c:pt idx="422">
                  <c:v>68.906000000000006</c:v>
                </c:pt>
                <c:pt idx="423">
                  <c:v>68.906000000000006</c:v>
                </c:pt>
                <c:pt idx="424">
                  <c:v>68.906000000000006</c:v>
                </c:pt>
                <c:pt idx="425">
                  <c:v>68.906000000000006</c:v>
                </c:pt>
                <c:pt idx="426">
                  <c:v>68.906000000000006</c:v>
                </c:pt>
                <c:pt idx="427">
                  <c:v>68.906000000000006</c:v>
                </c:pt>
                <c:pt idx="428">
                  <c:v>68.906000000000006</c:v>
                </c:pt>
                <c:pt idx="429">
                  <c:v>68.906000000000006</c:v>
                </c:pt>
                <c:pt idx="430">
                  <c:v>68.906000000000006</c:v>
                </c:pt>
                <c:pt idx="431">
                  <c:v>68.906000000000006</c:v>
                </c:pt>
                <c:pt idx="432">
                  <c:v>68.906000000000006</c:v>
                </c:pt>
                <c:pt idx="433">
                  <c:v>68.906000000000006</c:v>
                </c:pt>
              </c:numCache>
            </c:numRef>
          </c:yVal>
          <c:smooth val="0"/>
          <c:extLst>
            <c:ext xmlns:c16="http://schemas.microsoft.com/office/drawing/2014/chart" uri="{C3380CC4-5D6E-409C-BE32-E72D297353CC}">
              <c16:uniqueId val="{00000004-A5DC-4521-BDA0-69A33ED261BE}"/>
            </c:ext>
          </c:extLst>
        </c:ser>
        <c:ser>
          <c:idx val="5"/>
          <c:order val="5"/>
          <c:tx>
            <c:strRef>
              <c:f>Sheet1!$G$1</c:f>
              <c:strCache>
                <c:ptCount val="1"/>
                <c:pt idx="0">
                  <c:v>IL-2R antagonist/Treated Rejection (N=158)</c:v>
                </c:pt>
              </c:strCache>
            </c:strRef>
          </c:tx>
          <c:spPr>
            <a:ln w="41275">
              <a:solidFill>
                <a:srgbClr val="3366FF"/>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Sheet1!$G$2:$G$435</c:f>
              <c:numCache>
                <c:formatCode>General</c:formatCode>
                <c:ptCount val="434"/>
                <c:pt idx="0">
                  <c:v>100</c:v>
                </c:pt>
                <c:pt idx="1">
                  <c:v>100</c:v>
                </c:pt>
                <c:pt idx="2">
                  <c:v>100</c:v>
                </c:pt>
                <c:pt idx="3">
                  <c:v>100</c:v>
                </c:pt>
                <c:pt idx="4">
                  <c:v>100</c:v>
                </c:pt>
                <c:pt idx="5">
                  <c:v>100</c:v>
                </c:pt>
                <c:pt idx="6">
                  <c:v>99.367000000000004</c:v>
                </c:pt>
                <c:pt idx="7">
                  <c:v>99.367000000000004</c:v>
                </c:pt>
                <c:pt idx="8">
                  <c:v>99.367000000000004</c:v>
                </c:pt>
                <c:pt idx="9">
                  <c:v>99.367000000000004</c:v>
                </c:pt>
                <c:pt idx="10">
                  <c:v>99.367000000000004</c:v>
                </c:pt>
                <c:pt idx="11">
                  <c:v>99.367000000000004</c:v>
                </c:pt>
                <c:pt idx="12">
                  <c:v>99.367000000000004</c:v>
                </c:pt>
                <c:pt idx="13">
                  <c:v>98.733999999999995</c:v>
                </c:pt>
                <c:pt idx="14">
                  <c:v>98.733999999999995</c:v>
                </c:pt>
                <c:pt idx="15">
                  <c:v>98.733999999999995</c:v>
                </c:pt>
                <c:pt idx="16">
                  <c:v>98.096999999999994</c:v>
                </c:pt>
                <c:pt idx="17">
                  <c:v>98.096999999999994</c:v>
                </c:pt>
                <c:pt idx="18">
                  <c:v>98.096999999999994</c:v>
                </c:pt>
                <c:pt idx="19">
                  <c:v>98.096999999999994</c:v>
                </c:pt>
                <c:pt idx="20">
                  <c:v>97.456000000000003</c:v>
                </c:pt>
                <c:pt idx="21">
                  <c:v>97.456000000000003</c:v>
                </c:pt>
                <c:pt idx="22">
                  <c:v>96.814999999999998</c:v>
                </c:pt>
                <c:pt idx="23">
                  <c:v>96.174000000000007</c:v>
                </c:pt>
                <c:pt idx="24">
                  <c:v>96.174000000000007</c:v>
                </c:pt>
                <c:pt idx="25">
                  <c:v>96.174000000000007</c:v>
                </c:pt>
                <c:pt idx="26">
                  <c:v>96.174000000000007</c:v>
                </c:pt>
                <c:pt idx="27">
                  <c:v>95.533000000000001</c:v>
                </c:pt>
                <c:pt idx="28">
                  <c:v>95.533000000000001</c:v>
                </c:pt>
                <c:pt idx="29">
                  <c:v>95.533000000000001</c:v>
                </c:pt>
                <c:pt idx="30">
                  <c:v>95.533000000000001</c:v>
                </c:pt>
                <c:pt idx="31">
                  <c:v>95.533000000000001</c:v>
                </c:pt>
                <c:pt idx="32">
                  <c:v>95.533000000000001</c:v>
                </c:pt>
                <c:pt idx="33">
                  <c:v>95.533000000000001</c:v>
                </c:pt>
                <c:pt idx="34">
                  <c:v>95.533000000000001</c:v>
                </c:pt>
                <c:pt idx="35">
                  <c:v>95.533000000000001</c:v>
                </c:pt>
                <c:pt idx="36">
                  <c:v>94.887</c:v>
                </c:pt>
                <c:pt idx="37">
                  <c:v>94.887</c:v>
                </c:pt>
                <c:pt idx="38">
                  <c:v>94.887</c:v>
                </c:pt>
                <c:pt idx="39">
                  <c:v>94.887</c:v>
                </c:pt>
                <c:pt idx="40">
                  <c:v>94.887</c:v>
                </c:pt>
                <c:pt idx="41">
                  <c:v>94.887</c:v>
                </c:pt>
                <c:pt idx="42">
                  <c:v>94.242000000000004</c:v>
                </c:pt>
                <c:pt idx="43">
                  <c:v>94.242000000000004</c:v>
                </c:pt>
                <c:pt idx="44">
                  <c:v>93.596000000000004</c:v>
                </c:pt>
                <c:pt idx="45">
                  <c:v>93.596000000000004</c:v>
                </c:pt>
                <c:pt idx="46">
                  <c:v>93.596000000000004</c:v>
                </c:pt>
                <c:pt idx="47">
                  <c:v>93.596000000000004</c:v>
                </c:pt>
                <c:pt idx="48">
                  <c:v>92.941999999999993</c:v>
                </c:pt>
                <c:pt idx="49">
                  <c:v>92.287000000000006</c:v>
                </c:pt>
                <c:pt idx="50">
                  <c:v>92.287000000000006</c:v>
                </c:pt>
                <c:pt idx="51">
                  <c:v>92.287000000000006</c:v>
                </c:pt>
                <c:pt idx="52">
                  <c:v>92.287000000000006</c:v>
                </c:pt>
                <c:pt idx="53">
                  <c:v>92.287000000000006</c:v>
                </c:pt>
                <c:pt idx="54">
                  <c:v>92.287000000000006</c:v>
                </c:pt>
                <c:pt idx="55">
                  <c:v>92.287000000000006</c:v>
                </c:pt>
                <c:pt idx="56">
                  <c:v>92.287000000000006</c:v>
                </c:pt>
                <c:pt idx="57">
                  <c:v>92.287000000000006</c:v>
                </c:pt>
                <c:pt idx="58">
                  <c:v>92.287000000000006</c:v>
                </c:pt>
                <c:pt idx="59">
                  <c:v>92.287000000000006</c:v>
                </c:pt>
                <c:pt idx="60">
                  <c:v>92.287000000000006</c:v>
                </c:pt>
                <c:pt idx="61">
                  <c:v>92.287000000000006</c:v>
                </c:pt>
                <c:pt idx="62">
                  <c:v>92.287000000000006</c:v>
                </c:pt>
                <c:pt idx="63">
                  <c:v>91.628</c:v>
                </c:pt>
                <c:pt idx="64">
                  <c:v>91.628</c:v>
                </c:pt>
                <c:pt idx="65">
                  <c:v>91.628</c:v>
                </c:pt>
                <c:pt idx="66">
                  <c:v>91.628</c:v>
                </c:pt>
                <c:pt idx="67">
                  <c:v>91.628</c:v>
                </c:pt>
                <c:pt idx="68">
                  <c:v>90.968999999999994</c:v>
                </c:pt>
                <c:pt idx="69">
                  <c:v>90.968999999999994</c:v>
                </c:pt>
                <c:pt idx="70">
                  <c:v>90.968999999999994</c:v>
                </c:pt>
                <c:pt idx="71">
                  <c:v>90.968999999999994</c:v>
                </c:pt>
                <c:pt idx="72">
                  <c:v>90.968999999999994</c:v>
                </c:pt>
                <c:pt idx="73">
                  <c:v>90.968999999999994</c:v>
                </c:pt>
                <c:pt idx="74">
                  <c:v>90.308999999999997</c:v>
                </c:pt>
                <c:pt idx="75">
                  <c:v>90.308999999999997</c:v>
                </c:pt>
                <c:pt idx="76">
                  <c:v>90.308999999999997</c:v>
                </c:pt>
                <c:pt idx="77">
                  <c:v>89.65</c:v>
                </c:pt>
                <c:pt idx="78">
                  <c:v>89.65</c:v>
                </c:pt>
                <c:pt idx="79">
                  <c:v>89.65</c:v>
                </c:pt>
                <c:pt idx="80">
                  <c:v>89.65</c:v>
                </c:pt>
                <c:pt idx="81">
                  <c:v>89.65</c:v>
                </c:pt>
                <c:pt idx="82">
                  <c:v>89.65</c:v>
                </c:pt>
                <c:pt idx="83">
                  <c:v>89.65</c:v>
                </c:pt>
                <c:pt idx="84">
                  <c:v>89.65</c:v>
                </c:pt>
                <c:pt idx="85">
                  <c:v>89.65</c:v>
                </c:pt>
                <c:pt idx="86">
                  <c:v>89.65</c:v>
                </c:pt>
                <c:pt idx="87">
                  <c:v>89.65</c:v>
                </c:pt>
                <c:pt idx="88">
                  <c:v>89.65</c:v>
                </c:pt>
                <c:pt idx="89">
                  <c:v>89.65</c:v>
                </c:pt>
                <c:pt idx="90">
                  <c:v>89.65</c:v>
                </c:pt>
                <c:pt idx="91">
                  <c:v>89.65</c:v>
                </c:pt>
                <c:pt idx="92">
                  <c:v>89.65</c:v>
                </c:pt>
                <c:pt idx="93">
                  <c:v>89.65</c:v>
                </c:pt>
                <c:pt idx="94">
                  <c:v>88.986000000000004</c:v>
                </c:pt>
                <c:pt idx="95">
                  <c:v>88.986000000000004</c:v>
                </c:pt>
                <c:pt idx="96">
                  <c:v>88.302000000000007</c:v>
                </c:pt>
                <c:pt idx="97">
                  <c:v>88.302000000000007</c:v>
                </c:pt>
                <c:pt idx="98">
                  <c:v>88.302000000000007</c:v>
                </c:pt>
                <c:pt idx="99">
                  <c:v>88.302000000000007</c:v>
                </c:pt>
                <c:pt idx="100">
                  <c:v>88.302000000000007</c:v>
                </c:pt>
                <c:pt idx="101">
                  <c:v>87.600999999999999</c:v>
                </c:pt>
                <c:pt idx="102">
                  <c:v>87.600999999999999</c:v>
                </c:pt>
                <c:pt idx="103">
                  <c:v>86.9</c:v>
                </c:pt>
                <c:pt idx="104">
                  <c:v>86.9</c:v>
                </c:pt>
                <c:pt idx="105">
                  <c:v>86.9</c:v>
                </c:pt>
                <c:pt idx="106">
                  <c:v>86.9</c:v>
                </c:pt>
                <c:pt idx="107">
                  <c:v>86.9</c:v>
                </c:pt>
                <c:pt idx="108">
                  <c:v>86.9</c:v>
                </c:pt>
                <c:pt idx="109">
                  <c:v>86.194000000000003</c:v>
                </c:pt>
                <c:pt idx="110">
                  <c:v>85.486999999999995</c:v>
                </c:pt>
                <c:pt idx="111">
                  <c:v>85.486999999999995</c:v>
                </c:pt>
                <c:pt idx="112">
                  <c:v>85.486999999999995</c:v>
                </c:pt>
                <c:pt idx="113">
                  <c:v>85.486999999999995</c:v>
                </c:pt>
                <c:pt idx="114">
                  <c:v>85.486999999999995</c:v>
                </c:pt>
                <c:pt idx="115">
                  <c:v>85.486999999999995</c:v>
                </c:pt>
                <c:pt idx="116">
                  <c:v>85.486999999999995</c:v>
                </c:pt>
                <c:pt idx="117">
                  <c:v>84.775000000000006</c:v>
                </c:pt>
                <c:pt idx="118">
                  <c:v>84.775000000000006</c:v>
                </c:pt>
                <c:pt idx="119">
                  <c:v>84.775000000000006</c:v>
                </c:pt>
                <c:pt idx="120">
                  <c:v>84.775000000000006</c:v>
                </c:pt>
                <c:pt idx="121">
                  <c:v>84.775000000000006</c:v>
                </c:pt>
                <c:pt idx="122">
                  <c:v>84.775000000000006</c:v>
                </c:pt>
                <c:pt idx="123">
                  <c:v>84.775000000000006</c:v>
                </c:pt>
                <c:pt idx="124">
                  <c:v>83.35</c:v>
                </c:pt>
                <c:pt idx="125">
                  <c:v>83.35</c:v>
                </c:pt>
                <c:pt idx="126">
                  <c:v>82.631</c:v>
                </c:pt>
                <c:pt idx="127">
                  <c:v>82.631</c:v>
                </c:pt>
                <c:pt idx="128">
                  <c:v>82.631</c:v>
                </c:pt>
                <c:pt idx="129">
                  <c:v>82.631</c:v>
                </c:pt>
                <c:pt idx="130">
                  <c:v>82.631</c:v>
                </c:pt>
                <c:pt idx="131">
                  <c:v>82.631</c:v>
                </c:pt>
                <c:pt idx="132">
                  <c:v>82.631</c:v>
                </c:pt>
                <c:pt idx="133">
                  <c:v>81.912999999999997</c:v>
                </c:pt>
                <c:pt idx="134">
                  <c:v>81.912999999999997</c:v>
                </c:pt>
                <c:pt idx="135">
                  <c:v>81.912999999999997</c:v>
                </c:pt>
                <c:pt idx="136">
                  <c:v>81.912999999999997</c:v>
                </c:pt>
                <c:pt idx="137">
                  <c:v>81.912999999999997</c:v>
                </c:pt>
                <c:pt idx="138">
                  <c:v>81.912999999999997</c:v>
                </c:pt>
                <c:pt idx="139">
                  <c:v>81.912999999999997</c:v>
                </c:pt>
                <c:pt idx="140">
                  <c:v>81.180999999999997</c:v>
                </c:pt>
                <c:pt idx="141">
                  <c:v>81.180999999999997</c:v>
                </c:pt>
                <c:pt idx="142">
                  <c:v>81.180999999999997</c:v>
                </c:pt>
                <c:pt idx="143">
                  <c:v>80.45</c:v>
                </c:pt>
                <c:pt idx="144">
                  <c:v>80.45</c:v>
                </c:pt>
                <c:pt idx="145">
                  <c:v>79.691000000000003</c:v>
                </c:pt>
                <c:pt idx="146">
                  <c:v>79.691000000000003</c:v>
                </c:pt>
                <c:pt idx="147">
                  <c:v>79.691000000000003</c:v>
                </c:pt>
                <c:pt idx="148">
                  <c:v>79.691000000000003</c:v>
                </c:pt>
                <c:pt idx="149">
                  <c:v>78.917000000000002</c:v>
                </c:pt>
                <c:pt idx="150">
                  <c:v>78.917000000000002</c:v>
                </c:pt>
                <c:pt idx="151">
                  <c:v>78.917000000000002</c:v>
                </c:pt>
                <c:pt idx="152">
                  <c:v>78.135999999999996</c:v>
                </c:pt>
                <c:pt idx="153">
                  <c:v>78.135999999999996</c:v>
                </c:pt>
                <c:pt idx="154">
                  <c:v>77.355000000000004</c:v>
                </c:pt>
                <c:pt idx="155">
                  <c:v>77.355000000000004</c:v>
                </c:pt>
                <c:pt idx="156">
                  <c:v>77.355000000000004</c:v>
                </c:pt>
                <c:pt idx="157">
                  <c:v>77.355000000000004</c:v>
                </c:pt>
                <c:pt idx="158">
                  <c:v>77.355000000000004</c:v>
                </c:pt>
                <c:pt idx="159">
                  <c:v>77.355000000000004</c:v>
                </c:pt>
                <c:pt idx="160">
                  <c:v>77.355000000000004</c:v>
                </c:pt>
                <c:pt idx="161">
                  <c:v>77.355000000000004</c:v>
                </c:pt>
                <c:pt idx="162">
                  <c:v>77.355000000000004</c:v>
                </c:pt>
                <c:pt idx="163">
                  <c:v>77.355000000000004</c:v>
                </c:pt>
                <c:pt idx="164">
                  <c:v>77.355000000000004</c:v>
                </c:pt>
                <c:pt idx="165">
                  <c:v>77.355000000000004</c:v>
                </c:pt>
                <c:pt idx="166">
                  <c:v>77.355000000000004</c:v>
                </c:pt>
                <c:pt idx="167">
                  <c:v>77.355000000000004</c:v>
                </c:pt>
                <c:pt idx="168">
                  <c:v>77.355000000000004</c:v>
                </c:pt>
                <c:pt idx="169">
                  <c:v>77.355000000000004</c:v>
                </c:pt>
                <c:pt idx="170">
                  <c:v>77.355000000000004</c:v>
                </c:pt>
                <c:pt idx="171">
                  <c:v>77.355000000000004</c:v>
                </c:pt>
                <c:pt idx="172">
                  <c:v>77.355000000000004</c:v>
                </c:pt>
                <c:pt idx="173">
                  <c:v>77.355000000000004</c:v>
                </c:pt>
                <c:pt idx="174">
                  <c:v>77.355000000000004</c:v>
                </c:pt>
                <c:pt idx="175">
                  <c:v>77.355000000000004</c:v>
                </c:pt>
                <c:pt idx="176">
                  <c:v>77.355000000000004</c:v>
                </c:pt>
                <c:pt idx="177">
                  <c:v>77.355000000000004</c:v>
                </c:pt>
                <c:pt idx="178">
                  <c:v>77.355000000000004</c:v>
                </c:pt>
                <c:pt idx="179">
                  <c:v>77.355000000000004</c:v>
                </c:pt>
                <c:pt idx="180">
                  <c:v>77.355000000000004</c:v>
                </c:pt>
                <c:pt idx="181">
                  <c:v>77.355000000000004</c:v>
                </c:pt>
                <c:pt idx="182">
                  <c:v>76.564999999999998</c:v>
                </c:pt>
                <c:pt idx="183">
                  <c:v>76.564999999999998</c:v>
                </c:pt>
                <c:pt idx="184">
                  <c:v>76.564999999999998</c:v>
                </c:pt>
                <c:pt idx="185">
                  <c:v>75.768000000000001</c:v>
                </c:pt>
                <c:pt idx="186">
                  <c:v>75.768000000000001</c:v>
                </c:pt>
                <c:pt idx="187">
                  <c:v>75.768000000000001</c:v>
                </c:pt>
                <c:pt idx="188">
                  <c:v>75.768000000000001</c:v>
                </c:pt>
                <c:pt idx="189">
                  <c:v>75.768000000000001</c:v>
                </c:pt>
                <c:pt idx="190">
                  <c:v>75.768000000000001</c:v>
                </c:pt>
                <c:pt idx="191">
                  <c:v>74.906999999999996</c:v>
                </c:pt>
                <c:pt idx="192">
                  <c:v>74.906999999999996</c:v>
                </c:pt>
                <c:pt idx="193">
                  <c:v>74.036000000000001</c:v>
                </c:pt>
                <c:pt idx="194">
                  <c:v>74.036000000000001</c:v>
                </c:pt>
                <c:pt idx="195">
                  <c:v>73.132999999999996</c:v>
                </c:pt>
                <c:pt idx="196">
                  <c:v>73.132999999999996</c:v>
                </c:pt>
                <c:pt idx="197">
                  <c:v>73.132999999999996</c:v>
                </c:pt>
                <c:pt idx="198">
                  <c:v>72.194999999999993</c:v>
                </c:pt>
                <c:pt idx="199">
                  <c:v>72.194999999999993</c:v>
                </c:pt>
                <c:pt idx="200">
                  <c:v>72.194999999999993</c:v>
                </c:pt>
                <c:pt idx="201">
                  <c:v>72.194999999999993</c:v>
                </c:pt>
                <c:pt idx="202">
                  <c:v>72.194999999999993</c:v>
                </c:pt>
                <c:pt idx="203">
                  <c:v>72.194999999999993</c:v>
                </c:pt>
                <c:pt idx="204">
                  <c:v>72.194999999999993</c:v>
                </c:pt>
                <c:pt idx="205">
                  <c:v>72.194999999999993</c:v>
                </c:pt>
                <c:pt idx="206">
                  <c:v>72.194999999999993</c:v>
                </c:pt>
                <c:pt idx="207">
                  <c:v>72.194999999999993</c:v>
                </c:pt>
                <c:pt idx="208">
                  <c:v>72.194999999999993</c:v>
                </c:pt>
                <c:pt idx="209">
                  <c:v>72.194999999999993</c:v>
                </c:pt>
                <c:pt idx="210">
                  <c:v>72.194999999999993</c:v>
                </c:pt>
                <c:pt idx="211">
                  <c:v>72.194999999999993</c:v>
                </c:pt>
                <c:pt idx="212">
                  <c:v>72.194999999999993</c:v>
                </c:pt>
                <c:pt idx="213">
                  <c:v>72.194999999999993</c:v>
                </c:pt>
                <c:pt idx="214">
                  <c:v>72.194999999999993</c:v>
                </c:pt>
                <c:pt idx="215">
                  <c:v>72.194999999999993</c:v>
                </c:pt>
                <c:pt idx="216">
                  <c:v>72.194999999999993</c:v>
                </c:pt>
                <c:pt idx="217">
                  <c:v>72.194999999999993</c:v>
                </c:pt>
                <c:pt idx="218">
                  <c:v>72.194999999999993</c:v>
                </c:pt>
                <c:pt idx="219">
                  <c:v>72.194999999999993</c:v>
                </c:pt>
                <c:pt idx="220">
                  <c:v>72.194999999999993</c:v>
                </c:pt>
                <c:pt idx="221">
                  <c:v>72.194999999999993</c:v>
                </c:pt>
                <c:pt idx="222">
                  <c:v>72.194999999999993</c:v>
                </c:pt>
                <c:pt idx="223">
                  <c:v>72.194999999999993</c:v>
                </c:pt>
                <c:pt idx="224">
                  <c:v>72.194999999999993</c:v>
                </c:pt>
                <c:pt idx="225">
                  <c:v>72.194999999999993</c:v>
                </c:pt>
                <c:pt idx="226">
                  <c:v>72.194999999999993</c:v>
                </c:pt>
                <c:pt idx="227">
                  <c:v>72.194999999999993</c:v>
                </c:pt>
                <c:pt idx="228">
                  <c:v>72.194999999999993</c:v>
                </c:pt>
                <c:pt idx="229">
                  <c:v>72.194999999999993</c:v>
                </c:pt>
                <c:pt idx="230">
                  <c:v>72.194999999999993</c:v>
                </c:pt>
                <c:pt idx="231">
                  <c:v>72.194999999999993</c:v>
                </c:pt>
                <c:pt idx="232">
                  <c:v>72.194999999999993</c:v>
                </c:pt>
                <c:pt idx="233">
                  <c:v>72.194999999999993</c:v>
                </c:pt>
                <c:pt idx="234">
                  <c:v>72.194999999999993</c:v>
                </c:pt>
                <c:pt idx="235">
                  <c:v>72.194999999999993</c:v>
                </c:pt>
                <c:pt idx="236">
                  <c:v>72.194999999999993</c:v>
                </c:pt>
                <c:pt idx="237">
                  <c:v>71.134</c:v>
                </c:pt>
                <c:pt idx="238">
                  <c:v>71.134</c:v>
                </c:pt>
                <c:pt idx="239">
                  <c:v>71.134</c:v>
                </c:pt>
                <c:pt idx="240">
                  <c:v>71.134</c:v>
                </c:pt>
                <c:pt idx="241">
                  <c:v>71.134</c:v>
                </c:pt>
                <c:pt idx="242">
                  <c:v>71.134</c:v>
                </c:pt>
                <c:pt idx="243">
                  <c:v>71.134</c:v>
                </c:pt>
                <c:pt idx="244">
                  <c:v>71.134</c:v>
                </c:pt>
                <c:pt idx="245">
                  <c:v>71.134</c:v>
                </c:pt>
                <c:pt idx="246">
                  <c:v>71.134</c:v>
                </c:pt>
                <c:pt idx="247">
                  <c:v>71.134</c:v>
                </c:pt>
                <c:pt idx="248">
                  <c:v>71.134</c:v>
                </c:pt>
                <c:pt idx="249">
                  <c:v>71.134</c:v>
                </c:pt>
                <c:pt idx="250">
                  <c:v>71.134</c:v>
                </c:pt>
                <c:pt idx="251">
                  <c:v>71.134</c:v>
                </c:pt>
                <c:pt idx="252">
                  <c:v>71.134</c:v>
                </c:pt>
                <c:pt idx="253">
                  <c:v>71.134</c:v>
                </c:pt>
                <c:pt idx="254">
                  <c:v>71.134</c:v>
                </c:pt>
                <c:pt idx="255">
                  <c:v>71.134</c:v>
                </c:pt>
                <c:pt idx="256">
                  <c:v>71.134</c:v>
                </c:pt>
                <c:pt idx="257">
                  <c:v>69.966999999999999</c:v>
                </c:pt>
                <c:pt idx="258">
                  <c:v>69.966999999999999</c:v>
                </c:pt>
                <c:pt idx="259">
                  <c:v>69.966999999999999</c:v>
                </c:pt>
                <c:pt idx="260">
                  <c:v>69.966999999999999</c:v>
                </c:pt>
                <c:pt idx="261">
                  <c:v>69.966999999999999</c:v>
                </c:pt>
                <c:pt idx="262">
                  <c:v>69.966999999999999</c:v>
                </c:pt>
                <c:pt idx="263">
                  <c:v>69.966999999999999</c:v>
                </c:pt>
                <c:pt idx="264">
                  <c:v>69.966999999999999</c:v>
                </c:pt>
                <c:pt idx="265">
                  <c:v>69.966999999999999</c:v>
                </c:pt>
                <c:pt idx="266">
                  <c:v>69.966999999999999</c:v>
                </c:pt>
                <c:pt idx="267">
                  <c:v>69.966999999999999</c:v>
                </c:pt>
                <c:pt idx="268">
                  <c:v>69.966999999999999</c:v>
                </c:pt>
                <c:pt idx="269">
                  <c:v>69.966999999999999</c:v>
                </c:pt>
                <c:pt idx="270">
                  <c:v>68.801000000000002</c:v>
                </c:pt>
                <c:pt idx="271">
                  <c:v>68.801000000000002</c:v>
                </c:pt>
                <c:pt idx="272">
                  <c:v>68.801000000000002</c:v>
                </c:pt>
                <c:pt idx="273">
                  <c:v>68.801000000000002</c:v>
                </c:pt>
                <c:pt idx="274">
                  <c:v>68.801000000000002</c:v>
                </c:pt>
                <c:pt idx="275">
                  <c:v>67.614999999999995</c:v>
                </c:pt>
                <c:pt idx="276">
                  <c:v>67.614999999999995</c:v>
                </c:pt>
                <c:pt idx="277">
                  <c:v>67.614999999999995</c:v>
                </c:pt>
                <c:pt idx="278">
                  <c:v>67.614999999999995</c:v>
                </c:pt>
                <c:pt idx="279">
                  <c:v>67.614999999999995</c:v>
                </c:pt>
                <c:pt idx="280">
                  <c:v>66.408000000000001</c:v>
                </c:pt>
                <c:pt idx="281">
                  <c:v>66.408000000000001</c:v>
                </c:pt>
                <c:pt idx="282">
                  <c:v>66.408000000000001</c:v>
                </c:pt>
                <c:pt idx="283">
                  <c:v>65.2</c:v>
                </c:pt>
                <c:pt idx="284">
                  <c:v>65.2</c:v>
                </c:pt>
                <c:pt idx="285">
                  <c:v>65.2</c:v>
                </c:pt>
                <c:pt idx="286">
                  <c:v>65.2</c:v>
                </c:pt>
                <c:pt idx="287">
                  <c:v>65.2</c:v>
                </c:pt>
                <c:pt idx="288">
                  <c:v>65.2</c:v>
                </c:pt>
                <c:pt idx="289">
                  <c:v>65.2</c:v>
                </c:pt>
                <c:pt idx="290">
                  <c:v>65.2</c:v>
                </c:pt>
                <c:pt idx="291">
                  <c:v>65.2</c:v>
                </c:pt>
                <c:pt idx="292">
                  <c:v>65.2</c:v>
                </c:pt>
                <c:pt idx="293">
                  <c:v>65.2</c:v>
                </c:pt>
                <c:pt idx="294">
                  <c:v>65.2</c:v>
                </c:pt>
                <c:pt idx="295">
                  <c:v>65.2</c:v>
                </c:pt>
                <c:pt idx="296">
                  <c:v>65.2</c:v>
                </c:pt>
                <c:pt idx="297">
                  <c:v>65.2</c:v>
                </c:pt>
                <c:pt idx="298">
                  <c:v>65.2</c:v>
                </c:pt>
                <c:pt idx="299">
                  <c:v>65.2</c:v>
                </c:pt>
                <c:pt idx="300">
                  <c:v>65.2</c:v>
                </c:pt>
                <c:pt idx="301">
                  <c:v>65.2</c:v>
                </c:pt>
                <c:pt idx="302">
                  <c:v>65.2</c:v>
                </c:pt>
                <c:pt idx="303">
                  <c:v>65.2</c:v>
                </c:pt>
                <c:pt idx="304">
                  <c:v>65.2</c:v>
                </c:pt>
                <c:pt idx="305">
                  <c:v>65.2</c:v>
                </c:pt>
                <c:pt idx="306">
                  <c:v>65.2</c:v>
                </c:pt>
                <c:pt idx="307">
                  <c:v>65.2</c:v>
                </c:pt>
                <c:pt idx="308">
                  <c:v>65.2</c:v>
                </c:pt>
                <c:pt idx="309">
                  <c:v>65.2</c:v>
                </c:pt>
                <c:pt idx="310">
                  <c:v>65.2</c:v>
                </c:pt>
                <c:pt idx="311">
                  <c:v>65.2</c:v>
                </c:pt>
                <c:pt idx="312">
                  <c:v>65.2</c:v>
                </c:pt>
                <c:pt idx="313">
                  <c:v>65.2</c:v>
                </c:pt>
                <c:pt idx="314">
                  <c:v>65.2</c:v>
                </c:pt>
                <c:pt idx="315">
                  <c:v>65.2</c:v>
                </c:pt>
                <c:pt idx="316">
                  <c:v>65.2</c:v>
                </c:pt>
                <c:pt idx="317">
                  <c:v>65.2</c:v>
                </c:pt>
                <c:pt idx="318">
                  <c:v>65.2</c:v>
                </c:pt>
                <c:pt idx="319">
                  <c:v>65.2</c:v>
                </c:pt>
                <c:pt idx="320">
                  <c:v>65.2</c:v>
                </c:pt>
                <c:pt idx="321">
                  <c:v>65.2</c:v>
                </c:pt>
                <c:pt idx="322">
                  <c:v>65.2</c:v>
                </c:pt>
                <c:pt idx="323">
                  <c:v>65.2</c:v>
                </c:pt>
                <c:pt idx="324">
                  <c:v>65.2</c:v>
                </c:pt>
                <c:pt idx="325">
                  <c:v>65.2</c:v>
                </c:pt>
                <c:pt idx="326">
                  <c:v>65.2</c:v>
                </c:pt>
                <c:pt idx="327">
                  <c:v>65.2</c:v>
                </c:pt>
                <c:pt idx="328">
                  <c:v>65.2</c:v>
                </c:pt>
                <c:pt idx="329">
                  <c:v>65.2</c:v>
                </c:pt>
                <c:pt idx="330">
                  <c:v>65.2</c:v>
                </c:pt>
                <c:pt idx="331">
                  <c:v>65.2</c:v>
                </c:pt>
                <c:pt idx="332">
                  <c:v>65.2</c:v>
                </c:pt>
                <c:pt idx="333">
                  <c:v>65.2</c:v>
                </c:pt>
                <c:pt idx="334">
                  <c:v>65.2</c:v>
                </c:pt>
                <c:pt idx="335">
                  <c:v>65.2</c:v>
                </c:pt>
                <c:pt idx="336">
                  <c:v>65.2</c:v>
                </c:pt>
                <c:pt idx="337">
                  <c:v>65.2</c:v>
                </c:pt>
                <c:pt idx="338">
                  <c:v>65.2</c:v>
                </c:pt>
                <c:pt idx="339">
                  <c:v>65.2</c:v>
                </c:pt>
                <c:pt idx="340">
                  <c:v>65.2</c:v>
                </c:pt>
                <c:pt idx="341">
                  <c:v>65.2</c:v>
                </c:pt>
                <c:pt idx="342">
                  <c:v>65.2</c:v>
                </c:pt>
                <c:pt idx="343">
                  <c:v>65.2</c:v>
                </c:pt>
                <c:pt idx="344">
                  <c:v>65.2</c:v>
                </c:pt>
                <c:pt idx="345">
                  <c:v>65.2</c:v>
                </c:pt>
                <c:pt idx="346">
                  <c:v>65.2</c:v>
                </c:pt>
                <c:pt idx="347">
                  <c:v>65.2</c:v>
                </c:pt>
                <c:pt idx="348">
                  <c:v>65.2</c:v>
                </c:pt>
                <c:pt idx="349">
                  <c:v>65.2</c:v>
                </c:pt>
                <c:pt idx="350">
                  <c:v>65.2</c:v>
                </c:pt>
                <c:pt idx="351">
                  <c:v>65.2</c:v>
                </c:pt>
                <c:pt idx="352">
                  <c:v>65.2</c:v>
                </c:pt>
                <c:pt idx="353">
                  <c:v>65.2</c:v>
                </c:pt>
                <c:pt idx="354">
                  <c:v>63.484999999999999</c:v>
                </c:pt>
                <c:pt idx="355">
                  <c:v>63.484999999999999</c:v>
                </c:pt>
                <c:pt idx="356">
                  <c:v>63.484999999999999</c:v>
                </c:pt>
                <c:pt idx="357">
                  <c:v>63.484999999999999</c:v>
                </c:pt>
                <c:pt idx="358">
                  <c:v>63.484999999999999</c:v>
                </c:pt>
                <c:pt idx="359">
                  <c:v>63.484999999999999</c:v>
                </c:pt>
                <c:pt idx="360">
                  <c:v>63.484999999999999</c:v>
                </c:pt>
                <c:pt idx="361">
                  <c:v>63.484999999999999</c:v>
                </c:pt>
                <c:pt idx="362">
                  <c:v>61.720999999999997</c:v>
                </c:pt>
                <c:pt idx="363">
                  <c:v>61.720999999999997</c:v>
                </c:pt>
                <c:pt idx="364">
                  <c:v>61.720999999999997</c:v>
                </c:pt>
                <c:pt idx="365">
                  <c:v>61.720999999999997</c:v>
                </c:pt>
                <c:pt idx="366">
                  <c:v>61.720999999999997</c:v>
                </c:pt>
                <c:pt idx="367">
                  <c:v>61.720999999999997</c:v>
                </c:pt>
                <c:pt idx="368">
                  <c:v>61.720999999999997</c:v>
                </c:pt>
                <c:pt idx="369">
                  <c:v>61.720999999999997</c:v>
                </c:pt>
                <c:pt idx="370">
                  <c:v>61.720999999999997</c:v>
                </c:pt>
                <c:pt idx="371">
                  <c:v>61.720999999999997</c:v>
                </c:pt>
                <c:pt idx="372">
                  <c:v>61.720999999999997</c:v>
                </c:pt>
                <c:pt idx="373">
                  <c:v>61.720999999999997</c:v>
                </c:pt>
                <c:pt idx="374">
                  <c:v>61.720999999999997</c:v>
                </c:pt>
                <c:pt idx="375">
                  <c:v>61.720999999999997</c:v>
                </c:pt>
                <c:pt idx="376">
                  <c:v>59.905999999999999</c:v>
                </c:pt>
                <c:pt idx="377">
                  <c:v>59.905999999999999</c:v>
                </c:pt>
                <c:pt idx="378">
                  <c:v>59.905999999999999</c:v>
                </c:pt>
                <c:pt idx="379">
                  <c:v>59.905999999999999</c:v>
                </c:pt>
                <c:pt idx="380">
                  <c:v>59.905999999999999</c:v>
                </c:pt>
                <c:pt idx="381">
                  <c:v>59.905999999999999</c:v>
                </c:pt>
                <c:pt idx="382">
                  <c:v>59.905999999999999</c:v>
                </c:pt>
                <c:pt idx="383">
                  <c:v>59.905999999999999</c:v>
                </c:pt>
                <c:pt idx="384">
                  <c:v>59.905999999999999</c:v>
                </c:pt>
                <c:pt idx="385">
                  <c:v>59.905999999999999</c:v>
                </c:pt>
                <c:pt idx="386">
                  <c:v>59.905999999999999</c:v>
                </c:pt>
                <c:pt idx="387">
                  <c:v>59.905999999999999</c:v>
                </c:pt>
                <c:pt idx="388">
                  <c:v>59.905999999999999</c:v>
                </c:pt>
                <c:pt idx="389">
                  <c:v>59.905999999999999</c:v>
                </c:pt>
                <c:pt idx="390">
                  <c:v>59.905999999999999</c:v>
                </c:pt>
                <c:pt idx="391">
                  <c:v>59.905999999999999</c:v>
                </c:pt>
                <c:pt idx="392">
                  <c:v>59.905999999999999</c:v>
                </c:pt>
                <c:pt idx="393">
                  <c:v>59.905999999999999</c:v>
                </c:pt>
                <c:pt idx="394">
                  <c:v>59.905999999999999</c:v>
                </c:pt>
                <c:pt idx="395">
                  <c:v>59.905999999999999</c:v>
                </c:pt>
                <c:pt idx="396">
                  <c:v>59.905999999999999</c:v>
                </c:pt>
                <c:pt idx="397">
                  <c:v>59.905999999999999</c:v>
                </c:pt>
                <c:pt idx="398">
                  <c:v>59.905999999999999</c:v>
                </c:pt>
                <c:pt idx="399">
                  <c:v>59.905999999999999</c:v>
                </c:pt>
                <c:pt idx="400">
                  <c:v>59.905999999999999</c:v>
                </c:pt>
                <c:pt idx="401">
                  <c:v>59.905999999999999</c:v>
                </c:pt>
                <c:pt idx="402">
                  <c:v>59.905999999999999</c:v>
                </c:pt>
                <c:pt idx="403">
                  <c:v>59.905999999999999</c:v>
                </c:pt>
                <c:pt idx="404">
                  <c:v>59.905999999999999</c:v>
                </c:pt>
                <c:pt idx="405">
                  <c:v>59.905999999999999</c:v>
                </c:pt>
                <c:pt idx="406">
                  <c:v>59.905999999999999</c:v>
                </c:pt>
                <c:pt idx="407">
                  <c:v>59.905999999999999</c:v>
                </c:pt>
                <c:pt idx="408">
                  <c:v>59.905999999999999</c:v>
                </c:pt>
                <c:pt idx="409">
                  <c:v>59.905999999999999</c:v>
                </c:pt>
                <c:pt idx="410">
                  <c:v>59.905999999999999</c:v>
                </c:pt>
                <c:pt idx="411">
                  <c:v>59.905999999999999</c:v>
                </c:pt>
                <c:pt idx="412">
                  <c:v>59.905999999999999</c:v>
                </c:pt>
                <c:pt idx="413">
                  <c:v>59.905999999999999</c:v>
                </c:pt>
                <c:pt idx="414">
                  <c:v>59.905999999999999</c:v>
                </c:pt>
                <c:pt idx="415">
                  <c:v>59.905999999999999</c:v>
                </c:pt>
                <c:pt idx="416">
                  <c:v>59.905999999999999</c:v>
                </c:pt>
                <c:pt idx="417">
                  <c:v>59.905999999999999</c:v>
                </c:pt>
                <c:pt idx="418">
                  <c:v>59.905999999999999</c:v>
                </c:pt>
                <c:pt idx="419">
                  <c:v>59.905999999999999</c:v>
                </c:pt>
                <c:pt idx="420">
                  <c:v>59.905999999999999</c:v>
                </c:pt>
                <c:pt idx="421">
                  <c:v>59.905999999999999</c:v>
                </c:pt>
                <c:pt idx="422">
                  <c:v>59.905999999999999</c:v>
                </c:pt>
                <c:pt idx="423">
                  <c:v>59.905999999999999</c:v>
                </c:pt>
                <c:pt idx="424">
                  <c:v>59.905999999999999</c:v>
                </c:pt>
                <c:pt idx="425">
                  <c:v>59.905999999999999</c:v>
                </c:pt>
                <c:pt idx="426">
                  <c:v>59.905999999999999</c:v>
                </c:pt>
                <c:pt idx="427">
                  <c:v>59.905999999999999</c:v>
                </c:pt>
                <c:pt idx="428">
                  <c:v>59.905999999999999</c:v>
                </c:pt>
                <c:pt idx="429">
                  <c:v>59.905999999999999</c:v>
                </c:pt>
                <c:pt idx="430">
                  <c:v>59.905999999999999</c:v>
                </c:pt>
                <c:pt idx="431">
                  <c:v>59.905999999999999</c:v>
                </c:pt>
                <c:pt idx="432">
                  <c:v>59.905999999999999</c:v>
                </c:pt>
                <c:pt idx="433">
                  <c:v>59.905999999999999</c:v>
                </c:pt>
              </c:numCache>
            </c:numRef>
          </c:yVal>
          <c:smooth val="0"/>
          <c:extLst>
            <c:ext xmlns:c16="http://schemas.microsoft.com/office/drawing/2014/chart" uri="{C3380CC4-5D6E-409C-BE32-E72D297353CC}">
              <c16:uniqueId val="{00000005-A5DC-4521-BDA0-69A33ED261BE}"/>
            </c:ext>
          </c:extLst>
        </c:ser>
        <c:dLbls>
          <c:showLegendKey val="0"/>
          <c:showVal val="0"/>
          <c:showCatName val="0"/>
          <c:showSerName val="0"/>
          <c:showPercent val="0"/>
          <c:showBubbleSize val="0"/>
        </c:dLbls>
        <c:axId val="579643680"/>
        <c:axId val="579644072"/>
      </c:scatterChart>
      <c:valAx>
        <c:axId val="579643680"/>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30392156862821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9644072"/>
        <c:crosses val="autoZero"/>
        <c:crossBetween val="midCat"/>
        <c:majorUnit val="1"/>
      </c:valAx>
      <c:valAx>
        <c:axId val="5796440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spPr>
            <a:ln>
              <a:noFill/>
            </a:ln>
          </c:spPr>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43680"/>
        <c:crosses val="autoZero"/>
        <c:crossBetween val="midCat"/>
        <c:majorUnit val="25"/>
      </c:valAx>
      <c:spPr>
        <a:noFill/>
        <a:ln>
          <a:solidFill>
            <a:schemeClr val="bg2"/>
          </a:solidFill>
        </a:ln>
      </c:spPr>
    </c:plotArea>
    <c:legend>
      <c:legendPos val="r"/>
      <c:layout>
        <c:manualLayout>
          <c:xMode val="edge"/>
          <c:yMode val="edge"/>
          <c:x val="0.11634949945416116"/>
          <c:y val="0.50879026485325696"/>
          <c:w val="0.42224188790560474"/>
          <c:h val="0.30917513719875966"/>
        </c:manualLayout>
      </c:layout>
      <c:overlay val="1"/>
      <c:spPr>
        <a:solidFill>
          <a:schemeClr val="tx1"/>
        </a:solidFill>
        <a:ln>
          <a:solidFill>
            <a:schemeClr val="bg2"/>
          </a:solidFill>
        </a:ln>
      </c:spPr>
      <c:txPr>
        <a:bodyPr/>
        <a:lstStyle/>
        <a:p>
          <a:pPr>
            <a:defRPr sz="1100" b="1" baseline="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81859791719583463"/>
        </c:manualLayout>
      </c:layout>
      <c:barChart>
        <c:barDir val="col"/>
        <c:grouping val="clustered"/>
        <c:varyColors val="0"/>
        <c:ser>
          <c:idx val="0"/>
          <c:order val="0"/>
          <c:tx>
            <c:strRef>
              <c:f>Sheet1!$B$1</c:f>
              <c:strCache>
                <c:ptCount val="1"/>
                <c:pt idx="0">
                  <c:v>2004-2008 (N = 1,618)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32.880099999999999</c:v>
                </c:pt>
                <c:pt idx="1">
                  <c:v>64.894900000000007</c:v>
                </c:pt>
                <c:pt idx="2">
                  <c:v>5.3769999999999998</c:v>
                </c:pt>
                <c:pt idx="3">
                  <c:v>78.182900000000004</c:v>
                </c:pt>
                <c:pt idx="4">
                  <c:v>16.749099999999999</c:v>
                </c:pt>
                <c:pt idx="5">
                  <c:v>75.216300000000004</c:v>
                </c:pt>
              </c:numCache>
            </c:numRef>
          </c:val>
          <c:extLst>
            <c:ext xmlns:c16="http://schemas.microsoft.com/office/drawing/2014/chart" uri="{C3380CC4-5D6E-409C-BE32-E72D297353CC}">
              <c16:uniqueId val="{00000000-0E5E-46A0-92C2-E6D37926CD78}"/>
            </c:ext>
          </c:extLst>
        </c:ser>
        <c:ser>
          <c:idx val="1"/>
          <c:order val="1"/>
          <c:tx>
            <c:strRef>
              <c:f>Sheet1!$C$1</c:f>
              <c:strCache>
                <c:ptCount val="1"/>
                <c:pt idx="0">
                  <c:v>2009-6/2017 (N = 3,429)</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12.394299999999999</c:v>
                </c:pt>
                <c:pt idx="1">
                  <c:v>87.372399999999999</c:v>
                </c:pt>
                <c:pt idx="2">
                  <c:v>1.5748</c:v>
                </c:pt>
                <c:pt idx="3">
                  <c:v>92.592600000000004</c:v>
                </c:pt>
                <c:pt idx="4">
                  <c:v>5.3952</c:v>
                </c:pt>
                <c:pt idx="5">
                  <c:v>67.629000000000005</c:v>
                </c:pt>
              </c:numCache>
            </c:numRef>
          </c:val>
          <c:extLst>
            <c:ext xmlns:c16="http://schemas.microsoft.com/office/drawing/2014/chart" uri="{C3380CC4-5D6E-409C-BE32-E72D297353CC}">
              <c16:uniqueId val="{00000001-0E5E-46A0-92C2-E6D37926CD78}"/>
            </c:ext>
          </c:extLst>
        </c:ser>
        <c:dLbls>
          <c:showLegendKey val="0"/>
          <c:showVal val="0"/>
          <c:showCatName val="0"/>
          <c:showSerName val="0"/>
          <c:showPercent val="0"/>
          <c:showBubbleSize val="0"/>
        </c:dLbls>
        <c:gapWidth val="35"/>
        <c:axId val="579640152"/>
        <c:axId val="579640936"/>
      </c:barChart>
      <c:catAx>
        <c:axId val="57964015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baseline="0">
                <a:solidFill>
                  <a:schemeClr val="bg2"/>
                </a:solidFill>
              </a:defRPr>
            </a:pPr>
            <a:endParaRPr lang="en-US"/>
          </a:p>
        </c:txPr>
        <c:crossAx val="579640936"/>
        <c:crosses val="autoZero"/>
        <c:auto val="1"/>
        <c:lblAlgn val="ctr"/>
        <c:lblOffset val="100"/>
        <c:tickLblSkip val="1"/>
        <c:noMultiLvlLbl val="0"/>
      </c:catAx>
      <c:valAx>
        <c:axId val="579640936"/>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5.4277286135694033E-3"/>
              <c:y val="0.2167113284226584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40152"/>
        <c:crosses val="autoZero"/>
        <c:crossBetween val="between"/>
        <c:majorUnit val="20"/>
      </c:valAx>
      <c:spPr>
        <a:noFill/>
        <a:ln>
          <a:solidFill>
            <a:schemeClr val="bg2"/>
          </a:solidFill>
        </a:ln>
      </c:spPr>
    </c:plotArea>
    <c:legend>
      <c:legendPos val="r"/>
      <c:layout>
        <c:manualLayout>
          <c:xMode val="edge"/>
          <c:yMode val="edge"/>
          <c:x val="8.7007293336120589E-2"/>
          <c:y val="6.2072855812378307E-2"/>
          <c:w val="0.50350881471674447"/>
          <c:h val="6.5012276691220047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1 Year</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17.5227</c:v>
                </c:pt>
                <c:pt idx="1">
                  <c:v>81.795500000000004</c:v>
                </c:pt>
                <c:pt idx="2">
                  <c:v>10.6364</c:v>
                </c:pt>
                <c:pt idx="3">
                  <c:v>79.5227</c:v>
                </c:pt>
                <c:pt idx="4">
                  <c:v>12.7273</c:v>
                </c:pt>
                <c:pt idx="5">
                  <c:v>59.659100000000002</c:v>
                </c:pt>
              </c:numCache>
            </c:numRef>
          </c:val>
          <c:extLst>
            <c:ext xmlns:c16="http://schemas.microsoft.com/office/drawing/2014/chart" uri="{C3380CC4-5D6E-409C-BE32-E72D297353CC}">
              <c16:uniqueId val="{00000000-59EE-41CF-9681-9606F329C0EF}"/>
            </c:ext>
          </c:extLst>
        </c:ser>
        <c:dLbls>
          <c:showLegendKey val="0"/>
          <c:showVal val="0"/>
          <c:showCatName val="0"/>
          <c:showSerName val="0"/>
          <c:showPercent val="0"/>
          <c:showBubbleSize val="0"/>
        </c:dLbls>
        <c:gapWidth val="35"/>
        <c:axId val="683670632"/>
        <c:axId val="683671024"/>
      </c:barChart>
      <c:catAx>
        <c:axId val="68367063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1024"/>
        <c:crosses val="autoZero"/>
        <c:auto val="1"/>
        <c:lblAlgn val="ctr"/>
        <c:lblOffset val="100"/>
        <c:tickLblSkip val="1"/>
        <c:noMultiLvlLbl val="0"/>
      </c:catAx>
      <c:valAx>
        <c:axId val="683671024"/>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92704745029749E-2"/>
              <c:y val="0.2619239382596760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70632"/>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46984969827489509"/>
          <c:h val="0.89299370983798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37E-2"/>
                </c:manualLayout>
              </c:layout>
              <c:spPr>
                <a:noFill/>
                <a:ln>
                  <a:noFill/>
                </a:ln>
                <a:effectLst/>
              </c:spPr>
              <c:txPr>
                <a:bodyPr/>
                <a:lstStyle/>
                <a:p>
                  <a:pPr>
                    <a:defRPr sz="1500" b="1">
                      <a:solidFill>
                        <a:schemeClr val="bg2"/>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173-4F14-A476-AE8726C33C0C}"/>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73-4F14-A476-AE8726C33C0C}"/>
                </c:ext>
              </c:extLst>
            </c:dLbl>
            <c:dLbl>
              <c:idx val="2"/>
              <c:layout>
                <c:manualLayout>
                  <c:x val="0"/>
                  <c:y val="0.23129209484408308"/>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73-4F14-A476-AE8726C33C0C}"/>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Year 1 (N = 4,400)</c:v>
                </c:pt>
              </c:strCache>
            </c:strRef>
          </c:cat>
          <c:val>
            <c:numRef>
              <c:f>Sheet1!$B$2</c:f>
              <c:numCache>
                <c:formatCode>General</c:formatCode>
                <c:ptCount val="1"/>
                <c:pt idx="0">
                  <c:v>172</c:v>
                </c:pt>
              </c:numCache>
            </c:numRef>
          </c:val>
          <c:extLst>
            <c:ext xmlns:c16="http://schemas.microsoft.com/office/drawing/2014/chart" uri="{C3380CC4-5D6E-409C-BE32-E72D297353CC}">
              <c16:uniqueId val="{00000003-9173-4F14-A476-AE8726C33C0C}"/>
            </c:ext>
          </c:extLst>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f>
              <c:strCache>
                <c:ptCount val="1"/>
                <c:pt idx="0">
                  <c:v>Year 1 (N = 4,400)</c:v>
                </c:pt>
              </c:strCache>
            </c:strRef>
          </c:cat>
          <c:val>
            <c:numRef>
              <c:f>Sheet1!$B$3</c:f>
              <c:numCache>
                <c:formatCode>General</c:formatCode>
                <c:ptCount val="1"/>
                <c:pt idx="0">
                  <c:v>469</c:v>
                </c:pt>
              </c:numCache>
            </c:numRef>
          </c:val>
          <c:extLst>
            <c:ext xmlns:c16="http://schemas.microsoft.com/office/drawing/2014/chart" uri="{C3380CC4-5D6E-409C-BE32-E72D297353CC}">
              <c16:uniqueId val="{00000004-9173-4F14-A476-AE8726C33C0C}"/>
            </c:ext>
          </c:extLst>
        </c:ser>
        <c:ser>
          <c:idx val="2"/>
          <c:order val="2"/>
          <c:tx>
            <c:strRef>
              <c:f>Sheet1!$A$4</c:f>
              <c:strCache>
                <c:ptCount val="1"/>
                <c:pt idx="0">
                  <c:v>Cyclosporine</c:v>
                </c:pt>
              </c:strCache>
            </c:strRef>
          </c:tx>
          <c:spPr>
            <a:gradFill flip="none" rotWithShape="1">
              <a:gsLst>
                <a:gs pos="0">
                  <a:srgbClr val="006600"/>
                </a:gs>
                <a:gs pos="50000">
                  <a:srgbClr val="339933"/>
                </a:gs>
                <a:gs pos="100000">
                  <a:srgbClr val="006600"/>
                </a:gs>
              </a:gsLst>
              <a:lin ang="10800000" scaled="1"/>
              <a:tileRect/>
            </a:gradFill>
            <a:ln>
              <a:solidFill>
                <a:srgbClr val="000000"/>
              </a:solidFill>
            </a:ln>
          </c:spPr>
          <c:invertIfNegative val="0"/>
          <c:cat>
            <c:strRef>
              <c:f>Sheet1!$B$1</c:f>
              <c:strCache>
                <c:ptCount val="1"/>
                <c:pt idx="0">
                  <c:v>Year 1 (N = 4,400)</c:v>
                </c:pt>
              </c:strCache>
            </c:strRef>
          </c:cat>
          <c:val>
            <c:numRef>
              <c:f>Sheet1!$B$4</c:f>
              <c:numCache>
                <c:formatCode>General</c:formatCode>
                <c:ptCount val="1"/>
                <c:pt idx="0">
                  <c:v>24</c:v>
                </c:pt>
              </c:numCache>
            </c:numRef>
          </c:val>
          <c:extLst>
            <c:ext xmlns:c16="http://schemas.microsoft.com/office/drawing/2014/chart" uri="{C3380CC4-5D6E-409C-BE32-E72D297353CC}">
              <c16:uniqueId val="{00000005-9173-4F14-A476-AE8726C33C0C}"/>
            </c:ext>
          </c:extLst>
        </c:ser>
        <c:ser>
          <c:idx val="3"/>
          <c:order val="3"/>
          <c:tx>
            <c:strRef>
              <c:f>Sheet1!$A$5</c:f>
              <c:strCache>
                <c:ptCount val="1"/>
                <c:pt idx="0">
                  <c:v>Tacrolimus + AZA</c:v>
                </c:pt>
              </c:strCache>
            </c:strRef>
          </c:tx>
          <c:spPr>
            <a:gradFill flip="none" rotWithShape="1">
              <a:gsLst>
                <a:gs pos="0">
                  <a:schemeClr val="accent3">
                    <a:lumMod val="75000"/>
                  </a:schemeClr>
                </a:gs>
                <a:gs pos="50000">
                  <a:schemeClr val="accent3">
                    <a:lumMod val="40000"/>
                    <a:lumOff val="60000"/>
                  </a:schemeClr>
                </a:gs>
                <a:gs pos="100000">
                  <a:schemeClr val="accent3">
                    <a:lumMod val="75000"/>
                  </a:schemeClr>
                </a:gs>
              </a:gsLst>
              <a:lin ang="10800000" scaled="1"/>
              <a:tileRect/>
            </a:gradFill>
            <a:ln>
              <a:solidFill>
                <a:schemeClr val="bg2"/>
              </a:solidFill>
            </a:ln>
          </c:spPr>
          <c:invertIfNegative val="0"/>
          <c:cat>
            <c:strRef>
              <c:f>Sheet1!$B$1</c:f>
              <c:strCache>
                <c:ptCount val="1"/>
                <c:pt idx="0">
                  <c:v>Year 1 (N = 4,400)</c:v>
                </c:pt>
              </c:strCache>
            </c:strRef>
          </c:cat>
          <c:val>
            <c:numRef>
              <c:f>Sheet1!$B$5</c:f>
              <c:numCache>
                <c:formatCode>General</c:formatCode>
                <c:ptCount val="1"/>
                <c:pt idx="0">
                  <c:v>336</c:v>
                </c:pt>
              </c:numCache>
            </c:numRef>
          </c:val>
          <c:extLst>
            <c:ext xmlns:c16="http://schemas.microsoft.com/office/drawing/2014/chart" uri="{C3380CC4-5D6E-409C-BE32-E72D297353CC}">
              <c16:uniqueId val="{00000006-9173-4F14-A476-AE8726C33C0C}"/>
            </c:ext>
          </c:extLst>
        </c:ser>
        <c:ser>
          <c:idx val="4"/>
          <c:order val="4"/>
          <c:tx>
            <c:strRef>
              <c:f>Sheet1!$A$6</c:f>
              <c:strCache>
                <c:ptCount val="1"/>
                <c:pt idx="0">
                  <c:v>Tacrolimus + MMF/MPA</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rgbClr val="000000"/>
              </a:solidFill>
            </a:ln>
          </c:spPr>
          <c:invertIfNegative val="0"/>
          <c:cat>
            <c:strRef>
              <c:f>Sheet1!$B$1</c:f>
              <c:strCache>
                <c:ptCount val="1"/>
                <c:pt idx="0">
                  <c:v>Year 1 (N = 4,400)</c:v>
                </c:pt>
              </c:strCache>
            </c:strRef>
          </c:cat>
          <c:val>
            <c:numRef>
              <c:f>Sheet1!$B$6</c:f>
              <c:numCache>
                <c:formatCode>General</c:formatCode>
                <c:ptCount val="1"/>
                <c:pt idx="0">
                  <c:v>2694</c:v>
                </c:pt>
              </c:numCache>
            </c:numRef>
          </c:val>
          <c:extLst>
            <c:ext xmlns:c16="http://schemas.microsoft.com/office/drawing/2014/chart" uri="{C3380CC4-5D6E-409C-BE32-E72D297353CC}">
              <c16:uniqueId val="{00000007-9173-4F14-A476-AE8726C33C0C}"/>
            </c:ext>
          </c:extLst>
        </c:ser>
        <c:ser>
          <c:idx val="5"/>
          <c:order val="5"/>
          <c:tx>
            <c:strRef>
              <c:f>Sheet1!$A$7</c:f>
              <c:strCache>
                <c:ptCount val="1"/>
                <c:pt idx="0">
                  <c:v>Tacrolimus</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f>
              <c:strCache>
                <c:ptCount val="1"/>
                <c:pt idx="0">
                  <c:v>Year 1 (N = 4,400)</c:v>
                </c:pt>
              </c:strCache>
            </c:strRef>
          </c:cat>
          <c:val>
            <c:numRef>
              <c:f>Sheet1!$B$7</c:f>
              <c:numCache>
                <c:formatCode>General</c:formatCode>
                <c:ptCount val="1"/>
                <c:pt idx="0">
                  <c:v>182</c:v>
                </c:pt>
              </c:numCache>
            </c:numRef>
          </c:val>
          <c:extLst>
            <c:ext xmlns:c16="http://schemas.microsoft.com/office/drawing/2014/chart" uri="{C3380CC4-5D6E-409C-BE32-E72D297353CC}">
              <c16:uniqueId val="{00000008-9173-4F14-A476-AE8726C33C0C}"/>
            </c:ext>
          </c:extLst>
        </c:ser>
        <c:ser>
          <c:idx val="6"/>
          <c:order val="6"/>
          <c:tx>
            <c:strRef>
              <c:f>Sheet1!$A$8</c:f>
              <c:strCache>
                <c:ptCount val="1"/>
                <c:pt idx="0">
                  <c:v>Tacrolimus + Sirolimus/Everolimus</c:v>
                </c:pt>
              </c:strCache>
            </c:strRef>
          </c:tx>
          <c:spPr>
            <a:gradFill>
              <a:gsLst>
                <a:gs pos="0">
                  <a:srgbClr val="CAE2B8">
                    <a:lumMod val="25000"/>
                  </a:srgbClr>
                </a:gs>
                <a:gs pos="50000">
                  <a:srgbClr val="FFC000"/>
                </a:gs>
                <a:gs pos="100000">
                  <a:srgbClr val="CAE2B8">
                    <a:lumMod val="25000"/>
                  </a:srgbClr>
                </a:gs>
              </a:gsLst>
              <a:lin ang="10800000" scaled="1"/>
            </a:gradFill>
            <a:ln>
              <a:solidFill>
                <a:srgbClr val="000000"/>
              </a:solidFill>
            </a:ln>
          </c:spPr>
          <c:invertIfNegative val="0"/>
          <c:dPt>
            <c:idx val="0"/>
            <c:invertIfNegative val="0"/>
            <c:bubble3D val="0"/>
            <c:spPr>
              <a:gradFill>
                <a:gsLst>
                  <a:gs pos="0">
                    <a:srgbClr val="CC6600"/>
                  </a:gs>
                  <a:gs pos="50000">
                    <a:srgbClr val="FFC000"/>
                  </a:gs>
                  <a:gs pos="100000">
                    <a:srgbClr val="CC6600"/>
                  </a:gs>
                </a:gsLst>
                <a:lin ang="10800000" scaled="1"/>
              </a:gradFill>
              <a:ln>
                <a:solidFill>
                  <a:srgbClr val="000000"/>
                </a:solidFill>
              </a:ln>
            </c:spPr>
            <c:extLst>
              <c:ext xmlns:c16="http://schemas.microsoft.com/office/drawing/2014/chart" uri="{C3380CC4-5D6E-409C-BE32-E72D297353CC}">
                <c16:uniqueId val="{0000000A-9173-4F14-A476-AE8726C33C0C}"/>
              </c:ext>
            </c:extLst>
          </c:dPt>
          <c:cat>
            <c:strRef>
              <c:f>Sheet1!$B$1</c:f>
              <c:strCache>
                <c:ptCount val="1"/>
                <c:pt idx="0">
                  <c:v>Year 1 (N = 4,400)</c:v>
                </c:pt>
              </c:strCache>
            </c:strRef>
          </c:cat>
          <c:val>
            <c:numRef>
              <c:f>Sheet1!$B$8</c:f>
              <c:numCache>
                <c:formatCode>General</c:formatCode>
                <c:ptCount val="1"/>
                <c:pt idx="0">
                  <c:v>125</c:v>
                </c:pt>
              </c:numCache>
            </c:numRef>
          </c:val>
          <c:extLst>
            <c:ext xmlns:c16="http://schemas.microsoft.com/office/drawing/2014/chart" uri="{C3380CC4-5D6E-409C-BE32-E72D297353CC}">
              <c16:uniqueId val="{0000000B-9173-4F14-A476-AE8726C33C0C}"/>
            </c:ext>
          </c:extLst>
        </c:ser>
        <c:ser>
          <c:idx val="7"/>
          <c:order val="7"/>
          <c:tx>
            <c:strRef>
              <c:f>Sheet1!$A$9</c:f>
              <c:strCache>
                <c:ptCount val="1"/>
                <c:pt idx="0">
                  <c:v>Tacrolimus + MMF/MPA +  Sirolimus/Everolimus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c:f>
              <c:strCache>
                <c:ptCount val="1"/>
                <c:pt idx="0">
                  <c:v>Year 1 (N = 4,400)</c:v>
                </c:pt>
              </c:strCache>
            </c:strRef>
          </c:cat>
          <c:val>
            <c:numRef>
              <c:f>Sheet1!$B$9</c:f>
              <c:numCache>
                <c:formatCode>General</c:formatCode>
                <c:ptCount val="1"/>
                <c:pt idx="0">
                  <c:v>214</c:v>
                </c:pt>
              </c:numCache>
            </c:numRef>
          </c:val>
          <c:extLst>
            <c:ext xmlns:c16="http://schemas.microsoft.com/office/drawing/2014/chart" uri="{C3380CC4-5D6E-409C-BE32-E72D297353CC}">
              <c16:uniqueId val="{0000000C-9173-4F14-A476-AE8726C33C0C}"/>
            </c:ext>
          </c:extLst>
        </c:ser>
        <c:ser>
          <c:idx val="8"/>
          <c:order val="8"/>
          <c:tx>
            <c:strRef>
              <c:f>Sheet1!$A$10</c:f>
              <c:strCache>
                <c:ptCount val="1"/>
                <c:pt idx="0">
                  <c:v>Other</c:v>
                </c:pt>
              </c:strCache>
            </c:strRef>
          </c:tx>
          <c:spPr>
            <a:gradFill>
              <a:gsLst>
                <a:gs pos="0">
                  <a:srgbClr val="CC00CC"/>
                </a:gs>
                <a:gs pos="50000">
                  <a:srgbClr val="FF66FF"/>
                </a:gs>
                <a:gs pos="100000">
                  <a:srgbClr val="CC00CC"/>
                </a:gs>
              </a:gsLst>
              <a:lin ang="10800000" scaled="1"/>
            </a:gradFill>
            <a:ln>
              <a:solidFill>
                <a:srgbClr val="000000"/>
              </a:solidFill>
            </a:ln>
          </c:spPr>
          <c:invertIfNegative val="0"/>
          <c:cat>
            <c:strRef>
              <c:f>Sheet1!$B$1</c:f>
              <c:strCache>
                <c:ptCount val="1"/>
                <c:pt idx="0">
                  <c:v>Year 1 (N = 4,400)</c:v>
                </c:pt>
              </c:strCache>
            </c:strRef>
          </c:cat>
          <c:val>
            <c:numRef>
              <c:f>Sheet1!$B$10</c:f>
              <c:numCache>
                <c:formatCode>General</c:formatCode>
                <c:ptCount val="1"/>
                <c:pt idx="0">
                  <c:v>184</c:v>
                </c:pt>
              </c:numCache>
            </c:numRef>
          </c:val>
          <c:extLst>
            <c:ext xmlns:c16="http://schemas.microsoft.com/office/drawing/2014/chart" uri="{C3380CC4-5D6E-409C-BE32-E72D297353CC}">
              <c16:uniqueId val="{0000000D-9173-4F14-A476-AE8726C33C0C}"/>
            </c:ext>
          </c:extLst>
        </c:ser>
        <c:dLbls>
          <c:showLegendKey val="0"/>
          <c:showVal val="0"/>
          <c:showCatName val="0"/>
          <c:showSerName val="0"/>
          <c:showPercent val="0"/>
          <c:showBubbleSize val="0"/>
        </c:dLbls>
        <c:gapWidth val="50"/>
        <c:overlap val="100"/>
        <c:axId val="579639368"/>
        <c:axId val="579639760"/>
      </c:barChart>
      <c:catAx>
        <c:axId val="579639368"/>
        <c:scaling>
          <c:orientation val="minMax"/>
        </c:scaling>
        <c:delete val="1"/>
        <c:axPos val="b"/>
        <c:numFmt formatCode="General" sourceLinked="0"/>
        <c:majorTickMark val="out"/>
        <c:minorTickMark val="none"/>
        <c:tickLblPos val="none"/>
        <c:crossAx val="579639760"/>
        <c:crosses val="autoZero"/>
        <c:auto val="1"/>
        <c:lblAlgn val="ctr"/>
        <c:lblOffset val="100"/>
        <c:noMultiLvlLbl val="0"/>
      </c:catAx>
      <c:valAx>
        <c:axId val="579639760"/>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39368"/>
        <c:crosses val="autoZero"/>
        <c:crossBetween val="between"/>
        <c:majorUnit val="0.2"/>
      </c:valAx>
      <c:spPr>
        <a:noFill/>
        <a:ln>
          <a:solidFill>
            <a:schemeClr val="bg2"/>
          </a:solidFill>
        </a:ln>
      </c:spPr>
    </c:plotArea>
    <c:legend>
      <c:legendPos val="r"/>
      <c:layout>
        <c:manualLayout>
          <c:xMode val="edge"/>
          <c:yMode val="edge"/>
          <c:x val="0.51508625524373541"/>
          <c:y val="1.2856029083228233E-2"/>
          <c:w val="0.4404272382618839"/>
          <c:h val="0.92975164707224223"/>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052930883639552E-2"/>
          <c:w val="0.88204654727893528"/>
          <c:h val="0.83427515310586264"/>
        </c:manualLayout>
      </c:layout>
      <c:scatterChart>
        <c:scatterStyle val="lineMarker"/>
        <c:varyColors val="0"/>
        <c:ser>
          <c:idx val="0"/>
          <c:order val="0"/>
          <c:tx>
            <c:strRef>
              <c:f>Sheet1!$B$1</c:f>
              <c:strCache>
                <c:ptCount val="1"/>
                <c:pt idx="0">
                  <c:v>Prednisone use at discharge and 1 year (N = 2,213)</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99.301000000000002</c:v>
                </c:pt>
                <c:pt idx="6">
                  <c:v>98.501999999999995</c:v>
                </c:pt>
                <c:pt idx="7">
                  <c:v>97.606999999999999</c:v>
                </c:pt>
                <c:pt idx="8">
                  <c:v>96.69</c:v>
                </c:pt>
                <c:pt idx="9">
                  <c:v>96.123000000000005</c:v>
                </c:pt>
                <c:pt idx="10">
                  <c:v>95.388000000000005</c:v>
                </c:pt>
                <c:pt idx="11">
                  <c:v>94.754000000000005</c:v>
                </c:pt>
                <c:pt idx="12">
                  <c:v>93.572000000000003</c:v>
                </c:pt>
                <c:pt idx="13">
                  <c:v>92.751999999999995</c:v>
                </c:pt>
                <c:pt idx="14">
                  <c:v>92.102999999999994</c:v>
                </c:pt>
                <c:pt idx="15">
                  <c:v>91.331000000000003</c:v>
                </c:pt>
                <c:pt idx="16">
                  <c:v>90.278999999999996</c:v>
                </c:pt>
                <c:pt idx="17">
                  <c:v>89.668000000000006</c:v>
                </c:pt>
                <c:pt idx="18">
                  <c:v>88.911000000000001</c:v>
                </c:pt>
                <c:pt idx="19">
                  <c:v>88.635000000000005</c:v>
                </c:pt>
                <c:pt idx="20">
                  <c:v>87.777000000000001</c:v>
                </c:pt>
                <c:pt idx="21">
                  <c:v>86.581000000000003</c:v>
                </c:pt>
                <c:pt idx="22">
                  <c:v>85.606999999999999</c:v>
                </c:pt>
                <c:pt idx="23">
                  <c:v>84.953999999999994</c:v>
                </c:pt>
                <c:pt idx="24">
                  <c:v>84.016999999999996</c:v>
                </c:pt>
                <c:pt idx="25">
                  <c:v>83.266999999999996</c:v>
                </c:pt>
                <c:pt idx="26">
                  <c:v>82.590999999999994</c:v>
                </c:pt>
                <c:pt idx="27">
                  <c:v>82.2</c:v>
                </c:pt>
                <c:pt idx="28">
                  <c:v>81.176000000000002</c:v>
                </c:pt>
                <c:pt idx="29">
                  <c:v>80.602999999999994</c:v>
                </c:pt>
                <c:pt idx="30">
                  <c:v>80.25</c:v>
                </c:pt>
                <c:pt idx="31">
                  <c:v>79.534999999999997</c:v>
                </c:pt>
                <c:pt idx="32">
                  <c:v>79.277000000000001</c:v>
                </c:pt>
                <c:pt idx="33">
                  <c:v>78.710999999999999</c:v>
                </c:pt>
                <c:pt idx="34">
                  <c:v>77.698999999999998</c:v>
                </c:pt>
                <c:pt idx="35">
                  <c:v>77.114000000000004</c:v>
                </c:pt>
                <c:pt idx="36">
                  <c:v>76.343000000000004</c:v>
                </c:pt>
                <c:pt idx="37">
                  <c:v>75.801000000000002</c:v>
                </c:pt>
                <c:pt idx="38">
                  <c:v>75.245000000000005</c:v>
                </c:pt>
                <c:pt idx="39">
                  <c:v>74.494</c:v>
                </c:pt>
                <c:pt idx="40">
                  <c:v>74.301000000000002</c:v>
                </c:pt>
                <c:pt idx="41">
                  <c:v>74.301000000000002</c:v>
                </c:pt>
                <c:pt idx="42">
                  <c:v>73.805999999999997</c:v>
                </c:pt>
                <c:pt idx="43">
                  <c:v>72.804000000000002</c:v>
                </c:pt>
                <c:pt idx="44">
                  <c:v>72.534999999999997</c:v>
                </c:pt>
                <c:pt idx="45">
                  <c:v>69.936000000000007</c:v>
                </c:pt>
                <c:pt idx="46">
                  <c:v>69.548000000000002</c:v>
                </c:pt>
                <c:pt idx="47">
                  <c:v>69.548000000000002</c:v>
                </c:pt>
                <c:pt idx="48">
                  <c:v>69.033000000000001</c:v>
                </c:pt>
              </c:numCache>
            </c:numRef>
          </c:yVal>
          <c:smooth val="0"/>
          <c:extLst>
            <c:ext xmlns:c16="http://schemas.microsoft.com/office/drawing/2014/chart" uri="{C3380CC4-5D6E-409C-BE32-E72D297353CC}">
              <c16:uniqueId val="{00000000-91E0-4FAD-821F-02A0319F05D1}"/>
            </c:ext>
          </c:extLst>
        </c:ser>
        <c:ser>
          <c:idx val="1"/>
          <c:order val="1"/>
          <c:tx>
            <c:strRef>
              <c:f>Sheet1!$C$1</c:f>
              <c:strCache>
                <c:ptCount val="1"/>
                <c:pt idx="0">
                  <c:v>No Prednisone at discharge or at 1 year (N = 989)</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99.894999999999996</c:v>
                </c:pt>
                <c:pt idx="6">
                  <c:v>99.265000000000001</c:v>
                </c:pt>
                <c:pt idx="7">
                  <c:v>98.212999999999994</c:v>
                </c:pt>
                <c:pt idx="8">
                  <c:v>97.781000000000006</c:v>
                </c:pt>
                <c:pt idx="9">
                  <c:v>97.421000000000006</c:v>
                </c:pt>
                <c:pt idx="10">
                  <c:v>97.299000000000007</c:v>
                </c:pt>
                <c:pt idx="11">
                  <c:v>97.174000000000007</c:v>
                </c:pt>
                <c:pt idx="12">
                  <c:v>97.048000000000002</c:v>
                </c:pt>
                <c:pt idx="13">
                  <c:v>96.634</c:v>
                </c:pt>
                <c:pt idx="14">
                  <c:v>95.641999999999996</c:v>
                </c:pt>
                <c:pt idx="15">
                  <c:v>94.927000000000007</c:v>
                </c:pt>
                <c:pt idx="16">
                  <c:v>94.322000000000003</c:v>
                </c:pt>
                <c:pt idx="17">
                  <c:v>93.659000000000006</c:v>
                </c:pt>
                <c:pt idx="18">
                  <c:v>93.659000000000006</c:v>
                </c:pt>
                <c:pt idx="19">
                  <c:v>93.320999999999998</c:v>
                </c:pt>
                <c:pt idx="20">
                  <c:v>93.144999999999996</c:v>
                </c:pt>
                <c:pt idx="21">
                  <c:v>92.563000000000002</c:v>
                </c:pt>
                <c:pt idx="22">
                  <c:v>92.165999999999997</c:v>
                </c:pt>
                <c:pt idx="23">
                  <c:v>91.760999999999996</c:v>
                </c:pt>
                <c:pt idx="24">
                  <c:v>90.903000000000006</c:v>
                </c:pt>
                <c:pt idx="25">
                  <c:v>90.664000000000001</c:v>
                </c:pt>
                <c:pt idx="26">
                  <c:v>89.926000000000002</c:v>
                </c:pt>
                <c:pt idx="27">
                  <c:v>88.930999999999997</c:v>
                </c:pt>
                <c:pt idx="28">
                  <c:v>88.679000000000002</c:v>
                </c:pt>
                <c:pt idx="29">
                  <c:v>88.378</c:v>
                </c:pt>
                <c:pt idx="30">
                  <c:v>88.075000000000003</c:v>
                </c:pt>
                <c:pt idx="31">
                  <c:v>87.768000000000001</c:v>
                </c:pt>
                <c:pt idx="32">
                  <c:v>87.768000000000001</c:v>
                </c:pt>
                <c:pt idx="33">
                  <c:v>87.021000000000001</c:v>
                </c:pt>
                <c:pt idx="34">
                  <c:v>86.24</c:v>
                </c:pt>
                <c:pt idx="35">
                  <c:v>86.24</c:v>
                </c:pt>
                <c:pt idx="36">
                  <c:v>85.832999999999998</c:v>
                </c:pt>
                <c:pt idx="37">
                  <c:v>85.832999999999998</c:v>
                </c:pt>
                <c:pt idx="38">
                  <c:v>85.31</c:v>
                </c:pt>
                <c:pt idx="39">
                  <c:v>85.31</c:v>
                </c:pt>
                <c:pt idx="40">
                  <c:v>84.733999999999995</c:v>
                </c:pt>
                <c:pt idx="41">
                  <c:v>83.941999999999993</c:v>
                </c:pt>
                <c:pt idx="42">
                  <c:v>83.941999999999993</c:v>
                </c:pt>
                <c:pt idx="43">
                  <c:v>83.135000000000005</c:v>
                </c:pt>
                <c:pt idx="44">
                  <c:v>82.302999999999997</c:v>
                </c:pt>
                <c:pt idx="45">
                  <c:v>81.11</c:v>
                </c:pt>
                <c:pt idx="46">
                  <c:v>81.11</c:v>
                </c:pt>
                <c:pt idx="47">
                  <c:v>81.11</c:v>
                </c:pt>
                <c:pt idx="48">
                  <c:v>81.11</c:v>
                </c:pt>
              </c:numCache>
            </c:numRef>
          </c:yVal>
          <c:smooth val="0"/>
          <c:extLst>
            <c:ext xmlns:c16="http://schemas.microsoft.com/office/drawing/2014/chart" uri="{C3380CC4-5D6E-409C-BE32-E72D297353CC}">
              <c16:uniqueId val="{00000001-91E0-4FAD-821F-02A0319F05D1}"/>
            </c:ext>
          </c:extLst>
        </c:ser>
        <c:ser>
          <c:idx val="2"/>
          <c:order val="2"/>
          <c:tx>
            <c:strRef>
              <c:f>Sheet1!$D$1</c:f>
              <c:strCache>
                <c:ptCount val="1"/>
                <c:pt idx="0">
                  <c:v>Prednisone at discharge/not at 1 year (N = 597)</c:v>
                </c:pt>
              </c:strCache>
            </c:strRef>
          </c:tx>
          <c:spPr>
            <a:ln w="41275">
              <a:solidFill>
                <a:srgbClr val="339933"/>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99.492000000000004</c:v>
                </c:pt>
                <c:pt idx="6">
                  <c:v>98.813999999999993</c:v>
                </c:pt>
                <c:pt idx="7">
                  <c:v>98.132999999999996</c:v>
                </c:pt>
                <c:pt idx="8">
                  <c:v>97.789000000000001</c:v>
                </c:pt>
                <c:pt idx="9">
                  <c:v>97.224000000000004</c:v>
                </c:pt>
                <c:pt idx="10">
                  <c:v>96.846999999999994</c:v>
                </c:pt>
                <c:pt idx="11">
                  <c:v>96.272999999999996</c:v>
                </c:pt>
                <c:pt idx="12">
                  <c:v>95.87</c:v>
                </c:pt>
                <c:pt idx="13">
                  <c:v>95.216999999999999</c:v>
                </c:pt>
                <c:pt idx="14">
                  <c:v>94.997</c:v>
                </c:pt>
                <c:pt idx="15">
                  <c:v>93.447999999999993</c:v>
                </c:pt>
                <c:pt idx="16">
                  <c:v>93.447999999999993</c:v>
                </c:pt>
                <c:pt idx="17">
                  <c:v>92.963999999999999</c:v>
                </c:pt>
                <c:pt idx="18">
                  <c:v>92.468999999999994</c:v>
                </c:pt>
                <c:pt idx="19">
                  <c:v>91.468999999999994</c:v>
                </c:pt>
                <c:pt idx="20">
                  <c:v>91.216999999999999</c:v>
                </c:pt>
                <c:pt idx="21">
                  <c:v>90.117999999999995</c:v>
                </c:pt>
                <c:pt idx="22">
                  <c:v>90.117999999999995</c:v>
                </c:pt>
                <c:pt idx="23">
                  <c:v>89.543999999999997</c:v>
                </c:pt>
                <c:pt idx="24">
                  <c:v>88.335999999999999</c:v>
                </c:pt>
                <c:pt idx="25">
                  <c:v>87.997</c:v>
                </c:pt>
                <c:pt idx="26">
                  <c:v>87.653999999999996</c:v>
                </c:pt>
                <c:pt idx="27">
                  <c:v>87.653999999999996</c:v>
                </c:pt>
                <c:pt idx="28">
                  <c:v>87.299000000000007</c:v>
                </c:pt>
                <c:pt idx="29">
                  <c:v>87.299000000000007</c:v>
                </c:pt>
                <c:pt idx="30">
                  <c:v>87.299000000000007</c:v>
                </c:pt>
                <c:pt idx="31">
                  <c:v>87.299000000000007</c:v>
                </c:pt>
                <c:pt idx="32">
                  <c:v>86.858000000000004</c:v>
                </c:pt>
                <c:pt idx="33">
                  <c:v>86.858000000000004</c:v>
                </c:pt>
                <c:pt idx="34">
                  <c:v>86.271000000000001</c:v>
                </c:pt>
                <c:pt idx="35">
                  <c:v>86.271000000000001</c:v>
                </c:pt>
                <c:pt idx="36">
                  <c:v>84.948999999999998</c:v>
                </c:pt>
                <c:pt idx="37">
                  <c:v>83.994</c:v>
                </c:pt>
                <c:pt idx="38">
                  <c:v>83.994</c:v>
                </c:pt>
                <c:pt idx="39">
                  <c:v>83.994</c:v>
                </c:pt>
                <c:pt idx="40">
                  <c:v>82.930999999999997</c:v>
                </c:pt>
                <c:pt idx="41">
                  <c:v>82.930999999999997</c:v>
                </c:pt>
                <c:pt idx="42">
                  <c:v>82.930999999999997</c:v>
                </c:pt>
                <c:pt idx="43">
                  <c:v>82.930999999999997</c:v>
                </c:pt>
                <c:pt idx="44">
                  <c:v>82.930999999999997</c:v>
                </c:pt>
                <c:pt idx="45">
                  <c:v>82.930999999999997</c:v>
                </c:pt>
                <c:pt idx="46">
                  <c:v>77.581000000000003</c:v>
                </c:pt>
                <c:pt idx="47">
                  <c:v>77.581000000000003</c:v>
                </c:pt>
                <c:pt idx="48">
                  <c:v>77.581000000000003</c:v>
                </c:pt>
              </c:numCache>
            </c:numRef>
          </c:yVal>
          <c:smooth val="0"/>
          <c:extLst>
            <c:ext xmlns:c16="http://schemas.microsoft.com/office/drawing/2014/chart" uri="{C3380CC4-5D6E-409C-BE32-E72D297353CC}">
              <c16:uniqueId val="{00000002-91E0-4FAD-821F-02A0319F05D1}"/>
            </c:ext>
          </c:extLst>
        </c:ser>
        <c:dLbls>
          <c:showLegendKey val="0"/>
          <c:showVal val="0"/>
          <c:showCatName val="0"/>
          <c:showSerName val="0"/>
          <c:showPercent val="0"/>
          <c:showBubbleSize val="0"/>
        </c:dLbls>
        <c:axId val="579644856"/>
        <c:axId val="579645248"/>
      </c:scatterChart>
      <c:valAx>
        <c:axId val="579644856"/>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9645248"/>
        <c:crosses val="autoZero"/>
        <c:crossBetween val="midCat"/>
        <c:majorUnit val="1"/>
      </c:valAx>
      <c:valAx>
        <c:axId val="5796452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44856"/>
        <c:crosses val="autoZero"/>
        <c:crossBetween val="midCat"/>
        <c:majorUnit val="25"/>
      </c:valAx>
      <c:spPr>
        <a:noFill/>
        <a:ln>
          <a:solidFill>
            <a:schemeClr val="bg2"/>
          </a:solidFill>
        </a:ln>
      </c:spPr>
    </c:plotArea>
    <c:legend>
      <c:legendPos val="r"/>
      <c:layout>
        <c:manualLayout>
          <c:xMode val="edge"/>
          <c:yMode val="edge"/>
          <c:x val="0.10602501567834996"/>
          <c:y val="0.63317585301837276"/>
          <c:w val="0.57415929203540739"/>
          <c:h val="0.2167674978127733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3.7226668387763256E-2"/>
          <c:w val="0.86910668246115264"/>
          <c:h val="0.82351344013032846"/>
        </c:manualLayout>
      </c:layout>
      <c:barChart>
        <c:barDir val="col"/>
        <c:grouping val="stacked"/>
        <c:varyColors val="0"/>
        <c:ser>
          <c:idx val="0"/>
          <c:order val="0"/>
          <c:tx>
            <c:strRef>
              <c:f>Sheet1!$B$1</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Sheet1!$B$2:$B$36</c:f>
              <c:numCache>
                <c:formatCode>General</c:formatCode>
                <c:ptCount val="35"/>
                <c:pt idx="0">
                  <c:v>0</c:v>
                </c:pt>
                <c:pt idx="1">
                  <c:v>0</c:v>
                </c:pt>
                <c:pt idx="2">
                  <c:v>4</c:v>
                </c:pt>
                <c:pt idx="3">
                  <c:v>2</c:v>
                </c:pt>
                <c:pt idx="4">
                  <c:v>18</c:v>
                </c:pt>
                <c:pt idx="5">
                  <c:v>28</c:v>
                </c:pt>
                <c:pt idx="6">
                  <c:v>44</c:v>
                </c:pt>
                <c:pt idx="7">
                  <c:v>86</c:v>
                </c:pt>
                <c:pt idx="8">
                  <c:v>105</c:v>
                </c:pt>
                <c:pt idx="9">
                  <c:v>147</c:v>
                </c:pt>
                <c:pt idx="10">
                  <c:v>104</c:v>
                </c:pt>
                <c:pt idx="11">
                  <c:v>129</c:v>
                </c:pt>
                <c:pt idx="12">
                  <c:v>109</c:v>
                </c:pt>
                <c:pt idx="13">
                  <c:v>104</c:v>
                </c:pt>
                <c:pt idx="14">
                  <c:v>99</c:v>
                </c:pt>
                <c:pt idx="15">
                  <c:v>110</c:v>
                </c:pt>
                <c:pt idx="16">
                  <c:v>103</c:v>
                </c:pt>
                <c:pt idx="17">
                  <c:v>86</c:v>
                </c:pt>
                <c:pt idx="18">
                  <c:v>92</c:v>
                </c:pt>
                <c:pt idx="19">
                  <c:v>89</c:v>
                </c:pt>
                <c:pt idx="20">
                  <c:v>92</c:v>
                </c:pt>
                <c:pt idx="21">
                  <c:v>107</c:v>
                </c:pt>
                <c:pt idx="22">
                  <c:v>99</c:v>
                </c:pt>
                <c:pt idx="23">
                  <c:v>120</c:v>
                </c:pt>
                <c:pt idx="24">
                  <c:v>129</c:v>
                </c:pt>
                <c:pt idx="25">
                  <c:v>103</c:v>
                </c:pt>
                <c:pt idx="26">
                  <c:v>128</c:v>
                </c:pt>
                <c:pt idx="27">
                  <c:v>161</c:v>
                </c:pt>
                <c:pt idx="28">
                  <c:v>139</c:v>
                </c:pt>
                <c:pt idx="29">
                  <c:v>134</c:v>
                </c:pt>
                <c:pt idx="30">
                  <c:v>128</c:v>
                </c:pt>
                <c:pt idx="31">
                  <c:v>132</c:v>
                </c:pt>
                <c:pt idx="32">
                  <c:v>138</c:v>
                </c:pt>
                <c:pt idx="33">
                  <c:v>147</c:v>
                </c:pt>
                <c:pt idx="34">
                  <c:v>161</c:v>
                </c:pt>
              </c:numCache>
            </c:numRef>
          </c:val>
          <c:extLst>
            <c:ext xmlns:c16="http://schemas.microsoft.com/office/drawing/2014/chart" uri="{C3380CC4-5D6E-409C-BE32-E72D297353CC}">
              <c16:uniqueId val="{00000000-154F-4D37-90D7-4E1005CC2033}"/>
            </c:ext>
          </c:extLst>
        </c:ser>
        <c:ser>
          <c:idx val="1"/>
          <c:order val="1"/>
          <c:tx>
            <c:strRef>
              <c:f>Sheet1!$C$1</c:f>
              <c:strCache>
                <c:ptCount val="1"/>
                <c:pt idx="0">
                  <c:v>1-5</c:v>
                </c:pt>
              </c:strCache>
            </c:strRef>
          </c:tx>
          <c:spPr>
            <a:gradFill>
              <a:gsLst>
                <a:gs pos="0">
                  <a:srgbClr val="009999"/>
                </a:gs>
                <a:gs pos="50000">
                  <a:srgbClr val="00FFFF"/>
                </a:gs>
                <a:gs pos="100000">
                  <a:srgbClr val="009999"/>
                </a:gs>
              </a:gsLst>
              <a:lin ang="10800000" scaled="1"/>
            </a:gradFill>
            <a:ln>
              <a:solidFill>
                <a:srgbClr val="000000"/>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Sheet1!$C$2:$C$36</c:f>
              <c:numCache>
                <c:formatCode>General</c:formatCode>
                <c:ptCount val="35"/>
                <c:pt idx="0">
                  <c:v>0</c:v>
                </c:pt>
                <c:pt idx="1">
                  <c:v>1</c:v>
                </c:pt>
                <c:pt idx="2">
                  <c:v>6</c:v>
                </c:pt>
                <c:pt idx="3">
                  <c:v>4</c:v>
                </c:pt>
                <c:pt idx="4">
                  <c:v>20</c:v>
                </c:pt>
                <c:pt idx="5">
                  <c:v>36</c:v>
                </c:pt>
                <c:pt idx="6">
                  <c:v>44</c:v>
                </c:pt>
                <c:pt idx="7">
                  <c:v>53</c:v>
                </c:pt>
                <c:pt idx="8">
                  <c:v>71</c:v>
                </c:pt>
                <c:pt idx="9">
                  <c:v>92</c:v>
                </c:pt>
                <c:pt idx="10">
                  <c:v>104</c:v>
                </c:pt>
                <c:pt idx="11">
                  <c:v>99</c:v>
                </c:pt>
                <c:pt idx="12">
                  <c:v>86</c:v>
                </c:pt>
                <c:pt idx="13">
                  <c:v>99</c:v>
                </c:pt>
                <c:pt idx="14">
                  <c:v>80</c:v>
                </c:pt>
                <c:pt idx="15">
                  <c:v>104</c:v>
                </c:pt>
                <c:pt idx="16">
                  <c:v>101</c:v>
                </c:pt>
                <c:pt idx="17">
                  <c:v>99</c:v>
                </c:pt>
                <c:pt idx="18">
                  <c:v>78</c:v>
                </c:pt>
                <c:pt idx="19">
                  <c:v>113</c:v>
                </c:pt>
                <c:pt idx="20">
                  <c:v>114</c:v>
                </c:pt>
                <c:pt idx="21">
                  <c:v>83</c:v>
                </c:pt>
                <c:pt idx="22">
                  <c:v>103</c:v>
                </c:pt>
                <c:pt idx="23">
                  <c:v>104</c:v>
                </c:pt>
                <c:pt idx="24">
                  <c:v>109</c:v>
                </c:pt>
                <c:pt idx="25">
                  <c:v>126</c:v>
                </c:pt>
                <c:pt idx="26">
                  <c:v>141</c:v>
                </c:pt>
                <c:pt idx="27">
                  <c:v>130</c:v>
                </c:pt>
                <c:pt idx="28">
                  <c:v>127</c:v>
                </c:pt>
                <c:pt idx="29">
                  <c:v>133</c:v>
                </c:pt>
                <c:pt idx="30">
                  <c:v>135</c:v>
                </c:pt>
                <c:pt idx="31">
                  <c:v>156</c:v>
                </c:pt>
                <c:pt idx="32">
                  <c:v>142</c:v>
                </c:pt>
                <c:pt idx="33">
                  <c:v>161</c:v>
                </c:pt>
                <c:pt idx="34">
                  <c:v>156</c:v>
                </c:pt>
              </c:numCache>
            </c:numRef>
          </c:val>
          <c:extLst>
            <c:ext xmlns:c16="http://schemas.microsoft.com/office/drawing/2014/chart" uri="{C3380CC4-5D6E-409C-BE32-E72D297353CC}">
              <c16:uniqueId val="{00000001-154F-4D37-90D7-4E1005CC2033}"/>
            </c:ext>
          </c:extLst>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Sheet1!$D$2:$D$36</c:f>
              <c:numCache>
                <c:formatCode>General</c:formatCode>
                <c:ptCount val="35"/>
                <c:pt idx="0">
                  <c:v>3</c:v>
                </c:pt>
                <c:pt idx="1">
                  <c:v>0</c:v>
                </c:pt>
                <c:pt idx="2">
                  <c:v>2</c:v>
                </c:pt>
                <c:pt idx="3">
                  <c:v>16</c:v>
                </c:pt>
                <c:pt idx="4">
                  <c:v>12</c:v>
                </c:pt>
                <c:pt idx="5">
                  <c:v>26</c:v>
                </c:pt>
                <c:pt idx="6">
                  <c:v>33</c:v>
                </c:pt>
                <c:pt idx="7">
                  <c:v>37</c:v>
                </c:pt>
                <c:pt idx="8">
                  <c:v>51</c:v>
                </c:pt>
                <c:pt idx="9">
                  <c:v>34</c:v>
                </c:pt>
                <c:pt idx="10">
                  <c:v>50</c:v>
                </c:pt>
                <c:pt idx="11">
                  <c:v>56</c:v>
                </c:pt>
                <c:pt idx="12">
                  <c:v>72</c:v>
                </c:pt>
                <c:pt idx="13">
                  <c:v>73</c:v>
                </c:pt>
                <c:pt idx="14">
                  <c:v>65</c:v>
                </c:pt>
                <c:pt idx="15">
                  <c:v>63</c:v>
                </c:pt>
                <c:pt idx="16">
                  <c:v>59</c:v>
                </c:pt>
                <c:pt idx="17">
                  <c:v>54</c:v>
                </c:pt>
                <c:pt idx="18">
                  <c:v>71</c:v>
                </c:pt>
                <c:pt idx="19">
                  <c:v>44</c:v>
                </c:pt>
                <c:pt idx="20">
                  <c:v>66</c:v>
                </c:pt>
                <c:pt idx="21">
                  <c:v>84</c:v>
                </c:pt>
                <c:pt idx="22">
                  <c:v>69</c:v>
                </c:pt>
                <c:pt idx="23">
                  <c:v>69</c:v>
                </c:pt>
                <c:pt idx="24">
                  <c:v>68</c:v>
                </c:pt>
                <c:pt idx="25">
                  <c:v>76</c:v>
                </c:pt>
                <c:pt idx="26">
                  <c:v>91</c:v>
                </c:pt>
                <c:pt idx="27">
                  <c:v>95</c:v>
                </c:pt>
                <c:pt idx="28">
                  <c:v>84</c:v>
                </c:pt>
                <c:pt idx="29">
                  <c:v>90</c:v>
                </c:pt>
                <c:pt idx="30">
                  <c:v>91</c:v>
                </c:pt>
                <c:pt idx="31">
                  <c:v>88</c:v>
                </c:pt>
                <c:pt idx="32">
                  <c:v>94</c:v>
                </c:pt>
                <c:pt idx="33">
                  <c:v>126</c:v>
                </c:pt>
                <c:pt idx="34">
                  <c:v>100</c:v>
                </c:pt>
              </c:numCache>
            </c:numRef>
          </c:val>
          <c:extLst>
            <c:ext xmlns:c16="http://schemas.microsoft.com/office/drawing/2014/chart" uri="{C3380CC4-5D6E-409C-BE32-E72D297353CC}">
              <c16:uniqueId val="{00000002-154F-4D37-90D7-4E1005CC2033}"/>
            </c:ext>
          </c:extLst>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Sheet1!$E$2:$E$36</c:f>
              <c:numCache>
                <c:formatCode>General</c:formatCode>
                <c:ptCount val="35"/>
                <c:pt idx="0">
                  <c:v>10</c:v>
                </c:pt>
                <c:pt idx="1">
                  <c:v>9</c:v>
                </c:pt>
                <c:pt idx="2">
                  <c:v>34</c:v>
                </c:pt>
                <c:pt idx="3">
                  <c:v>56</c:v>
                </c:pt>
                <c:pt idx="4">
                  <c:v>80</c:v>
                </c:pt>
                <c:pt idx="5">
                  <c:v>76</c:v>
                </c:pt>
                <c:pt idx="6">
                  <c:v>102</c:v>
                </c:pt>
                <c:pt idx="7">
                  <c:v>103</c:v>
                </c:pt>
                <c:pt idx="8">
                  <c:v>132</c:v>
                </c:pt>
                <c:pt idx="9">
                  <c:v>143</c:v>
                </c:pt>
                <c:pt idx="10">
                  <c:v>145</c:v>
                </c:pt>
                <c:pt idx="11">
                  <c:v>152</c:v>
                </c:pt>
                <c:pt idx="12">
                  <c:v>136</c:v>
                </c:pt>
                <c:pt idx="13">
                  <c:v>152</c:v>
                </c:pt>
                <c:pt idx="14">
                  <c:v>161</c:v>
                </c:pt>
                <c:pt idx="15">
                  <c:v>145</c:v>
                </c:pt>
                <c:pt idx="16">
                  <c:v>145</c:v>
                </c:pt>
                <c:pt idx="17">
                  <c:v>162</c:v>
                </c:pt>
                <c:pt idx="18">
                  <c:v>174</c:v>
                </c:pt>
                <c:pt idx="19">
                  <c:v>185</c:v>
                </c:pt>
                <c:pt idx="20">
                  <c:v>194</c:v>
                </c:pt>
                <c:pt idx="21">
                  <c:v>195</c:v>
                </c:pt>
                <c:pt idx="22">
                  <c:v>186</c:v>
                </c:pt>
                <c:pt idx="23">
                  <c:v>215</c:v>
                </c:pt>
                <c:pt idx="24">
                  <c:v>193</c:v>
                </c:pt>
                <c:pt idx="25">
                  <c:v>214</c:v>
                </c:pt>
                <c:pt idx="26">
                  <c:v>206</c:v>
                </c:pt>
                <c:pt idx="27">
                  <c:v>205</c:v>
                </c:pt>
                <c:pt idx="28">
                  <c:v>226</c:v>
                </c:pt>
                <c:pt idx="29">
                  <c:v>253</c:v>
                </c:pt>
                <c:pt idx="30">
                  <c:v>204</c:v>
                </c:pt>
                <c:pt idx="31">
                  <c:v>242</c:v>
                </c:pt>
                <c:pt idx="32">
                  <c:v>237</c:v>
                </c:pt>
                <c:pt idx="33">
                  <c:v>251</c:v>
                </c:pt>
                <c:pt idx="34">
                  <c:v>293</c:v>
                </c:pt>
              </c:numCache>
            </c:numRef>
          </c:val>
          <c:extLst>
            <c:ext xmlns:c16="http://schemas.microsoft.com/office/drawing/2014/chart" uri="{C3380CC4-5D6E-409C-BE32-E72D297353CC}">
              <c16:uniqueId val="{00000003-154F-4D37-90D7-4E1005CC2033}"/>
            </c:ext>
          </c:extLst>
        </c:ser>
        <c:dLbls>
          <c:showLegendKey val="0"/>
          <c:showVal val="0"/>
          <c:showCatName val="0"/>
          <c:showSerName val="0"/>
          <c:showPercent val="0"/>
          <c:showBubbleSize val="0"/>
        </c:dLbls>
        <c:gapWidth val="25"/>
        <c:overlap val="100"/>
        <c:axId val="580298920"/>
        <c:axId val="580299312"/>
      </c:barChart>
      <c:catAx>
        <c:axId val="580298920"/>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80299312"/>
        <c:crosses val="autoZero"/>
        <c:auto val="1"/>
        <c:lblAlgn val="ctr"/>
        <c:lblOffset val="100"/>
        <c:tickLblSkip val="1"/>
        <c:noMultiLvlLbl val="0"/>
      </c:catAx>
      <c:valAx>
        <c:axId val="580299312"/>
        <c:scaling>
          <c:orientation val="minMax"/>
          <c:max val="8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0298920"/>
        <c:crosses val="autoZero"/>
        <c:crossBetween val="between"/>
        <c:majorUnit val="100"/>
      </c:valAx>
      <c:spPr>
        <a:noFill/>
        <a:ln>
          <a:solidFill>
            <a:schemeClr val="bg2"/>
          </a:solidFill>
        </a:ln>
      </c:spPr>
    </c:plotArea>
    <c:legend>
      <c:legendPos val="l"/>
      <c:layout>
        <c:manualLayout>
          <c:xMode val="edge"/>
          <c:yMode val="edge"/>
          <c:x val="0.1504424778761152"/>
          <c:y val="9.8733918506088744E-2"/>
          <c:w val="0.10550728172252805"/>
          <c:h val="0.25968141913295739"/>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356796995203007"/>
        </c:manualLayout>
      </c:layout>
      <c:scatterChart>
        <c:scatterStyle val="lineMarker"/>
        <c:varyColors val="0"/>
        <c:ser>
          <c:idx val="0"/>
          <c:order val="0"/>
          <c:tx>
            <c:strRef>
              <c:f>Sheet1!$B$1</c:f>
              <c:strCache>
                <c:ptCount val="1"/>
                <c:pt idx="0">
                  <c:v>Cyclosporine use at discharge (N = 859)</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99.533000000000001</c:v>
                </c:pt>
                <c:pt idx="2">
                  <c:v>98.245999999999995</c:v>
                </c:pt>
                <c:pt idx="3">
                  <c:v>96.369</c:v>
                </c:pt>
                <c:pt idx="4">
                  <c:v>95.308999999999997</c:v>
                </c:pt>
                <c:pt idx="5">
                  <c:v>94.83</c:v>
                </c:pt>
                <c:pt idx="6">
                  <c:v>93.869</c:v>
                </c:pt>
                <c:pt idx="7">
                  <c:v>93.629000000000005</c:v>
                </c:pt>
                <c:pt idx="8">
                  <c:v>92.902000000000001</c:v>
                </c:pt>
                <c:pt idx="9">
                  <c:v>92.525999999999996</c:v>
                </c:pt>
                <c:pt idx="10">
                  <c:v>92.02</c:v>
                </c:pt>
                <c:pt idx="11">
                  <c:v>91.510999999999996</c:v>
                </c:pt>
                <c:pt idx="12">
                  <c:v>90.995000000000005</c:v>
                </c:pt>
                <c:pt idx="13">
                  <c:v>90.308999999999997</c:v>
                </c:pt>
                <c:pt idx="14">
                  <c:v>90.033000000000001</c:v>
                </c:pt>
                <c:pt idx="15">
                  <c:v>89.756</c:v>
                </c:pt>
                <c:pt idx="16">
                  <c:v>88.34</c:v>
                </c:pt>
                <c:pt idx="17">
                  <c:v>87.456000000000003</c:v>
                </c:pt>
                <c:pt idx="18">
                  <c:v>87.16</c:v>
                </c:pt>
                <c:pt idx="19">
                  <c:v>87.16</c:v>
                </c:pt>
                <c:pt idx="20">
                  <c:v>86.245999999999995</c:v>
                </c:pt>
                <c:pt idx="21">
                  <c:v>85.432000000000002</c:v>
                </c:pt>
                <c:pt idx="22">
                  <c:v>84.768000000000001</c:v>
                </c:pt>
                <c:pt idx="23">
                  <c:v>84.266999999999996</c:v>
                </c:pt>
                <c:pt idx="24">
                  <c:v>83.57</c:v>
                </c:pt>
                <c:pt idx="25">
                  <c:v>82.835999999999999</c:v>
                </c:pt>
                <c:pt idx="26">
                  <c:v>81.724999999999994</c:v>
                </c:pt>
                <c:pt idx="27">
                  <c:v>81.167000000000002</c:v>
                </c:pt>
                <c:pt idx="28">
                  <c:v>80.203000000000003</c:v>
                </c:pt>
                <c:pt idx="29">
                  <c:v>79.787999999999997</c:v>
                </c:pt>
                <c:pt idx="30">
                  <c:v>79.16</c:v>
                </c:pt>
                <c:pt idx="31">
                  <c:v>78.739999999999995</c:v>
                </c:pt>
                <c:pt idx="32">
                  <c:v>78.302000000000007</c:v>
                </c:pt>
                <c:pt idx="33">
                  <c:v>77.372</c:v>
                </c:pt>
                <c:pt idx="34">
                  <c:v>76.427000000000007</c:v>
                </c:pt>
                <c:pt idx="35">
                  <c:v>76.427000000000007</c:v>
                </c:pt>
                <c:pt idx="36">
                  <c:v>75.680999999999997</c:v>
                </c:pt>
                <c:pt idx="37">
                  <c:v>75.11</c:v>
                </c:pt>
                <c:pt idx="38">
                  <c:v>75.11</c:v>
                </c:pt>
                <c:pt idx="39">
                  <c:v>73.933999999999997</c:v>
                </c:pt>
                <c:pt idx="40">
                  <c:v>73.635000000000005</c:v>
                </c:pt>
                <c:pt idx="41">
                  <c:v>73.257000000000005</c:v>
                </c:pt>
                <c:pt idx="42">
                  <c:v>73.257000000000005</c:v>
                </c:pt>
                <c:pt idx="43">
                  <c:v>72.873999999999995</c:v>
                </c:pt>
                <c:pt idx="44">
                  <c:v>72.873999999999995</c:v>
                </c:pt>
                <c:pt idx="45">
                  <c:v>70.582999999999998</c:v>
                </c:pt>
                <c:pt idx="46">
                  <c:v>69.995000000000005</c:v>
                </c:pt>
                <c:pt idx="47">
                  <c:v>69.995000000000005</c:v>
                </c:pt>
                <c:pt idx="48">
                  <c:v>69.995000000000005</c:v>
                </c:pt>
              </c:numCache>
            </c:numRef>
          </c:yVal>
          <c:smooth val="0"/>
          <c:extLst>
            <c:ext xmlns:c16="http://schemas.microsoft.com/office/drawing/2014/chart" uri="{C3380CC4-5D6E-409C-BE32-E72D297353CC}">
              <c16:uniqueId val="{00000000-F627-467C-9A57-AF337DF21AD9}"/>
            </c:ext>
          </c:extLst>
        </c:ser>
        <c:ser>
          <c:idx val="1"/>
          <c:order val="1"/>
          <c:tx>
            <c:strRef>
              <c:f>Sheet1!$C$1</c:f>
              <c:strCache>
                <c:ptCount val="1"/>
                <c:pt idx="0">
                  <c:v>Tacrolimus use at discharge (N = 3,567)</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99.286000000000001</c:v>
                </c:pt>
                <c:pt idx="2">
                  <c:v>97.991</c:v>
                </c:pt>
                <c:pt idx="3">
                  <c:v>96.885999999999996</c:v>
                </c:pt>
                <c:pt idx="4">
                  <c:v>96.182000000000002</c:v>
                </c:pt>
                <c:pt idx="5">
                  <c:v>95.391999999999996</c:v>
                </c:pt>
                <c:pt idx="6">
                  <c:v>94.658000000000001</c:v>
                </c:pt>
                <c:pt idx="7">
                  <c:v>93.537000000000006</c:v>
                </c:pt>
                <c:pt idx="8">
                  <c:v>92.908000000000001</c:v>
                </c:pt>
                <c:pt idx="9">
                  <c:v>92.213999999999999</c:v>
                </c:pt>
                <c:pt idx="10">
                  <c:v>91.546000000000006</c:v>
                </c:pt>
                <c:pt idx="11">
                  <c:v>91.135000000000005</c:v>
                </c:pt>
                <c:pt idx="12">
                  <c:v>90.212000000000003</c:v>
                </c:pt>
                <c:pt idx="13">
                  <c:v>89.62</c:v>
                </c:pt>
                <c:pt idx="14">
                  <c:v>88.849000000000004</c:v>
                </c:pt>
                <c:pt idx="15">
                  <c:v>87.81</c:v>
                </c:pt>
                <c:pt idx="16">
                  <c:v>87.216999999999999</c:v>
                </c:pt>
                <c:pt idx="17">
                  <c:v>86.813000000000002</c:v>
                </c:pt>
                <c:pt idx="18">
                  <c:v>86.248999999999995</c:v>
                </c:pt>
                <c:pt idx="19">
                  <c:v>85.680999999999997</c:v>
                </c:pt>
                <c:pt idx="20">
                  <c:v>85.200999999999993</c:v>
                </c:pt>
                <c:pt idx="21">
                  <c:v>84.055000000000007</c:v>
                </c:pt>
                <c:pt idx="22">
                  <c:v>83.438999999999993</c:v>
                </c:pt>
                <c:pt idx="23">
                  <c:v>82.878</c:v>
                </c:pt>
                <c:pt idx="24">
                  <c:v>81.765000000000001</c:v>
                </c:pt>
                <c:pt idx="25">
                  <c:v>81.397999999999996</c:v>
                </c:pt>
                <c:pt idx="26">
                  <c:v>80.861000000000004</c:v>
                </c:pt>
                <c:pt idx="27">
                  <c:v>80.549000000000007</c:v>
                </c:pt>
                <c:pt idx="28">
                  <c:v>79.897000000000006</c:v>
                </c:pt>
                <c:pt idx="29">
                  <c:v>79.325999999999993</c:v>
                </c:pt>
                <c:pt idx="30">
                  <c:v>79.227999999999994</c:v>
                </c:pt>
                <c:pt idx="31">
                  <c:v>78.727999999999994</c:v>
                </c:pt>
                <c:pt idx="32">
                  <c:v>78.397000000000006</c:v>
                </c:pt>
                <c:pt idx="33">
                  <c:v>78.138000000000005</c:v>
                </c:pt>
                <c:pt idx="34">
                  <c:v>77.213999999999999</c:v>
                </c:pt>
                <c:pt idx="35">
                  <c:v>76.680000000000007</c:v>
                </c:pt>
                <c:pt idx="36">
                  <c:v>75.956999999999994</c:v>
                </c:pt>
                <c:pt idx="37">
                  <c:v>75.593000000000004</c:v>
                </c:pt>
                <c:pt idx="38">
                  <c:v>74.844999999999999</c:v>
                </c:pt>
                <c:pt idx="39">
                  <c:v>74.655000000000001</c:v>
                </c:pt>
                <c:pt idx="40">
                  <c:v>74.037999999999997</c:v>
                </c:pt>
                <c:pt idx="41">
                  <c:v>74.037999999999997</c:v>
                </c:pt>
                <c:pt idx="42">
                  <c:v>73.747</c:v>
                </c:pt>
                <c:pt idx="43">
                  <c:v>72.569000000000003</c:v>
                </c:pt>
                <c:pt idx="44">
                  <c:v>71.944000000000003</c:v>
                </c:pt>
                <c:pt idx="45">
                  <c:v>70.165000000000006</c:v>
                </c:pt>
                <c:pt idx="46">
                  <c:v>69.688000000000002</c:v>
                </c:pt>
                <c:pt idx="47">
                  <c:v>69.688000000000002</c:v>
                </c:pt>
                <c:pt idx="48">
                  <c:v>69.010999999999996</c:v>
                </c:pt>
              </c:numCache>
            </c:numRef>
          </c:yVal>
          <c:smooth val="0"/>
          <c:extLst>
            <c:ext xmlns:c16="http://schemas.microsoft.com/office/drawing/2014/chart" uri="{C3380CC4-5D6E-409C-BE32-E72D297353CC}">
              <c16:uniqueId val="{00000001-F627-467C-9A57-AF337DF21AD9}"/>
            </c:ext>
          </c:extLst>
        </c:ser>
        <c:dLbls>
          <c:showLegendKey val="0"/>
          <c:showVal val="0"/>
          <c:showCatName val="0"/>
          <c:showSerName val="0"/>
          <c:showPercent val="0"/>
          <c:showBubbleSize val="0"/>
        </c:dLbls>
        <c:axId val="667956464"/>
        <c:axId val="664521952"/>
      </c:scatterChart>
      <c:valAx>
        <c:axId val="66795646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521952"/>
        <c:crosses val="autoZero"/>
        <c:crossBetween val="midCat"/>
        <c:majorUnit val="1"/>
      </c:valAx>
      <c:valAx>
        <c:axId val="664521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6464"/>
        <c:crosses val="autoZero"/>
        <c:crossBetween val="midCat"/>
        <c:majorUnit val="25"/>
      </c:valAx>
      <c:spPr>
        <a:noFill/>
        <a:ln>
          <a:solidFill>
            <a:schemeClr val="bg2"/>
          </a:solidFill>
        </a:ln>
      </c:spPr>
    </c:plotArea>
    <c:legend>
      <c:legendPos val="r"/>
      <c:layout>
        <c:manualLayout>
          <c:xMode val="edge"/>
          <c:yMode val="edge"/>
          <c:x val="0.11634949945416116"/>
          <c:y val="0.6749382297040456"/>
          <c:w val="0.48566371681415932"/>
          <c:h val="0.1521105982441850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24367639885721E-2"/>
          <c:y val="4.9719461296846082E-2"/>
          <c:w val="0.87614684226418782"/>
          <c:h val="0.8016025558280625"/>
        </c:manualLayout>
      </c:layout>
      <c:scatterChart>
        <c:scatterStyle val="lineMarker"/>
        <c:varyColors val="0"/>
        <c:ser>
          <c:idx val="0"/>
          <c:order val="0"/>
          <c:tx>
            <c:strRef>
              <c:f>Sheet1!$B$1</c:f>
              <c:strCache>
                <c:ptCount val="1"/>
                <c:pt idx="0">
                  <c:v>Cyclosporine + AZA (N = 120)</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98.325999999999993</c:v>
                </c:pt>
                <c:pt idx="2">
                  <c:v>97.486000000000004</c:v>
                </c:pt>
                <c:pt idx="3">
                  <c:v>93.284000000000006</c:v>
                </c:pt>
                <c:pt idx="4">
                  <c:v>93.284000000000006</c:v>
                </c:pt>
                <c:pt idx="5">
                  <c:v>91.602999999999994</c:v>
                </c:pt>
                <c:pt idx="6">
                  <c:v>90.763000000000005</c:v>
                </c:pt>
                <c:pt idx="7">
                  <c:v>90.763000000000005</c:v>
                </c:pt>
                <c:pt idx="8">
                  <c:v>89.081999999999994</c:v>
                </c:pt>
                <c:pt idx="9">
                  <c:v>89.081999999999994</c:v>
                </c:pt>
                <c:pt idx="10">
                  <c:v>89.081999999999994</c:v>
                </c:pt>
                <c:pt idx="11">
                  <c:v>89.081999999999994</c:v>
                </c:pt>
                <c:pt idx="12">
                  <c:v>89.081999999999994</c:v>
                </c:pt>
                <c:pt idx="13">
                  <c:v>88.224999999999994</c:v>
                </c:pt>
                <c:pt idx="14">
                  <c:v>88.224999999999994</c:v>
                </c:pt>
                <c:pt idx="15">
                  <c:v>88.224999999999994</c:v>
                </c:pt>
                <c:pt idx="16">
                  <c:v>87.36</c:v>
                </c:pt>
                <c:pt idx="17">
                  <c:v>85.585999999999999</c:v>
                </c:pt>
                <c:pt idx="18">
                  <c:v>85.585999999999999</c:v>
                </c:pt>
                <c:pt idx="19">
                  <c:v>85.585999999999999</c:v>
                </c:pt>
                <c:pt idx="20">
                  <c:v>85.585999999999999</c:v>
                </c:pt>
                <c:pt idx="21">
                  <c:v>84.694999999999993</c:v>
                </c:pt>
                <c:pt idx="22">
                  <c:v>84.694999999999993</c:v>
                </c:pt>
                <c:pt idx="23">
                  <c:v>82.902000000000001</c:v>
                </c:pt>
                <c:pt idx="24">
                  <c:v>82.902000000000001</c:v>
                </c:pt>
                <c:pt idx="25">
                  <c:v>82.902000000000001</c:v>
                </c:pt>
                <c:pt idx="26">
                  <c:v>81.980999999999995</c:v>
                </c:pt>
                <c:pt idx="27">
                  <c:v>81.980999999999995</c:v>
                </c:pt>
                <c:pt idx="28">
                  <c:v>81.049000000000007</c:v>
                </c:pt>
                <c:pt idx="29">
                  <c:v>81.049000000000007</c:v>
                </c:pt>
                <c:pt idx="30">
                  <c:v>81.049000000000007</c:v>
                </c:pt>
                <c:pt idx="31">
                  <c:v>81.049000000000007</c:v>
                </c:pt>
                <c:pt idx="32">
                  <c:v>80.024000000000001</c:v>
                </c:pt>
                <c:pt idx="33">
                  <c:v>78.971000000000004</c:v>
                </c:pt>
                <c:pt idx="34">
                  <c:v>77.903000000000006</c:v>
                </c:pt>
                <c:pt idx="35">
                  <c:v>77.903000000000006</c:v>
                </c:pt>
                <c:pt idx="36">
                  <c:v>76.805999999999997</c:v>
                </c:pt>
                <c:pt idx="37">
                  <c:v>76.805999999999997</c:v>
                </c:pt>
                <c:pt idx="38">
                  <c:v>76.805999999999997</c:v>
                </c:pt>
                <c:pt idx="39">
                  <c:v>76.805999999999997</c:v>
                </c:pt>
                <c:pt idx="40">
                  <c:v>75.587000000000003</c:v>
                </c:pt>
                <c:pt idx="41">
                  <c:v>75.587000000000003</c:v>
                </c:pt>
                <c:pt idx="42">
                  <c:v>75.587000000000003</c:v>
                </c:pt>
                <c:pt idx="43">
                  <c:v>75.587000000000003</c:v>
                </c:pt>
                <c:pt idx="44">
                  <c:v>75.587000000000003</c:v>
                </c:pt>
                <c:pt idx="45">
                  <c:v>73.486999999999995</c:v>
                </c:pt>
                <c:pt idx="46">
                  <c:v>71.325999999999993</c:v>
                </c:pt>
                <c:pt idx="47">
                  <c:v>71.325999999999993</c:v>
                </c:pt>
                <c:pt idx="48">
                  <c:v>71.325999999999993</c:v>
                </c:pt>
              </c:numCache>
            </c:numRef>
          </c:yVal>
          <c:smooth val="0"/>
          <c:extLst>
            <c:ext xmlns:c16="http://schemas.microsoft.com/office/drawing/2014/chart" uri="{C3380CC4-5D6E-409C-BE32-E72D297353CC}">
              <c16:uniqueId val="{00000000-BEA4-4EB1-B0FC-9AFD3D257584}"/>
            </c:ext>
          </c:extLst>
        </c:ser>
        <c:ser>
          <c:idx val="1"/>
          <c:order val="1"/>
          <c:tx>
            <c:strRef>
              <c:f>Sheet1!$C$1</c:f>
              <c:strCache>
                <c:ptCount val="1"/>
                <c:pt idx="0">
                  <c:v>Cyclosporine + MMF/MPA (N = 642)</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99.843999999999994</c:v>
                </c:pt>
                <c:pt idx="2">
                  <c:v>98.590999999999994</c:v>
                </c:pt>
                <c:pt idx="3">
                  <c:v>97.18</c:v>
                </c:pt>
                <c:pt idx="4">
                  <c:v>95.918999999999997</c:v>
                </c:pt>
                <c:pt idx="5">
                  <c:v>95.757999999999996</c:v>
                </c:pt>
                <c:pt idx="6">
                  <c:v>94.789000000000001</c:v>
                </c:pt>
                <c:pt idx="7">
                  <c:v>94.626999999999995</c:v>
                </c:pt>
                <c:pt idx="8">
                  <c:v>93.974999999999994</c:v>
                </c:pt>
                <c:pt idx="9">
                  <c:v>93.465000000000003</c:v>
                </c:pt>
                <c:pt idx="10">
                  <c:v>92.778999999999996</c:v>
                </c:pt>
                <c:pt idx="11">
                  <c:v>92.262</c:v>
                </c:pt>
                <c:pt idx="12">
                  <c:v>91.563000000000002</c:v>
                </c:pt>
                <c:pt idx="13">
                  <c:v>90.819000000000003</c:v>
                </c:pt>
                <c:pt idx="14">
                  <c:v>90.632000000000005</c:v>
                </c:pt>
                <c:pt idx="15">
                  <c:v>90.257000000000005</c:v>
                </c:pt>
                <c:pt idx="16">
                  <c:v>88.906000000000006</c:v>
                </c:pt>
                <c:pt idx="17">
                  <c:v>88.102000000000004</c:v>
                </c:pt>
                <c:pt idx="18">
                  <c:v>87.697000000000003</c:v>
                </c:pt>
                <c:pt idx="19">
                  <c:v>87.697000000000003</c:v>
                </c:pt>
                <c:pt idx="20">
                  <c:v>86.435000000000002</c:v>
                </c:pt>
                <c:pt idx="21">
                  <c:v>85.513999999999996</c:v>
                </c:pt>
                <c:pt idx="22">
                  <c:v>84.808999999999997</c:v>
                </c:pt>
                <c:pt idx="23">
                  <c:v>84.572999999999993</c:v>
                </c:pt>
                <c:pt idx="24">
                  <c:v>84.073999999999998</c:v>
                </c:pt>
                <c:pt idx="25">
                  <c:v>83.018000000000001</c:v>
                </c:pt>
                <c:pt idx="26">
                  <c:v>81.956999999999994</c:v>
                </c:pt>
                <c:pt idx="27">
                  <c:v>81.69</c:v>
                </c:pt>
                <c:pt idx="28">
                  <c:v>80.569000000000003</c:v>
                </c:pt>
                <c:pt idx="29">
                  <c:v>79.959000000000003</c:v>
                </c:pt>
                <c:pt idx="30">
                  <c:v>79.036000000000001</c:v>
                </c:pt>
                <c:pt idx="31">
                  <c:v>78.418999999999997</c:v>
                </c:pt>
                <c:pt idx="32">
                  <c:v>78.103999999999999</c:v>
                </c:pt>
                <c:pt idx="33">
                  <c:v>77.052999999999997</c:v>
                </c:pt>
                <c:pt idx="34">
                  <c:v>75.983999999999995</c:v>
                </c:pt>
                <c:pt idx="35">
                  <c:v>75.983999999999995</c:v>
                </c:pt>
                <c:pt idx="36">
                  <c:v>75.224000000000004</c:v>
                </c:pt>
                <c:pt idx="37">
                  <c:v>74.778999999999996</c:v>
                </c:pt>
                <c:pt idx="38">
                  <c:v>74.778999999999996</c:v>
                </c:pt>
                <c:pt idx="39">
                  <c:v>72.938000000000002</c:v>
                </c:pt>
                <c:pt idx="40">
                  <c:v>72.938000000000002</c:v>
                </c:pt>
                <c:pt idx="41">
                  <c:v>72.938000000000002</c:v>
                </c:pt>
                <c:pt idx="42">
                  <c:v>72.938000000000002</c:v>
                </c:pt>
                <c:pt idx="43">
                  <c:v>72.298000000000002</c:v>
                </c:pt>
                <c:pt idx="44">
                  <c:v>72.298000000000002</c:v>
                </c:pt>
                <c:pt idx="45">
                  <c:v>69.2</c:v>
                </c:pt>
                <c:pt idx="46">
                  <c:v>69.2</c:v>
                </c:pt>
                <c:pt idx="47">
                  <c:v>69.2</c:v>
                </c:pt>
                <c:pt idx="48">
                  <c:v>69.2</c:v>
                </c:pt>
              </c:numCache>
            </c:numRef>
          </c:yVal>
          <c:smooth val="0"/>
          <c:extLst>
            <c:ext xmlns:c16="http://schemas.microsoft.com/office/drawing/2014/chart" uri="{C3380CC4-5D6E-409C-BE32-E72D297353CC}">
              <c16:uniqueId val="{00000001-BEA4-4EB1-B0FC-9AFD3D257584}"/>
            </c:ext>
          </c:extLst>
        </c:ser>
        <c:ser>
          <c:idx val="2"/>
          <c:order val="2"/>
          <c:tx>
            <c:strRef>
              <c:f>Sheet1!$D$1</c:f>
              <c:strCache>
                <c:ptCount val="1"/>
                <c:pt idx="0">
                  <c:v>Tacrolimus + AZA (N = 190)</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98.941999999999993</c:v>
                </c:pt>
                <c:pt idx="2">
                  <c:v>94.153999999999996</c:v>
                </c:pt>
                <c:pt idx="3">
                  <c:v>92.001999999999995</c:v>
                </c:pt>
                <c:pt idx="4">
                  <c:v>89.831000000000003</c:v>
                </c:pt>
                <c:pt idx="5">
                  <c:v>88.167000000000002</c:v>
                </c:pt>
                <c:pt idx="6">
                  <c:v>87.613</c:v>
                </c:pt>
                <c:pt idx="7">
                  <c:v>85.948999999999998</c:v>
                </c:pt>
                <c:pt idx="8">
                  <c:v>85.948999999999998</c:v>
                </c:pt>
                <c:pt idx="9">
                  <c:v>85.376000000000005</c:v>
                </c:pt>
                <c:pt idx="10">
                  <c:v>85.376000000000005</c:v>
                </c:pt>
                <c:pt idx="11">
                  <c:v>84.790999999999997</c:v>
                </c:pt>
                <c:pt idx="12">
                  <c:v>84.197999999999993</c:v>
                </c:pt>
                <c:pt idx="13">
                  <c:v>82.965000000000003</c:v>
                </c:pt>
                <c:pt idx="14">
                  <c:v>82.346000000000004</c:v>
                </c:pt>
                <c:pt idx="15">
                  <c:v>79.869</c:v>
                </c:pt>
                <c:pt idx="16">
                  <c:v>79.869</c:v>
                </c:pt>
                <c:pt idx="17">
                  <c:v>79.869</c:v>
                </c:pt>
                <c:pt idx="18">
                  <c:v>79.869</c:v>
                </c:pt>
                <c:pt idx="19">
                  <c:v>79.869</c:v>
                </c:pt>
                <c:pt idx="20">
                  <c:v>79.869</c:v>
                </c:pt>
                <c:pt idx="21">
                  <c:v>79.13</c:v>
                </c:pt>
                <c:pt idx="22">
                  <c:v>79.13</c:v>
                </c:pt>
                <c:pt idx="23">
                  <c:v>79.13</c:v>
                </c:pt>
                <c:pt idx="24">
                  <c:v>78.369</c:v>
                </c:pt>
                <c:pt idx="25">
                  <c:v>78.369</c:v>
                </c:pt>
                <c:pt idx="26">
                  <c:v>77.477999999999994</c:v>
                </c:pt>
                <c:pt idx="27">
                  <c:v>76.566999999999993</c:v>
                </c:pt>
                <c:pt idx="28">
                  <c:v>76.566999999999993</c:v>
                </c:pt>
                <c:pt idx="29">
                  <c:v>75.441000000000003</c:v>
                </c:pt>
                <c:pt idx="30">
                  <c:v>75.441000000000003</c:v>
                </c:pt>
                <c:pt idx="31">
                  <c:v>75.441000000000003</c:v>
                </c:pt>
                <c:pt idx="32">
                  <c:v>75.441000000000003</c:v>
                </c:pt>
                <c:pt idx="33">
                  <c:v>75.441000000000003</c:v>
                </c:pt>
                <c:pt idx="34">
                  <c:v>75.441000000000003</c:v>
                </c:pt>
                <c:pt idx="35">
                  <c:v>75.441000000000003</c:v>
                </c:pt>
                <c:pt idx="36">
                  <c:v>75.441000000000003</c:v>
                </c:pt>
                <c:pt idx="37">
                  <c:v>75.441000000000003</c:v>
                </c:pt>
                <c:pt idx="38">
                  <c:v>75.441000000000003</c:v>
                </c:pt>
                <c:pt idx="39">
                  <c:v>75.441000000000003</c:v>
                </c:pt>
                <c:pt idx="40">
                  <c:v>75.441000000000003</c:v>
                </c:pt>
                <c:pt idx="41">
                  <c:v>75.441000000000003</c:v>
                </c:pt>
                <c:pt idx="42">
                  <c:v>75.441000000000003</c:v>
                </c:pt>
                <c:pt idx="43">
                  <c:v>69.405000000000001</c:v>
                </c:pt>
                <c:pt idx="44">
                  <c:v>69.405000000000001</c:v>
                </c:pt>
                <c:pt idx="45">
                  <c:v>69.405000000000001</c:v>
                </c:pt>
                <c:pt idx="46">
                  <c:v>69.405000000000001</c:v>
                </c:pt>
                <c:pt idx="47">
                  <c:v>69.405000000000001</c:v>
                </c:pt>
                <c:pt idx="48">
                  <c:v>69.405000000000001</c:v>
                </c:pt>
              </c:numCache>
            </c:numRef>
          </c:yVal>
          <c:smooth val="0"/>
          <c:extLst>
            <c:ext xmlns:c16="http://schemas.microsoft.com/office/drawing/2014/chart" uri="{C3380CC4-5D6E-409C-BE32-E72D297353CC}">
              <c16:uniqueId val="{00000002-BEA4-4EB1-B0FC-9AFD3D257584}"/>
            </c:ext>
          </c:extLst>
        </c:ser>
        <c:ser>
          <c:idx val="3"/>
          <c:order val="3"/>
          <c:tx>
            <c:strRef>
              <c:f>Sheet1!$E$1</c:f>
              <c:strCache>
                <c:ptCount val="1"/>
                <c:pt idx="0">
                  <c:v>Tacrolimus + MMF/MPA (N = 3,180)</c:v>
                </c:pt>
              </c:strCache>
            </c:strRef>
          </c:tx>
          <c:spPr>
            <a:ln w="41275">
              <a:solidFill>
                <a:srgbClr val="CC99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99.358000000000004</c:v>
                </c:pt>
                <c:pt idx="2">
                  <c:v>98.29</c:v>
                </c:pt>
                <c:pt idx="3">
                  <c:v>97.242999999999995</c:v>
                </c:pt>
                <c:pt idx="4">
                  <c:v>96.617000000000004</c:v>
                </c:pt>
                <c:pt idx="5">
                  <c:v>95.903000000000006</c:v>
                </c:pt>
                <c:pt idx="6">
                  <c:v>95.144999999999996</c:v>
                </c:pt>
                <c:pt idx="7">
                  <c:v>94.057000000000002</c:v>
                </c:pt>
                <c:pt idx="8">
                  <c:v>93.382000000000005</c:v>
                </c:pt>
                <c:pt idx="9">
                  <c:v>92.671000000000006</c:v>
                </c:pt>
                <c:pt idx="10">
                  <c:v>91.905000000000001</c:v>
                </c:pt>
                <c:pt idx="11">
                  <c:v>91.519000000000005</c:v>
                </c:pt>
                <c:pt idx="12">
                  <c:v>90.637</c:v>
                </c:pt>
                <c:pt idx="13">
                  <c:v>90.05</c:v>
                </c:pt>
                <c:pt idx="14">
                  <c:v>89.256</c:v>
                </c:pt>
                <c:pt idx="15">
                  <c:v>88.301000000000002</c:v>
                </c:pt>
                <c:pt idx="16">
                  <c:v>87.608999999999995</c:v>
                </c:pt>
                <c:pt idx="17">
                  <c:v>87.254999999999995</c:v>
                </c:pt>
                <c:pt idx="18">
                  <c:v>86.652000000000001</c:v>
                </c:pt>
                <c:pt idx="19">
                  <c:v>86.105000000000004</c:v>
                </c:pt>
                <c:pt idx="20">
                  <c:v>85.6</c:v>
                </c:pt>
                <c:pt idx="21">
                  <c:v>84.299000000000007</c:v>
                </c:pt>
                <c:pt idx="22">
                  <c:v>83.56</c:v>
                </c:pt>
                <c:pt idx="23">
                  <c:v>82.885999999999996</c:v>
                </c:pt>
                <c:pt idx="24">
                  <c:v>81.695999999999998</c:v>
                </c:pt>
                <c:pt idx="25">
                  <c:v>81.34</c:v>
                </c:pt>
                <c:pt idx="26">
                  <c:v>80.87</c:v>
                </c:pt>
                <c:pt idx="27">
                  <c:v>80.584000000000003</c:v>
                </c:pt>
                <c:pt idx="28">
                  <c:v>79.98</c:v>
                </c:pt>
                <c:pt idx="29">
                  <c:v>79.507000000000005</c:v>
                </c:pt>
                <c:pt idx="30">
                  <c:v>79.385000000000005</c:v>
                </c:pt>
                <c:pt idx="31">
                  <c:v>78.766999999999996</c:v>
                </c:pt>
                <c:pt idx="32">
                  <c:v>78.355999999999995</c:v>
                </c:pt>
                <c:pt idx="33">
                  <c:v>78.194999999999993</c:v>
                </c:pt>
                <c:pt idx="34">
                  <c:v>77.043000000000006</c:v>
                </c:pt>
                <c:pt idx="35">
                  <c:v>76.543999999999997</c:v>
                </c:pt>
                <c:pt idx="36">
                  <c:v>75.632000000000005</c:v>
                </c:pt>
                <c:pt idx="37">
                  <c:v>75.168999999999997</c:v>
                </c:pt>
                <c:pt idx="38">
                  <c:v>74.210999999999999</c:v>
                </c:pt>
                <c:pt idx="39">
                  <c:v>73.97</c:v>
                </c:pt>
                <c:pt idx="40">
                  <c:v>73.427999999999997</c:v>
                </c:pt>
                <c:pt idx="41">
                  <c:v>73.427999999999997</c:v>
                </c:pt>
                <c:pt idx="42">
                  <c:v>73.043000000000006</c:v>
                </c:pt>
                <c:pt idx="43">
                  <c:v>72.262</c:v>
                </c:pt>
                <c:pt idx="44">
                  <c:v>71.838999999999999</c:v>
                </c:pt>
                <c:pt idx="45">
                  <c:v>69.522000000000006</c:v>
                </c:pt>
                <c:pt idx="46">
                  <c:v>68.894999999999996</c:v>
                </c:pt>
                <c:pt idx="47">
                  <c:v>68.894999999999996</c:v>
                </c:pt>
                <c:pt idx="48">
                  <c:v>67.989000000000004</c:v>
                </c:pt>
              </c:numCache>
            </c:numRef>
          </c:yVal>
          <c:smooth val="0"/>
          <c:extLst>
            <c:ext xmlns:c16="http://schemas.microsoft.com/office/drawing/2014/chart" uri="{C3380CC4-5D6E-409C-BE32-E72D297353CC}">
              <c16:uniqueId val="{00000003-BEA4-4EB1-B0FC-9AFD3D257584}"/>
            </c:ext>
          </c:extLst>
        </c:ser>
        <c:ser>
          <c:idx val="4"/>
          <c:order val="4"/>
          <c:tx>
            <c:strRef>
              <c:f>Sheet1!$F$1</c:f>
              <c:strCache>
                <c:ptCount val="1"/>
                <c:pt idx="0">
                  <c:v>Tacrolimus Alone (N = 170)</c:v>
                </c:pt>
              </c:strCache>
            </c:strRef>
          </c:tx>
          <c:spPr>
            <a:ln w="41275">
              <a:solidFill>
                <a:srgbClr val="339933"/>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98.822999999999993</c:v>
                </c:pt>
                <c:pt idx="2">
                  <c:v>97.058999999999997</c:v>
                </c:pt>
                <c:pt idx="3">
                  <c:v>96.462999999999994</c:v>
                </c:pt>
                <c:pt idx="4">
                  <c:v>95.856999999999999</c:v>
                </c:pt>
                <c:pt idx="5">
                  <c:v>94.594999999999999</c:v>
                </c:pt>
                <c:pt idx="6">
                  <c:v>93.965000000000003</c:v>
                </c:pt>
                <c:pt idx="7">
                  <c:v>92.703000000000003</c:v>
                </c:pt>
                <c:pt idx="8">
                  <c:v>92.063999999999993</c:v>
                </c:pt>
                <c:pt idx="9">
                  <c:v>91.411000000000001</c:v>
                </c:pt>
                <c:pt idx="10">
                  <c:v>91.411000000000001</c:v>
                </c:pt>
                <c:pt idx="11">
                  <c:v>90.739000000000004</c:v>
                </c:pt>
                <c:pt idx="12">
                  <c:v>88.701999999999998</c:v>
                </c:pt>
                <c:pt idx="13">
                  <c:v>88.701999999999998</c:v>
                </c:pt>
                <c:pt idx="14">
                  <c:v>88.004000000000005</c:v>
                </c:pt>
                <c:pt idx="15">
                  <c:v>87.305000000000007</c:v>
                </c:pt>
                <c:pt idx="16">
                  <c:v>87.305000000000007</c:v>
                </c:pt>
                <c:pt idx="17">
                  <c:v>85.825999999999993</c:v>
                </c:pt>
                <c:pt idx="18">
                  <c:v>85.085999999999999</c:v>
                </c:pt>
                <c:pt idx="19">
                  <c:v>83.605999999999995</c:v>
                </c:pt>
                <c:pt idx="20">
                  <c:v>82.866</c:v>
                </c:pt>
                <c:pt idx="21">
                  <c:v>82.866</c:v>
                </c:pt>
                <c:pt idx="22">
                  <c:v>82.866</c:v>
                </c:pt>
                <c:pt idx="23">
                  <c:v>82.866</c:v>
                </c:pt>
                <c:pt idx="24">
                  <c:v>82.069000000000003</c:v>
                </c:pt>
                <c:pt idx="25">
                  <c:v>81.222999999999999</c:v>
                </c:pt>
                <c:pt idx="26">
                  <c:v>80.376999999999995</c:v>
                </c:pt>
                <c:pt idx="27">
                  <c:v>80.376999999999995</c:v>
                </c:pt>
                <c:pt idx="28">
                  <c:v>78.611000000000004</c:v>
                </c:pt>
                <c:pt idx="29">
                  <c:v>77.664000000000001</c:v>
                </c:pt>
                <c:pt idx="30">
                  <c:v>77.664000000000001</c:v>
                </c:pt>
                <c:pt idx="31">
                  <c:v>77.664000000000001</c:v>
                </c:pt>
                <c:pt idx="32">
                  <c:v>77.664000000000001</c:v>
                </c:pt>
                <c:pt idx="33">
                  <c:v>76.504000000000005</c:v>
                </c:pt>
                <c:pt idx="34">
                  <c:v>76.504000000000005</c:v>
                </c:pt>
                <c:pt idx="35">
                  <c:v>75.344999999999999</c:v>
                </c:pt>
                <c:pt idx="36">
                  <c:v>75.344999999999999</c:v>
                </c:pt>
                <c:pt idx="37">
                  <c:v>75.344999999999999</c:v>
                </c:pt>
                <c:pt idx="38">
                  <c:v>75.344999999999999</c:v>
                </c:pt>
                <c:pt idx="39">
                  <c:v>75.344999999999999</c:v>
                </c:pt>
                <c:pt idx="40">
                  <c:v>73.867999999999995</c:v>
                </c:pt>
                <c:pt idx="41">
                  <c:v>73.867999999999995</c:v>
                </c:pt>
                <c:pt idx="42">
                  <c:v>73.867999999999995</c:v>
                </c:pt>
                <c:pt idx="43">
                  <c:v>73.867999999999995</c:v>
                </c:pt>
                <c:pt idx="44">
                  <c:v>73.867999999999995</c:v>
                </c:pt>
                <c:pt idx="45">
                  <c:v>73.867999999999995</c:v>
                </c:pt>
                <c:pt idx="46">
                  <c:v>73.867999999999995</c:v>
                </c:pt>
                <c:pt idx="47">
                  <c:v>73.867999999999995</c:v>
                </c:pt>
                <c:pt idx="48">
                  <c:v>73.867999999999995</c:v>
                </c:pt>
              </c:numCache>
            </c:numRef>
          </c:yVal>
          <c:smooth val="0"/>
          <c:extLst>
            <c:ext xmlns:c16="http://schemas.microsoft.com/office/drawing/2014/chart" uri="{C3380CC4-5D6E-409C-BE32-E72D297353CC}">
              <c16:uniqueId val="{00000004-BEA4-4EB1-B0FC-9AFD3D257584}"/>
            </c:ext>
          </c:extLst>
        </c:ser>
        <c:dLbls>
          <c:showLegendKey val="0"/>
          <c:showVal val="0"/>
          <c:showCatName val="0"/>
          <c:showSerName val="0"/>
          <c:showPercent val="0"/>
          <c:showBubbleSize val="0"/>
        </c:dLbls>
        <c:axId val="668691688"/>
        <c:axId val="668692080"/>
      </c:scatterChart>
      <c:valAx>
        <c:axId val="66869168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692080"/>
        <c:crosses val="autoZero"/>
        <c:crossBetween val="midCat"/>
        <c:majorUnit val="1"/>
      </c:valAx>
      <c:valAx>
        <c:axId val="668692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1688"/>
        <c:crosses val="autoZero"/>
        <c:crossBetween val="midCat"/>
        <c:majorUnit val="25"/>
      </c:valAx>
      <c:spPr>
        <a:noFill/>
        <a:ln>
          <a:solidFill>
            <a:schemeClr val="bg2"/>
          </a:solidFill>
        </a:ln>
      </c:spPr>
    </c:plotArea>
    <c:legend>
      <c:legendPos val="r"/>
      <c:layout>
        <c:manualLayout>
          <c:xMode val="edge"/>
          <c:yMode val="edge"/>
          <c:x val="0.10455008942466264"/>
          <c:y val="0.49074760122197841"/>
          <c:w val="0.42477144449864135"/>
          <c:h val="0.348785121122154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5351615530817282E-2"/>
          <c:w val="0.87737962511323264"/>
          <c:h val="0.83080934926237671"/>
        </c:manualLayout>
      </c:layout>
      <c:scatterChart>
        <c:scatterStyle val="lineMarker"/>
        <c:varyColors val="0"/>
        <c:ser>
          <c:idx val="0"/>
          <c:order val="0"/>
          <c:tx>
            <c:strRef>
              <c:f>Sheet1!$B$1</c:f>
              <c:strCache>
                <c:ptCount val="1"/>
                <c:pt idx="0">
                  <c:v>Cyclosporine use at discharge and 1 year (N=563)</c:v>
                </c:pt>
              </c:strCache>
            </c:strRef>
          </c:tx>
          <c:spPr>
            <a:ln w="41275">
              <a:solidFill>
                <a:srgbClr val="FF0000"/>
              </a:solidFill>
            </a:ln>
          </c:spPr>
          <c:marker>
            <c:symbol val="none"/>
          </c:marker>
          <c:xVal>
            <c:numRef>
              <c:f>Sheet1!$A$2:$A$47</c:f>
              <c:numCache>
                <c:formatCode>General</c:formatCode>
                <c:ptCount val="46"/>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pt idx="42">
                  <c:v>11.25</c:v>
                </c:pt>
                <c:pt idx="43">
                  <c:v>11.5</c:v>
                </c:pt>
                <c:pt idx="44">
                  <c:v>11.75</c:v>
                </c:pt>
                <c:pt idx="45">
                  <c:v>12</c:v>
                </c:pt>
              </c:numCache>
            </c:numRef>
          </c:xVal>
          <c:yVal>
            <c:numRef>
              <c:f>Sheet1!$B$2:$B$47</c:f>
              <c:numCache>
                <c:formatCode>General</c:formatCode>
                <c:ptCount val="46"/>
                <c:pt idx="0">
                  <c:v>100</c:v>
                </c:pt>
                <c:pt idx="1">
                  <c:v>100</c:v>
                </c:pt>
                <c:pt idx="2">
                  <c:v>99.820999999999998</c:v>
                </c:pt>
                <c:pt idx="3">
                  <c:v>99.100999999999999</c:v>
                </c:pt>
                <c:pt idx="4">
                  <c:v>98.741</c:v>
                </c:pt>
                <c:pt idx="5">
                  <c:v>98.379000000000005</c:v>
                </c:pt>
                <c:pt idx="6">
                  <c:v>97.82</c:v>
                </c:pt>
                <c:pt idx="7">
                  <c:v>97.444000000000003</c:v>
                </c:pt>
                <c:pt idx="8">
                  <c:v>96.69</c:v>
                </c:pt>
                <c:pt idx="9">
                  <c:v>96.120999999999995</c:v>
                </c:pt>
                <c:pt idx="10">
                  <c:v>95.320999999999998</c:v>
                </c:pt>
                <c:pt idx="11">
                  <c:v>94.918999999999997</c:v>
                </c:pt>
                <c:pt idx="12">
                  <c:v>94.718000000000004</c:v>
                </c:pt>
                <c:pt idx="13">
                  <c:v>93.492000000000004</c:v>
                </c:pt>
                <c:pt idx="14">
                  <c:v>92.644999999999996</c:v>
                </c:pt>
                <c:pt idx="15">
                  <c:v>92.432000000000002</c:v>
                </c:pt>
                <c:pt idx="16">
                  <c:v>92.432000000000002</c:v>
                </c:pt>
                <c:pt idx="17">
                  <c:v>91.778000000000006</c:v>
                </c:pt>
                <c:pt idx="18">
                  <c:v>91.088999999999999</c:v>
                </c:pt>
                <c:pt idx="19">
                  <c:v>90.620999999999995</c:v>
                </c:pt>
                <c:pt idx="20">
                  <c:v>90.147999999999996</c:v>
                </c:pt>
                <c:pt idx="21">
                  <c:v>89.415000000000006</c:v>
                </c:pt>
                <c:pt idx="22">
                  <c:v>88.893000000000001</c:v>
                </c:pt>
                <c:pt idx="23">
                  <c:v>88.099000000000004</c:v>
                </c:pt>
                <c:pt idx="24">
                  <c:v>87.301000000000002</c:v>
                </c:pt>
                <c:pt idx="25">
                  <c:v>85.924999999999997</c:v>
                </c:pt>
                <c:pt idx="26">
                  <c:v>85.628</c:v>
                </c:pt>
                <c:pt idx="27">
                  <c:v>85.031000000000006</c:v>
                </c:pt>
                <c:pt idx="28">
                  <c:v>84.73</c:v>
                </c:pt>
                <c:pt idx="29">
                  <c:v>84.105999999999995</c:v>
                </c:pt>
                <c:pt idx="30">
                  <c:v>83.114000000000004</c:v>
                </c:pt>
                <c:pt idx="31">
                  <c:v>82.102999999999994</c:v>
                </c:pt>
                <c:pt idx="32">
                  <c:v>82.102999999999994</c:v>
                </c:pt>
                <c:pt idx="33">
                  <c:v>82.102999999999994</c:v>
                </c:pt>
                <c:pt idx="34">
                  <c:v>81.313000000000002</c:v>
                </c:pt>
                <c:pt idx="35">
                  <c:v>81.313000000000002</c:v>
                </c:pt>
                <c:pt idx="36">
                  <c:v>80.096000000000004</c:v>
                </c:pt>
                <c:pt idx="37">
                  <c:v>80.096000000000004</c:v>
                </c:pt>
                <c:pt idx="38">
                  <c:v>80.096000000000004</c:v>
                </c:pt>
                <c:pt idx="39">
                  <c:v>80.096000000000004</c:v>
                </c:pt>
                <c:pt idx="40">
                  <c:v>79.572000000000003</c:v>
                </c:pt>
                <c:pt idx="41">
                  <c:v>79.572000000000003</c:v>
                </c:pt>
                <c:pt idx="42">
                  <c:v>77.168999999999997</c:v>
                </c:pt>
                <c:pt idx="43">
                  <c:v>76.338999999999999</c:v>
                </c:pt>
                <c:pt idx="44">
                  <c:v>76.338999999999999</c:v>
                </c:pt>
                <c:pt idx="45">
                  <c:v>76.338999999999999</c:v>
                </c:pt>
              </c:numCache>
            </c:numRef>
          </c:yVal>
          <c:smooth val="0"/>
          <c:extLst>
            <c:ext xmlns:c16="http://schemas.microsoft.com/office/drawing/2014/chart" uri="{C3380CC4-5D6E-409C-BE32-E72D297353CC}">
              <c16:uniqueId val="{00000000-41ED-4EB7-BCE7-5DD69F9BEBE7}"/>
            </c:ext>
          </c:extLst>
        </c:ser>
        <c:ser>
          <c:idx val="1"/>
          <c:order val="1"/>
          <c:tx>
            <c:strRef>
              <c:f>Sheet1!$C$1</c:f>
              <c:strCache>
                <c:ptCount val="1"/>
                <c:pt idx="0">
                  <c:v>Tacrolimus use at discharge and 1 year (N=2,964)</c:v>
                </c:pt>
              </c:strCache>
            </c:strRef>
          </c:tx>
          <c:spPr>
            <a:ln w="41275">
              <a:solidFill>
                <a:srgbClr val="339933"/>
              </a:solidFill>
              <a:prstDash val="solid"/>
            </a:ln>
          </c:spPr>
          <c:marker>
            <c:symbol val="none"/>
          </c:marker>
          <c:xVal>
            <c:numRef>
              <c:f>Sheet1!$A$2:$A$47</c:f>
              <c:numCache>
                <c:formatCode>General</c:formatCode>
                <c:ptCount val="46"/>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pt idx="42">
                  <c:v>11.25</c:v>
                </c:pt>
                <c:pt idx="43">
                  <c:v>11.5</c:v>
                </c:pt>
                <c:pt idx="44">
                  <c:v>11.75</c:v>
                </c:pt>
                <c:pt idx="45">
                  <c:v>12</c:v>
                </c:pt>
              </c:numCache>
            </c:numRef>
          </c:xVal>
          <c:yVal>
            <c:numRef>
              <c:f>Sheet1!$C$2:$C$47</c:f>
              <c:numCache>
                <c:formatCode>General</c:formatCode>
                <c:ptCount val="46"/>
                <c:pt idx="0">
                  <c:v>100</c:v>
                </c:pt>
                <c:pt idx="1">
                  <c:v>100</c:v>
                </c:pt>
                <c:pt idx="2">
                  <c:v>99.37</c:v>
                </c:pt>
                <c:pt idx="3">
                  <c:v>98.733999999999995</c:v>
                </c:pt>
                <c:pt idx="4">
                  <c:v>97.566000000000003</c:v>
                </c:pt>
                <c:pt idx="5">
                  <c:v>96.945999999999998</c:v>
                </c:pt>
                <c:pt idx="6">
                  <c:v>96.34</c:v>
                </c:pt>
                <c:pt idx="7">
                  <c:v>95.724999999999994</c:v>
                </c:pt>
                <c:pt idx="8">
                  <c:v>95.271000000000001</c:v>
                </c:pt>
                <c:pt idx="9">
                  <c:v>94.421999999999997</c:v>
                </c:pt>
                <c:pt idx="10">
                  <c:v>93.769000000000005</c:v>
                </c:pt>
                <c:pt idx="11">
                  <c:v>92.918999999999997</c:v>
                </c:pt>
                <c:pt idx="12">
                  <c:v>91.772999999999996</c:v>
                </c:pt>
                <c:pt idx="13">
                  <c:v>91.119</c:v>
                </c:pt>
                <c:pt idx="14">
                  <c:v>90.671999999999997</c:v>
                </c:pt>
                <c:pt idx="15">
                  <c:v>90.049000000000007</c:v>
                </c:pt>
                <c:pt idx="16">
                  <c:v>89.421999999999997</c:v>
                </c:pt>
                <c:pt idx="17">
                  <c:v>88.893000000000001</c:v>
                </c:pt>
                <c:pt idx="18">
                  <c:v>87.692999999999998</c:v>
                </c:pt>
                <c:pt idx="19">
                  <c:v>87.010999999999996</c:v>
                </c:pt>
                <c:pt idx="20">
                  <c:v>86.46</c:v>
                </c:pt>
                <c:pt idx="21">
                  <c:v>85.442999999999998</c:v>
                </c:pt>
                <c:pt idx="22">
                  <c:v>85.036000000000001</c:v>
                </c:pt>
                <c:pt idx="23">
                  <c:v>84.44</c:v>
                </c:pt>
                <c:pt idx="24">
                  <c:v>84.094999999999999</c:v>
                </c:pt>
                <c:pt idx="25">
                  <c:v>83.647999999999996</c:v>
                </c:pt>
                <c:pt idx="26">
                  <c:v>83.123000000000005</c:v>
                </c:pt>
                <c:pt idx="27">
                  <c:v>83.013999999999996</c:v>
                </c:pt>
                <c:pt idx="28">
                  <c:v>82.460999999999999</c:v>
                </c:pt>
                <c:pt idx="29">
                  <c:v>82.094999999999999</c:v>
                </c:pt>
                <c:pt idx="30">
                  <c:v>81.807000000000002</c:v>
                </c:pt>
                <c:pt idx="31">
                  <c:v>80.924999999999997</c:v>
                </c:pt>
                <c:pt idx="32">
                  <c:v>80.331000000000003</c:v>
                </c:pt>
                <c:pt idx="33">
                  <c:v>79.525000000000006</c:v>
                </c:pt>
                <c:pt idx="34">
                  <c:v>79.120999999999995</c:v>
                </c:pt>
                <c:pt idx="35">
                  <c:v>78.287999999999997</c:v>
                </c:pt>
                <c:pt idx="36">
                  <c:v>78.287999999999997</c:v>
                </c:pt>
                <c:pt idx="37">
                  <c:v>77.831999999999994</c:v>
                </c:pt>
                <c:pt idx="38">
                  <c:v>77.831999999999994</c:v>
                </c:pt>
                <c:pt idx="39">
                  <c:v>77.510999999999996</c:v>
                </c:pt>
                <c:pt idx="40">
                  <c:v>76.207999999999998</c:v>
                </c:pt>
                <c:pt idx="41">
                  <c:v>75.515000000000001</c:v>
                </c:pt>
                <c:pt idx="42">
                  <c:v>73.534999999999997</c:v>
                </c:pt>
                <c:pt idx="43">
                  <c:v>73.006</c:v>
                </c:pt>
                <c:pt idx="44">
                  <c:v>73.006</c:v>
                </c:pt>
                <c:pt idx="45">
                  <c:v>72.260999999999996</c:v>
                </c:pt>
              </c:numCache>
            </c:numRef>
          </c:yVal>
          <c:smooth val="0"/>
          <c:extLst>
            <c:ext xmlns:c16="http://schemas.microsoft.com/office/drawing/2014/chart" uri="{C3380CC4-5D6E-409C-BE32-E72D297353CC}">
              <c16:uniqueId val="{00000001-41ED-4EB7-BCE7-5DD69F9BEBE7}"/>
            </c:ext>
          </c:extLst>
        </c:ser>
        <c:ser>
          <c:idx val="2"/>
          <c:order val="2"/>
          <c:tx>
            <c:strRef>
              <c:f>Sheet1!$D$1</c:f>
              <c:strCache>
                <c:ptCount val="1"/>
                <c:pt idx="0">
                  <c:v>Cyclosporine use at discharge/Tacrolimus at 1 year (N=199)</c:v>
                </c:pt>
              </c:strCache>
            </c:strRef>
          </c:tx>
          <c:spPr>
            <a:ln w="41275">
              <a:solidFill>
                <a:srgbClr val="00B0F0"/>
              </a:solidFill>
            </a:ln>
          </c:spPr>
          <c:marker>
            <c:symbol val="none"/>
          </c:marker>
          <c:xVal>
            <c:numRef>
              <c:f>Sheet1!$A$2:$A$47</c:f>
              <c:numCache>
                <c:formatCode>General</c:formatCode>
                <c:ptCount val="46"/>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pt idx="42">
                  <c:v>11.25</c:v>
                </c:pt>
                <c:pt idx="43">
                  <c:v>11.5</c:v>
                </c:pt>
                <c:pt idx="44">
                  <c:v>11.75</c:v>
                </c:pt>
                <c:pt idx="45">
                  <c:v>12</c:v>
                </c:pt>
              </c:numCache>
            </c:numRef>
          </c:xVal>
          <c:yVal>
            <c:numRef>
              <c:f>Sheet1!$D$2:$D$47</c:f>
              <c:numCache>
                <c:formatCode>General</c:formatCode>
                <c:ptCount val="46"/>
                <c:pt idx="0">
                  <c:v>100</c:v>
                </c:pt>
                <c:pt idx="1">
                  <c:v>100</c:v>
                </c:pt>
                <c:pt idx="2">
                  <c:v>99.49</c:v>
                </c:pt>
                <c:pt idx="3">
                  <c:v>97.448999999999998</c:v>
                </c:pt>
                <c:pt idx="4">
                  <c:v>97.448999999999998</c:v>
                </c:pt>
                <c:pt idx="5">
                  <c:v>96.415000000000006</c:v>
                </c:pt>
                <c:pt idx="6">
                  <c:v>96.415000000000006</c:v>
                </c:pt>
                <c:pt idx="7">
                  <c:v>95.319000000000003</c:v>
                </c:pt>
                <c:pt idx="8">
                  <c:v>95.319000000000003</c:v>
                </c:pt>
                <c:pt idx="9">
                  <c:v>95.319000000000003</c:v>
                </c:pt>
                <c:pt idx="10">
                  <c:v>95.319000000000003</c:v>
                </c:pt>
                <c:pt idx="11">
                  <c:v>95.319000000000003</c:v>
                </c:pt>
                <c:pt idx="12">
                  <c:v>94.665999999999997</c:v>
                </c:pt>
                <c:pt idx="13">
                  <c:v>92.628</c:v>
                </c:pt>
                <c:pt idx="14">
                  <c:v>91.930999999999997</c:v>
                </c:pt>
                <c:pt idx="15">
                  <c:v>91.23</c:v>
                </c:pt>
                <c:pt idx="16">
                  <c:v>91.23</c:v>
                </c:pt>
                <c:pt idx="17">
                  <c:v>89.034000000000006</c:v>
                </c:pt>
                <c:pt idx="18">
                  <c:v>87.408000000000001</c:v>
                </c:pt>
                <c:pt idx="19">
                  <c:v>85.742999999999995</c:v>
                </c:pt>
                <c:pt idx="20">
                  <c:v>84.91</c:v>
                </c:pt>
                <c:pt idx="21">
                  <c:v>84.016000000000005</c:v>
                </c:pt>
                <c:pt idx="22">
                  <c:v>82.21</c:v>
                </c:pt>
                <c:pt idx="23">
                  <c:v>79.478999999999999</c:v>
                </c:pt>
                <c:pt idx="24">
                  <c:v>79.478999999999999</c:v>
                </c:pt>
                <c:pt idx="25">
                  <c:v>79.478999999999999</c:v>
                </c:pt>
                <c:pt idx="26">
                  <c:v>78.472999999999999</c:v>
                </c:pt>
                <c:pt idx="27">
                  <c:v>77.44</c:v>
                </c:pt>
                <c:pt idx="28">
                  <c:v>76.408000000000001</c:v>
                </c:pt>
                <c:pt idx="29">
                  <c:v>76.408000000000001</c:v>
                </c:pt>
                <c:pt idx="30">
                  <c:v>75.213999999999999</c:v>
                </c:pt>
                <c:pt idx="31">
                  <c:v>74.02</c:v>
                </c:pt>
                <c:pt idx="32">
                  <c:v>74.02</c:v>
                </c:pt>
                <c:pt idx="33">
                  <c:v>70.206999999999994</c:v>
                </c:pt>
                <c:pt idx="34">
                  <c:v>70.206999999999994</c:v>
                </c:pt>
                <c:pt idx="35">
                  <c:v>70.206999999999994</c:v>
                </c:pt>
                <c:pt idx="36">
                  <c:v>68.680999999999997</c:v>
                </c:pt>
                <c:pt idx="37">
                  <c:v>67.082999999999998</c:v>
                </c:pt>
                <c:pt idx="38">
                  <c:v>64.918999999999997</c:v>
                </c:pt>
                <c:pt idx="39">
                  <c:v>64.918999999999997</c:v>
                </c:pt>
                <c:pt idx="40">
                  <c:v>64.918999999999997</c:v>
                </c:pt>
                <c:pt idx="41">
                  <c:v>64.918999999999997</c:v>
                </c:pt>
                <c:pt idx="42">
                  <c:v>61.673999999999999</c:v>
                </c:pt>
                <c:pt idx="43">
                  <c:v>61.673999999999999</c:v>
                </c:pt>
                <c:pt idx="44">
                  <c:v>61.673999999999999</c:v>
                </c:pt>
                <c:pt idx="45">
                  <c:v>61.673999999999999</c:v>
                </c:pt>
              </c:numCache>
            </c:numRef>
          </c:yVal>
          <c:smooth val="0"/>
          <c:extLst>
            <c:ext xmlns:c16="http://schemas.microsoft.com/office/drawing/2014/chart" uri="{C3380CC4-5D6E-409C-BE32-E72D297353CC}">
              <c16:uniqueId val="{00000002-41ED-4EB7-BCE7-5DD69F9BEBE7}"/>
            </c:ext>
          </c:extLst>
        </c:ser>
        <c:dLbls>
          <c:showLegendKey val="0"/>
          <c:showVal val="0"/>
          <c:showCatName val="0"/>
          <c:showSerName val="0"/>
          <c:showPercent val="0"/>
          <c:showBubbleSize val="0"/>
        </c:dLbls>
        <c:axId val="668692864"/>
        <c:axId val="668693256"/>
      </c:scatterChart>
      <c:valAx>
        <c:axId val="66869286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693256"/>
        <c:crosses val="autoZero"/>
        <c:crossBetween val="midCat"/>
        <c:majorUnit val="1"/>
      </c:valAx>
      <c:valAx>
        <c:axId val="6686932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2864"/>
        <c:crosses val="autoZero"/>
        <c:crossBetween val="midCat"/>
        <c:majorUnit val="25"/>
      </c:valAx>
      <c:spPr>
        <a:noFill/>
        <a:ln>
          <a:solidFill>
            <a:schemeClr val="bg2"/>
          </a:solidFill>
        </a:ln>
      </c:spPr>
    </c:plotArea>
    <c:legend>
      <c:legendPos val="r"/>
      <c:layout>
        <c:manualLayout>
          <c:xMode val="edge"/>
          <c:yMode val="edge"/>
          <c:x val="0.10602501567834996"/>
          <c:y val="0.62151822210748242"/>
          <c:w val="0.65651185747799912"/>
          <c:h val="0.2282085538488016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Free from Rejection during 1 year (N = 2,598)</c:v>
                </c:pt>
              </c:strCache>
            </c:strRef>
          </c:tx>
          <c:spPr>
            <a:ln w="41275">
              <a:solidFill>
                <a:srgbClr val="00B0F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99.534999999999997</c:v>
                </c:pt>
                <c:pt idx="6">
                  <c:v>98.951999999999998</c:v>
                </c:pt>
                <c:pt idx="7">
                  <c:v>98.251000000000005</c:v>
                </c:pt>
                <c:pt idx="8">
                  <c:v>97.695999999999998</c:v>
                </c:pt>
                <c:pt idx="9">
                  <c:v>97.106999999999999</c:v>
                </c:pt>
                <c:pt idx="10">
                  <c:v>96.641000000000005</c:v>
                </c:pt>
                <c:pt idx="11">
                  <c:v>96.17</c:v>
                </c:pt>
                <c:pt idx="12">
                  <c:v>95.51</c:v>
                </c:pt>
                <c:pt idx="13">
                  <c:v>94.882999999999996</c:v>
                </c:pt>
                <c:pt idx="14">
                  <c:v>94.394999999999996</c:v>
                </c:pt>
                <c:pt idx="15">
                  <c:v>93.754999999999995</c:v>
                </c:pt>
                <c:pt idx="16">
                  <c:v>93.033000000000001</c:v>
                </c:pt>
                <c:pt idx="17">
                  <c:v>92.692999999999998</c:v>
                </c:pt>
                <c:pt idx="18">
                  <c:v>92.290999999999997</c:v>
                </c:pt>
                <c:pt idx="19">
                  <c:v>91.887</c:v>
                </c:pt>
                <c:pt idx="20">
                  <c:v>91.293999999999997</c:v>
                </c:pt>
                <c:pt idx="21">
                  <c:v>90.430999999999997</c:v>
                </c:pt>
                <c:pt idx="22">
                  <c:v>89.552000000000007</c:v>
                </c:pt>
                <c:pt idx="23">
                  <c:v>88.802000000000007</c:v>
                </c:pt>
                <c:pt idx="24">
                  <c:v>88.022999999999996</c:v>
                </c:pt>
                <c:pt idx="25">
                  <c:v>87.391000000000005</c:v>
                </c:pt>
                <c:pt idx="26">
                  <c:v>86.742000000000004</c:v>
                </c:pt>
                <c:pt idx="27">
                  <c:v>86.331000000000003</c:v>
                </c:pt>
                <c:pt idx="28">
                  <c:v>85.989000000000004</c:v>
                </c:pt>
                <c:pt idx="29">
                  <c:v>85.495000000000005</c:v>
                </c:pt>
                <c:pt idx="30">
                  <c:v>85.293000000000006</c:v>
                </c:pt>
                <c:pt idx="31">
                  <c:v>84.986999999999995</c:v>
                </c:pt>
                <c:pt idx="32">
                  <c:v>84.759</c:v>
                </c:pt>
                <c:pt idx="33">
                  <c:v>84.262</c:v>
                </c:pt>
                <c:pt idx="34">
                  <c:v>83.364000000000004</c:v>
                </c:pt>
                <c:pt idx="35">
                  <c:v>82.972999999999999</c:v>
                </c:pt>
                <c:pt idx="36">
                  <c:v>82.135999999999996</c:v>
                </c:pt>
                <c:pt idx="37">
                  <c:v>81.631</c:v>
                </c:pt>
                <c:pt idx="38">
                  <c:v>81.286000000000001</c:v>
                </c:pt>
                <c:pt idx="39">
                  <c:v>80.936000000000007</c:v>
                </c:pt>
                <c:pt idx="40">
                  <c:v>80.373000000000005</c:v>
                </c:pt>
              </c:numCache>
            </c:numRef>
          </c:yVal>
          <c:smooth val="0"/>
          <c:extLst>
            <c:ext xmlns:c16="http://schemas.microsoft.com/office/drawing/2014/chart" uri="{C3380CC4-5D6E-409C-BE32-E72D297353CC}">
              <c16:uniqueId val="{00000000-6977-4D34-9C17-57E95E8DC73D}"/>
            </c:ext>
          </c:extLst>
        </c:ser>
        <c:ser>
          <c:idx val="1"/>
          <c:order val="1"/>
          <c:tx>
            <c:strRef>
              <c:f>Sheet1!$C$1</c:f>
              <c:strCache>
                <c:ptCount val="1"/>
                <c:pt idx="0">
                  <c:v>Treated Rejection within 1st Year (N = 986)</c:v>
                </c:pt>
              </c:strCache>
            </c:strRef>
          </c:tx>
          <c:spPr>
            <a:ln w="41275">
              <a:solidFill>
                <a:srgbClr val="FF9933"/>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98.471999999999994</c:v>
                </c:pt>
                <c:pt idx="6">
                  <c:v>96.83</c:v>
                </c:pt>
                <c:pt idx="7">
                  <c:v>94.975999999999999</c:v>
                </c:pt>
                <c:pt idx="8">
                  <c:v>93.605999999999995</c:v>
                </c:pt>
                <c:pt idx="9">
                  <c:v>92.5</c:v>
                </c:pt>
                <c:pt idx="10">
                  <c:v>91.495999999999995</c:v>
                </c:pt>
                <c:pt idx="11">
                  <c:v>91.048000000000002</c:v>
                </c:pt>
                <c:pt idx="12">
                  <c:v>89.795000000000002</c:v>
                </c:pt>
                <c:pt idx="13">
                  <c:v>88.688999999999993</c:v>
                </c:pt>
                <c:pt idx="14">
                  <c:v>87.194999999999993</c:v>
                </c:pt>
                <c:pt idx="15">
                  <c:v>85.938999999999993</c:v>
                </c:pt>
                <c:pt idx="16">
                  <c:v>84.771000000000001</c:v>
                </c:pt>
                <c:pt idx="17">
                  <c:v>83.516999999999996</c:v>
                </c:pt>
                <c:pt idx="18">
                  <c:v>82.67</c:v>
                </c:pt>
                <c:pt idx="19">
                  <c:v>81.962000000000003</c:v>
                </c:pt>
                <c:pt idx="20">
                  <c:v>81.227000000000004</c:v>
                </c:pt>
                <c:pt idx="21">
                  <c:v>79.492999999999995</c:v>
                </c:pt>
                <c:pt idx="22">
                  <c:v>79.007999999999996</c:v>
                </c:pt>
                <c:pt idx="23">
                  <c:v>78.846000000000004</c:v>
                </c:pt>
                <c:pt idx="24">
                  <c:v>77.465999999999994</c:v>
                </c:pt>
                <c:pt idx="25">
                  <c:v>77.278000000000006</c:v>
                </c:pt>
                <c:pt idx="26">
                  <c:v>76.319000000000003</c:v>
                </c:pt>
                <c:pt idx="27">
                  <c:v>75.738</c:v>
                </c:pt>
                <c:pt idx="28">
                  <c:v>74.546999999999997</c:v>
                </c:pt>
                <c:pt idx="29">
                  <c:v>74.328999999999994</c:v>
                </c:pt>
                <c:pt idx="30">
                  <c:v>73.89</c:v>
                </c:pt>
                <c:pt idx="31">
                  <c:v>73.668999999999997</c:v>
                </c:pt>
                <c:pt idx="32">
                  <c:v>73.206999999999994</c:v>
                </c:pt>
                <c:pt idx="33">
                  <c:v>72.688999999999993</c:v>
                </c:pt>
                <c:pt idx="34">
                  <c:v>71.900999999999996</c:v>
                </c:pt>
                <c:pt idx="35">
                  <c:v>71.37</c:v>
                </c:pt>
                <c:pt idx="36">
                  <c:v>71.096000000000004</c:v>
                </c:pt>
                <c:pt idx="37">
                  <c:v>70.116</c:v>
                </c:pt>
                <c:pt idx="38">
                  <c:v>69.457999999999998</c:v>
                </c:pt>
                <c:pt idx="39">
                  <c:v>68.784000000000006</c:v>
                </c:pt>
                <c:pt idx="40">
                  <c:v>68.44</c:v>
                </c:pt>
              </c:numCache>
            </c:numRef>
          </c:yVal>
          <c:smooth val="0"/>
          <c:extLst>
            <c:ext xmlns:c16="http://schemas.microsoft.com/office/drawing/2014/chart" uri="{C3380CC4-5D6E-409C-BE32-E72D297353CC}">
              <c16:uniqueId val="{00000001-6977-4D34-9C17-57E95E8DC73D}"/>
            </c:ext>
          </c:extLst>
        </c:ser>
        <c:dLbls>
          <c:showLegendKey val="0"/>
          <c:showVal val="0"/>
          <c:showCatName val="0"/>
          <c:showSerName val="0"/>
          <c:showPercent val="0"/>
          <c:showBubbleSize val="0"/>
        </c:dLbls>
        <c:axId val="668694824"/>
        <c:axId val="666869984"/>
      </c:scatterChart>
      <c:valAx>
        <c:axId val="668694824"/>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9984"/>
        <c:crosses val="autoZero"/>
        <c:crossBetween val="midCat"/>
        <c:majorUnit val="1"/>
      </c:valAx>
      <c:valAx>
        <c:axId val="666869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4824"/>
        <c:crosses val="autoZero"/>
        <c:crossBetween val="midCat"/>
        <c:majorUnit val="25"/>
      </c:valAx>
      <c:spPr>
        <a:noFill/>
        <a:ln>
          <a:solidFill>
            <a:schemeClr val="bg2"/>
          </a:solidFill>
        </a:ln>
      </c:spPr>
    </c:plotArea>
    <c:legend>
      <c:legendPos val="r"/>
      <c:layout>
        <c:manualLayout>
          <c:xMode val="edge"/>
          <c:yMode val="edge"/>
          <c:x val="0.10602501567834996"/>
          <c:y val="0.60902801084290692"/>
          <c:w val="0.51221238938052183"/>
          <c:h val="0.1623527386945484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49146400947675E-2"/>
          <c:y val="5.2922888949226178E-2"/>
          <c:w val="0.87737962511323264"/>
          <c:h val="0.78984636618698523"/>
        </c:manualLayout>
      </c:layout>
      <c:scatterChart>
        <c:scatterStyle val="lineMarker"/>
        <c:varyColors val="0"/>
        <c:ser>
          <c:idx val="0"/>
          <c:order val="0"/>
          <c:tx>
            <c:strRef>
              <c:f>Sheet1!$B$1</c:f>
              <c:strCache>
                <c:ptCount val="1"/>
                <c:pt idx="0">
                  <c:v>Free from Rejection during 1 year (N = 817)</c:v>
                </c:pt>
              </c:strCache>
            </c:strRef>
          </c:tx>
          <c:spPr>
            <a:ln w="41275">
              <a:solidFill>
                <a:srgbClr val="00B0F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99.259</c:v>
                </c:pt>
                <c:pt idx="6">
                  <c:v>98.765000000000001</c:v>
                </c:pt>
                <c:pt idx="7">
                  <c:v>98.144999999999996</c:v>
                </c:pt>
                <c:pt idx="8">
                  <c:v>98.02</c:v>
                </c:pt>
                <c:pt idx="9">
                  <c:v>97.488</c:v>
                </c:pt>
                <c:pt idx="10">
                  <c:v>96.950999999999993</c:v>
                </c:pt>
                <c:pt idx="11">
                  <c:v>96.275000000000006</c:v>
                </c:pt>
                <c:pt idx="12">
                  <c:v>95.587000000000003</c:v>
                </c:pt>
                <c:pt idx="13">
                  <c:v>94.834999999999994</c:v>
                </c:pt>
                <c:pt idx="14">
                  <c:v>94.382000000000005</c:v>
                </c:pt>
                <c:pt idx="15">
                  <c:v>94.078000000000003</c:v>
                </c:pt>
                <c:pt idx="16">
                  <c:v>93.281000000000006</c:v>
                </c:pt>
                <c:pt idx="17">
                  <c:v>93.102999999999994</c:v>
                </c:pt>
                <c:pt idx="18">
                  <c:v>92.566000000000003</c:v>
                </c:pt>
                <c:pt idx="19">
                  <c:v>92.385000000000005</c:v>
                </c:pt>
                <c:pt idx="20">
                  <c:v>91.828000000000003</c:v>
                </c:pt>
                <c:pt idx="21">
                  <c:v>91.828000000000003</c:v>
                </c:pt>
                <c:pt idx="22">
                  <c:v>91.198999999999998</c:v>
                </c:pt>
                <c:pt idx="23">
                  <c:v>91.198999999999998</c:v>
                </c:pt>
                <c:pt idx="24">
                  <c:v>90.527000000000001</c:v>
                </c:pt>
                <c:pt idx="25">
                  <c:v>90.019000000000005</c:v>
                </c:pt>
                <c:pt idx="26">
                  <c:v>90.019000000000005</c:v>
                </c:pt>
                <c:pt idx="27">
                  <c:v>89.492000000000004</c:v>
                </c:pt>
                <c:pt idx="28">
                  <c:v>89.492000000000004</c:v>
                </c:pt>
                <c:pt idx="29">
                  <c:v>89.174000000000007</c:v>
                </c:pt>
                <c:pt idx="30">
                  <c:v>89.174000000000007</c:v>
                </c:pt>
                <c:pt idx="31">
                  <c:v>89.174000000000007</c:v>
                </c:pt>
                <c:pt idx="32">
                  <c:v>88.805000000000007</c:v>
                </c:pt>
                <c:pt idx="33">
                  <c:v>88.376000000000005</c:v>
                </c:pt>
                <c:pt idx="34">
                  <c:v>87.506</c:v>
                </c:pt>
                <c:pt idx="35">
                  <c:v>87.506</c:v>
                </c:pt>
                <c:pt idx="36">
                  <c:v>87.506</c:v>
                </c:pt>
                <c:pt idx="37">
                  <c:v>87.506</c:v>
                </c:pt>
                <c:pt idx="38">
                  <c:v>87.506</c:v>
                </c:pt>
                <c:pt idx="39">
                  <c:v>86.944999999999993</c:v>
                </c:pt>
                <c:pt idx="40">
                  <c:v>86.944999999999993</c:v>
                </c:pt>
              </c:numCache>
            </c:numRef>
          </c:yVal>
          <c:smooth val="0"/>
          <c:extLst>
            <c:ext xmlns:c16="http://schemas.microsoft.com/office/drawing/2014/chart" uri="{C3380CC4-5D6E-409C-BE32-E72D297353CC}">
              <c16:uniqueId val="{00000000-F192-452F-8AE3-A4789D7D3826}"/>
            </c:ext>
          </c:extLst>
        </c:ser>
        <c:ser>
          <c:idx val="1"/>
          <c:order val="1"/>
          <c:tx>
            <c:strRef>
              <c:f>Sheet1!$C$1</c:f>
              <c:strCache>
                <c:ptCount val="1"/>
                <c:pt idx="0">
                  <c:v>Treated Rejection within 1st Year (N = 165)</c:v>
                </c:pt>
              </c:strCache>
            </c:strRef>
          </c:tx>
          <c:spPr>
            <a:ln w="41275">
              <a:solidFill>
                <a:srgbClr val="FF9933"/>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96.36</c:v>
                </c:pt>
                <c:pt idx="6">
                  <c:v>94.53</c:v>
                </c:pt>
                <c:pt idx="7">
                  <c:v>92.090999999999994</c:v>
                </c:pt>
                <c:pt idx="8">
                  <c:v>90.858999999999995</c:v>
                </c:pt>
                <c:pt idx="9">
                  <c:v>87.003</c:v>
                </c:pt>
                <c:pt idx="10">
                  <c:v>87.003</c:v>
                </c:pt>
                <c:pt idx="11">
                  <c:v>86.343999999999994</c:v>
                </c:pt>
                <c:pt idx="12">
                  <c:v>85.016000000000005</c:v>
                </c:pt>
                <c:pt idx="13">
                  <c:v>82.771000000000001</c:v>
                </c:pt>
                <c:pt idx="14">
                  <c:v>82.004000000000005</c:v>
                </c:pt>
                <c:pt idx="15">
                  <c:v>81.230999999999995</c:v>
                </c:pt>
                <c:pt idx="16">
                  <c:v>81.230999999999995</c:v>
                </c:pt>
                <c:pt idx="17">
                  <c:v>81.230999999999995</c:v>
                </c:pt>
                <c:pt idx="18">
                  <c:v>81.230999999999995</c:v>
                </c:pt>
                <c:pt idx="19">
                  <c:v>80.376000000000005</c:v>
                </c:pt>
                <c:pt idx="20">
                  <c:v>80.376000000000005</c:v>
                </c:pt>
                <c:pt idx="21">
                  <c:v>80.376000000000005</c:v>
                </c:pt>
                <c:pt idx="22">
                  <c:v>80.376000000000005</c:v>
                </c:pt>
                <c:pt idx="23">
                  <c:v>80.376000000000005</c:v>
                </c:pt>
                <c:pt idx="24">
                  <c:v>79.331999999999994</c:v>
                </c:pt>
                <c:pt idx="25">
                  <c:v>79.331999999999994</c:v>
                </c:pt>
                <c:pt idx="26">
                  <c:v>79.331999999999994</c:v>
                </c:pt>
                <c:pt idx="27">
                  <c:v>78.215000000000003</c:v>
                </c:pt>
                <c:pt idx="28">
                  <c:v>78.215000000000003</c:v>
                </c:pt>
                <c:pt idx="29">
                  <c:v>78.215000000000003</c:v>
                </c:pt>
                <c:pt idx="30">
                  <c:v>78.215000000000003</c:v>
                </c:pt>
                <c:pt idx="31">
                  <c:v>78.215000000000003</c:v>
                </c:pt>
                <c:pt idx="32">
                  <c:v>78.215000000000003</c:v>
                </c:pt>
                <c:pt idx="33">
                  <c:v>78.215000000000003</c:v>
                </c:pt>
                <c:pt idx="34">
                  <c:v>78.215000000000003</c:v>
                </c:pt>
                <c:pt idx="35">
                  <c:v>78.215000000000003</c:v>
                </c:pt>
                <c:pt idx="36">
                  <c:v>78.215000000000003</c:v>
                </c:pt>
                <c:pt idx="37">
                  <c:v>78.215000000000003</c:v>
                </c:pt>
                <c:pt idx="38">
                  <c:v>78.215000000000003</c:v>
                </c:pt>
                <c:pt idx="39">
                  <c:v>78.215000000000003</c:v>
                </c:pt>
                <c:pt idx="40">
                  <c:v>78.215000000000003</c:v>
                </c:pt>
              </c:numCache>
            </c:numRef>
          </c:yVal>
          <c:smooth val="0"/>
          <c:extLst>
            <c:ext xmlns:c16="http://schemas.microsoft.com/office/drawing/2014/chart" uri="{C3380CC4-5D6E-409C-BE32-E72D297353CC}">
              <c16:uniqueId val="{00000001-F192-452F-8AE3-A4789D7D3826}"/>
            </c:ext>
          </c:extLst>
        </c:ser>
        <c:dLbls>
          <c:showLegendKey val="0"/>
          <c:showVal val="0"/>
          <c:showCatName val="0"/>
          <c:showSerName val="0"/>
          <c:showPercent val="0"/>
          <c:showBubbleSize val="0"/>
        </c:dLbls>
        <c:axId val="666480512"/>
        <c:axId val="666480904"/>
      </c:scatterChart>
      <c:valAx>
        <c:axId val="66648051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0904"/>
        <c:crosses val="autoZero"/>
        <c:crossBetween val="midCat"/>
        <c:majorUnit val="1"/>
      </c:valAx>
      <c:valAx>
        <c:axId val="6664809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0512"/>
        <c:crosses val="autoZero"/>
        <c:crossBetween val="midCat"/>
        <c:majorUnit val="25"/>
      </c:valAx>
      <c:spPr>
        <a:noFill/>
        <a:ln>
          <a:solidFill>
            <a:schemeClr val="bg2"/>
          </a:solidFill>
        </a:ln>
      </c:spPr>
    </c:plotArea>
    <c:legend>
      <c:legendPos val="r"/>
      <c:layout>
        <c:manualLayout>
          <c:xMode val="edge"/>
          <c:yMode val="edge"/>
          <c:x val="0.11487457320047392"/>
          <c:y val="0.61449256342957936"/>
          <c:w val="0.51221238938052138"/>
          <c:h val="0.1869429479209855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66E-2"/>
          <c:w val="0.87737962511323264"/>
          <c:h val="0.78984636618698523"/>
        </c:manualLayout>
      </c:layout>
      <c:scatterChart>
        <c:scatterStyle val="lineMarker"/>
        <c:varyColors val="0"/>
        <c:ser>
          <c:idx val="0"/>
          <c:order val="0"/>
          <c:tx>
            <c:strRef>
              <c:f>Sheet1!$B$1</c:f>
              <c:strCache>
                <c:ptCount val="1"/>
                <c:pt idx="0">
                  <c:v>Free from Rejection during 1 year (N = 586)</c:v>
                </c:pt>
              </c:strCache>
            </c:strRef>
          </c:tx>
          <c:spPr>
            <a:ln w="41275">
              <a:solidFill>
                <a:srgbClr val="00B0F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99.656999999999996</c:v>
                </c:pt>
                <c:pt idx="6">
                  <c:v>99.14</c:v>
                </c:pt>
                <c:pt idx="7">
                  <c:v>97.582999999999998</c:v>
                </c:pt>
                <c:pt idx="8">
                  <c:v>96.704999999999998</c:v>
                </c:pt>
                <c:pt idx="9">
                  <c:v>95.763999999999996</c:v>
                </c:pt>
                <c:pt idx="10">
                  <c:v>95.763999999999996</c:v>
                </c:pt>
                <c:pt idx="11">
                  <c:v>95.570999999999998</c:v>
                </c:pt>
                <c:pt idx="12">
                  <c:v>95.373999999999995</c:v>
                </c:pt>
                <c:pt idx="13">
                  <c:v>94.942999999999998</c:v>
                </c:pt>
                <c:pt idx="14">
                  <c:v>94.507999999999996</c:v>
                </c:pt>
                <c:pt idx="15">
                  <c:v>93.415999999999997</c:v>
                </c:pt>
                <c:pt idx="16">
                  <c:v>92.96</c:v>
                </c:pt>
                <c:pt idx="17">
                  <c:v>92.96</c:v>
                </c:pt>
                <c:pt idx="18">
                  <c:v>92.703999999999994</c:v>
                </c:pt>
                <c:pt idx="19">
                  <c:v>92.445999999999998</c:v>
                </c:pt>
                <c:pt idx="20">
                  <c:v>91.923000000000002</c:v>
                </c:pt>
                <c:pt idx="21">
                  <c:v>91.334999999999994</c:v>
                </c:pt>
                <c:pt idx="22">
                  <c:v>90.727999999999994</c:v>
                </c:pt>
                <c:pt idx="23">
                  <c:v>90.119</c:v>
                </c:pt>
                <c:pt idx="24">
                  <c:v>90.119</c:v>
                </c:pt>
                <c:pt idx="25">
                  <c:v>90.119</c:v>
                </c:pt>
                <c:pt idx="26">
                  <c:v>90.119</c:v>
                </c:pt>
                <c:pt idx="27">
                  <c:v>90.119</c:v>
                </c:pt>
                <c:pt idx="28">
                  <c:v>90.119</c:v>
                </c:pt>
                <c:pt idx="29">
                  <c:v>89.28</c:v>
                </c:pt>
                <c:pt idx="30">
                  <c:v>89.28</c:v>
                </c:pt>
                <c:pt idx="31">
                  <c:v>89.28</c:v>
                </c:pt>
                <c:pt idx="32">
                  <c:v>89.28</c:v>
                </c:pt>
                <c:pt idx="33">
                  <c:v>88.793000000000006</c:v>
                </c:pt>
                <c:pt idx="34">
                  <c:v>88.272999999999996</c:v>
                </c:pt>
                <c:pt idx="35">
                  <c:v>87.731999999999999</c:v>
                </c:pt>
                <c:pt idx="36">
                  <c:v>87.731999999999999</c:v>
                </c:pt>
                <c:pt idx="37">
                  <c:v>87.731999999999999</c:v>
                </c:pt>
                <c:pt idx="38">
                  <c:v>87.731999999999999</c:v>
                </c:pt>
                <c:pt idx="39">
                  <c:v>87.731999999999999</c:v>
                </c:pt>
                <c:pt idx="40">
                  <c:v>86.082999999999998</c:v>
                </c:pt>
              </c:numCache>
            </c:numRef>
          </c:yVal>
          <c:smooth val="0"/>
          <c:extLst>
            <c:ext xmlns:c16="http://schemas.microsoft.com/office/drawing/2014/chart" uri="{C3380CC4-5D6E-409C-BE32-E72D297353CC}">
              <c16:uniqueId val="{00000000-9391-4CB6-A221-CB354F19AB09}"/>
            </c:ext>
          </c:extLst>
        </c:ser>
        <c:ser>
          <c:idx val="1"/>
          <c:order val="1"/>
          <c:tx>
            <c:strRef>
              <c:f>Sheet1!$C$1</c:f>
              <c:strCache>
                <c:ptCount val="1"/>
                <c:pt idx="0">
                  <c:v>Treated Rejection within 1st Year (N = 231)</c:v>
                </c:pt>
              </c:strCache>
            </c:strRef>
          </c:tx>
          <c:spPr>
            <a:ln w="41275">
              <a:solidFill>
                <a:srgbClr val="FF9933"/>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98.251000000000005</c:v>
                </c:pt>
                <c:pt idx="6">
                  <c:v>95.584000000000003</c:v>
                </c:pt>
                <c:pt idx="7">
                  <c:v>94.236999999999995</c:v>
                </c:pt>
                <c:pt idx="8">
                  <c:v>93.766000000000005</c:v>
                </c:pt>
                <c:pt idx="9">
                  <c:v>93.28</c:v>
                </c:pt>
                <c:pt idx="10">
                  <c:v>93.28</c:v>
                </c:pt>
                <c:pt idx="11">
                  <c:v>92.298000000000002</c:v>
                </c:pt>
                <c:pt idx="12">
                  <c:v>91.786000000000001</c:v>
                </c:pt>
                <c:pt idx="13">
                  <c:v>91.239000000000004</c:v>
                </c:pt>
                <c:pt idx="14">
                  <c:v>88.457999999999998</c:v>
                </c:pt>
                <c:pt idx="15">
                  <c:v>87.897999999999996</c:v>
                </c:pt>
                <c:pt idx="16">
                  <c:v>86.756</c:v>
                </c:pt>
                <c:pt idx="17">
                  <c:v>86.128</c:v>
                </c:pt>
                <c:pt idx="18">
                  <c:v>85.48</c:v>
                </c:pt>
                <c:pt idx="19">
                  <c:v>85.48</c:v>
                </c:pt>
                <c:pt idx="20">
                  <c:v>85.48</c:v>
                </c:pt>
                <c:pt idx="21">
                  <c:v>84.774000000000001</c:v>
                </c:pt>
                <c:pt idx="22">
                  <c:v>84.043000000000006</c:v>
                </c:pt>
                <c:pt idx="23">
                  <c:v>83.311999999999998</c:v>
                </c:pt>
                <c:pt idx="24">
                  <c:v>81.783000000000001</c:v>
                </c:pt>
                <c:pt idx="25">
                  <c:v>81.783000000000001</c:v>
                </c:pt>
                <c:pt idx="26">
                  <c:v>81.783000000000001</c:v>
                </c:pt>
                <c:pt idx="27">
                  <c:v>81.783000000000001</c:v>
                </c:pt>
                <c:pt idx="28">
                  <c:v>81.783000000000001</c:v>
                </c:pt>
                <c:pt idx="29">
                  <c:v>80.808999999999997</c:v>
                </c:pt>
                <c:pt idx="30">
                  <c:v>80.808999999999997</c:v>
                </c:pt>
                <c:pt idx="31">
                  <c:v>80.808999999999997</c:v>
                </c:pt>
                <c:pt idx="32">
                  <c:v>79.786000000000001</c:v>
                </c:pt>
                <c:pt idx="33">
                  <c:v>79.786000000000001</c:v>
                </c:pt>
                <c:pt idx="34">
                  <c:v>78.613</c:v>
                </c:pt>
                <c:pt idx="35">
                  <c:v>78.613</c:v>
                </c:pt>
                <c:pt idx="36">
                  <c:v>78.613</c:v>
                </c:pt>
                <c:pt idx="37">
                  <c:v>77.156999999999996</c:v>
                </c:pt>
                <c:pt idx="38">
                  <c:v>77.156999999999996</c:v>
                </c:pt>
                <c:pt idx="39">
                  <c:v>75.701999999999998</c:v>
                </c:pt>
                <c:pt idx="40">
                  <c:v>75.701999999999998</c:v>
                </c:pt>
              </c:numCache>
            </c:numRef>
          </c:yVal>
          <c:smooth val="0"/>
          <c:extLst>
            <c:ext xmlns:c16="http://schemas.microsoft.com/office/drawing/2014/chart" uri="{C3380CC4-5D6E-409C-BE32-E72D297353CC}">
              <c16:uniqueId val="{00000001-9391-4CB6-A221-CB354F19AB09}"/>
            </c:ext>
          </c:extLst>
        </c:ser>
        <c:dLbls>
          <c:showLegendKey val="0"/>
          <c:showVal val="0"/>
          <c:showCatName val="0"/>
          <c:showSerName val="0"/>
          <c:showPercent val="0"/>
          <c:showBubbleSize val="0"/>
        </c:dLbls>
        <c:axId val="666483648"/>
        <c:axId val="666484040"/>
      </c:scatterChart>
      <c:valAx>
        <c:axId val="66648364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4040"/>
        <c:crosses val="autoZero"/>
        <c:crossBetween val="midCat"/>
        <c:majorUnit val="1"/>
      </c:valAx>
      <c:valAx>
        <c:axId val="6664840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3648"/>
        <c:crosses val="autoZero"/>
        <c:crossBetween val="midCat"/>
        <c:majorUnit val="25"/>
      </c:valAx>
      <c:spPr>
        <a:noFill/>
        <a:ln>
          <a:solidFill>
            <a:schemeClr val="bg2"/>
          </a:solidFill>
        </a:ln>
      </c:spPr>
    </c:plotArea>
    <c:legend>
      <c:legendPos val="r"/>
      <c:layout>
        <c:manualLayout>
          <c:xMode val="edge"/>
          <c:yMode val="edge"/>
          <c:x val="0.11487457320047392"/>
          <c:y val="0.61449256342957981"/>
          <c:w val="0.51221238938052116"/>
          <c:h val="0.1869429479209855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94E-2"/>
          <c:w val="0.87737962511323264"/>
          <c:h val="0.78984636618698523"/>
        </c:manualLayout>
      </c:layout>
      <c:scatterChart>
        <c:scatterStyle val="lineMarker"/>
        <c:varyColors val="0"/>
        <c:ser>
          <c:idx val="0"/>
          <c:order val="0"/>
          <c:tx>
            <c:strRef>
              <c:f>Sheet1!$B$1</c:f>
              <c:strCache>
                <c:ptCount val="1"/>
                <c:pt idx="0">
                  <c:v>Free from Rejection during 1 year (N = 327)</c:v>
                </c:pt>
              </c:strCache>
            </c:strRef>
          </c:tx>
          <c:spPr>
            <a:ln w="41275">
              <a:solidFill>
                <a:srgbClr val="00B0F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99.382999999999996</c:v>
                </c:pt>
                <c:pt idx="6">
                  <c:v>99.073999999999998</c:v>
                </c:pt>
                <c:pt idx="7">
                  <c:v>99.073999999999998</c:v>
                </c:pt>
                <c:pt idx="8">
                  <c:v>98.76</c:v>
                </c:pt>
                <c:pt idx="9">
                  <c:v>98.427999999999997</c:v>
                </c:pt>
                <c:pt idx="10">
                  <c:v>98.427999999999997</c:v>
                </c:pt>
                <c:pt idx="11">
                  <c:v>98.427999999999997</c:v>
                </c:pt>
                <c:pt idx="12">
                  <c:v>98.084999999999994</c:v>
                </c:pt>
                <c:pt idx="13">
                  <c:v>97.3</c:v>
                </c:pt>
                <c:pt idx="14">
                  <c:v>96.908000000000001</c:v>
                </c:pt>
                <c:pt idx="15">
                  <c:v>96.510999999999996</c:v>
                </c:pt>
                <c:pt idx="16">
                  <c:v>96.072000000000003</c:v>
                </c:pt>
                <c:pt idx="17">
                  <c:v>96.072000000000003</c:v>
                </c:pt>
                <c:pt idx="18">
                  <c:v>96.072000000000003</c:v>
                </c:pt>
                <c:pt idx="19">
                  <c:v>96.072000000000003</c:v>
                </c:pt>
                <c:pt idx="20">
                  <c:v>95.123000000000005</c:v>
                </c:pt>
                <c:pt idx="21">
                  <c:v>94.045000000000002</c:v>
                </c:pt>
                <c:pt idx="22">
                  <c:v>92.963999999999999</c:v>
                </c:pt>
                <c:pt idx="23">
                  <c:v>92.421000000000006</c:v>
                </c:pt>
                <c:pt idx="24">
                  <c:v>92.421000000000006</c:v>
                </c:pt>
                <c:pt idx="25">
                  <c:v>91.816999999999993</c:v>
                </c:pt>
                <c:pt idx="26">
                  <c:v>91.191999999999993</c:v>
                </c:pt>
                <c:pt idx="27">
                  <c:v>91.191999999999993</c:v>
                </c:pt>
                <c:pt idx="28">
                  <c:v>90.540999999999997</c:v>
                </c:pt>
                <c:pt idx="29">
                  <c:v>89.805000000000007</c:v>
                </c:pt>
                <c:pt idx="30">
                  <c:v>89.805000000000007</c:v>
                </c:pt>
                <c:pt idx="31">
                  <c:v>89.024000000000001</c:v>
                </c:pt>
                <c:pt idx="32">
                  <c:v>89.024000000000001</c:v>
                </c:pt>
                <c:pt idx="33">
                  <c:v>89.024000000000001</c:v>
                </c:pt>
                <c:pt idx="34">
                  <c:v>87.13</c:v>
                </c:pt>
                <c:pt idx="35">
                  <c:v>87.13</c:v>
                </c:pt>
                <c:pt idx="36">
                  <c:v>85.028999999999996</c:v>
                </c:pt>
                <c:pt idx="37">
                  <c:v>85.028999999999996</c:v>
                </c:pt>
                <c:pt idx="38">
                  <c:v>85.028999999999996</c:v>
                </c:pt>
                <c:pt idx="39">
                  <c:v>83.68</c:v>
                </c:pt>
                <c:pt idx="40">
                  <c:v>83.68</c:v>
                </c:pt>
              </c:numCache>
            </c:numRef>
          </c:yVal>
          <c:smooth val="0"/>
          <c:extLst>
            <c:ext xmlns:c16="http://schemas.microsoft.com/office/drawing/2014/chart" uri="{C3380CC4-5D6E-409C-BE32-E72D297353CC}">
              <c16:uniqueId val="{00000000-D8E7-4298-9052-0DF283441967}"/>
            </c:ext>
          </c:extLst>
        </c:ser>
        <c:ser>
          <c:idx val="1"/>
          <c:order val="1"/>
          <c:tx>
            <c:strRef>
              <c:f>Sheet1!$C$1</c:f>
              <c:strCache>
                <c:ptCount val="1"/>
                <c:pt idx="0">
                  <c:v>Treated Rejection within 1st Year (N = 186)</c:v>
                </c:pt>
              </c:strCache>
            </c:strRef>
          </c:tx>
          <c:spPr>
            <a:ln w="41275">
              <a:solidFill>
                <a:srgbClr val="FF9933"/>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98.915999999999997</c:v>
                </c:pt>
                <c:pt idx="6">
                  <c:v>97.828999999999994</c:v>
                </c:pt>
                <c:pt idx="7">
                  <c:v>97.284999999999997</c:v>
                </c:pt>
                <c:pt idx="8">
                  <c:v>96.73</c:v>
                </c:pt>
                <c:pt idx="9">
                  <c:v>96.15</c:v>
                </c:pt>
                <c:pt idx="10">
                  <c:v>95.567999999999998</c:v>
                </c:pt>
                <c:pt idx="11">
                  <c:v>95.567999999999998</c:v>
                </c:pt>
                <c:pt idx="12">
                  <c:v>94.974000000000004</c:v>
                </c:pt>
                <c:pt idx="13">
                  <c:v>93.731999999999999</c:v>
                </c:pt>
                <c:pt idx="14">
                  <c:v>93.731999999999999</c:v>
                </c:pt>
                <c:pt idx="15">
                  <c:v>93.094999999999999</c:v>
                </c:pt>
                <c:pt idx="16">
                  <c:v>92.435000000000002</c:v>
                </c:pt>
                <c:pt idx="17">
                  <c:v>91.045000000000002</c:v>
                </c:pt>
                <c:pt idx="18">
                  <c:v>90.35</c:v>
                </c:pt>
                <c:pt idx="19">
                  <c:v>90.35</c:v>
                </c:pt>
                <c:pt idx="20">
                  <c:v>89.644000000000005</c:v>
                </c:pt>
                <c:pt idx="21">
                  <c:v>88.043000000000006</c:v>
                </c:pt>
                <c:pt idx="22">
                  <c:v>88.043000000000006</c:v>
                </c:pt>
                <c:pt idx="23">
                  <c:v>88.043000000000006</c:v>
                </c:pt>
                <c:pt idx="24">
                  <c:v>88.043000000000006</c:v>
                </c:pt>
                <c:pt idx="25">
                  <c:v>87.105999999999995</c:v>
                </c:pt>
                <c:pt idx="26">
                  <c:v>86.149000000000001</c:v>
                </c:pt>
                <c:pt idx="27">
                  <c:v>86.149000000000001</c:v>
                </c:pt>
                <c:pt idx="28">
                  <c:v>83.167000000000002</c:v>
                </c:pt>
                <c:pt idx="29">
                  <c:v>83.167000000000002</c:v>
                </c:pt>
                <c:pt idx="30">
                  <c:v>83.167000000000002</c:v>
                </c:pt>
                <c:pt idx="31">
                  <c:v>83.167000000000002</c:v>
                </c:pt>
                <c:pt idx="32">
                  <c:v>83.167000000000002</c:v>
                </c:pt>
                <c:pt idx="33">
                  <c:v>83.167000000000002</c:v>
                </c:pt>
                <c:pt idx="34">
                  <c:v>83.167000000000002</c:v>
                </c:pt>
                <c:pt idx="35">
                  <c:v>81.887</c:v>
                </c:pt>
                <c:pt idx="36">
                  <c:v>81.887</c:v>
                </c:pt>
                <c:pt idx="37">
                  <c:v>81.887</c:v>
                </c:pt>
                <c:pt idx="38">
                  <c:v>81.887</c:v>
                </c:pt>
                <c:pt idx="39">
                  <c:v>81.887</c:v>
                </c:pt>
                <c:pt idx="40">
                  <c:v>80.311999999999998</c:v>
                </c:pt>
              </c:numCache>
            </c:numRef>
          </c:yVal>
          <c:smooth val="0"/>
          <c:extLst>
            <c:ext xmlns:c16="http://schemas.microsoft.com/office/drawing/2014/chart" uri="{C3380CC4-5D6E-409C-BE32-E72D297353CC}">
              <c16:uniqueId val="{00000001-D8E7-4298-9052-0DF283441967}"/>
            </c:ext>
          </c:extLst>
        </c:ser>
        <c:dLbls>
          <c:showLegendKey val="0"/>
          <c:showVal val="0"/>
          <c:showCatName val="0"/>
          <c:showSerName val="0"/>
          <c:showPercent val="0"/>
          <c:showBubbleSize val="0"/>
        </c:dLbls>
        <c:axId val="666486000"/>
        <c:axId val="666486392"/>
      </c:scatterChart>
      <c:valAx>
        <c:axId val="666486000"/>
        <c:scaling>
          <c:orientation val="minMax"/>
          <c:max val="10"/>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6392"/>
        <c:crosses val="autoZero"/>
        <c:crossBetween val="midCat"/>
        <c:majorUnit val="1"/>
      </c:valAx>
      <c:valAx>
        <c:axId val="6664863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6000"/>
        <c:crosses val="autoZero"/>
        <c:crossBetween val="midCat"/>
        <c:majorUnit val="25"/>
      </c:valAx>
      <c:spPr>
        <a:noFill/>
        <a:ln>
          <a:solidFill>
            <a:schemeClr val="bg2"/>
          </a:solidFill>
        </a:ln>
      </c:spPr>
    </c:plotArea>
    <c:legend>
      <c:legendPos val="r"/>
      <c:layout>
        <c:manualLayout>
          <c:xMode val="edge"/>
          <c:yMode val="edge"/>
          <c:x val="0.11487457320047392"/>
          <c:y val="0.61449256342958003"/>
          <c:w val="0.51221238938052083"/>
          <c:h val="0.18694294792098567"/>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108E-2"/>
          <c:w val="0.87737962511323264"/>
          <c:h val="0.78984636618698523"/>
        </c:manualLayout>
      </c:layout>
      <c:scatterChart>
        <c:scatterStyle val="lineMarker"/>
        <c:varyColors val="0"/>
        <c:ser>
          <c:idx val="0"/>
          <c:order val="0"/>
          <c:tx>
            <c:strRef>
              <c:f>Sheet1!$B$1</c:f>
              <c:strCache>
                <c:ptCount val="1"/>
                <c:pt idx="0">
                  <c:v>Free from Rejection during 1 year (N = 868)</c:v>
                </c:pt>
              </c:strCache>
            </c:strRef>
          </c:tx>
          <c:spPr>
            <a:ln w="41275">
              <a:solidFill>
                <a:srgbClr val="00B0F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99.768000000000001</c:v>
                </c:pt>
                <c:pt idx="6">
                  <c:v>98.953999999999994</c:v>
                </c:pt>
                <c:pt idx="7">
                  <c:v>98.488</c:v>
                </c:pt>
                <c:pt idx="8">
                  <c:v>97.658000000000001</c:v>
                </c:pt>
                <c:pt idx="9">
                  <c:v>97.153999999999996</c:v>
                </c:pt>
                <c:pt idx="10">
                  <c:v>96.266000000000005</c:v>
                </c:pt>
                <c:pt idx="11">
                  <c:v>95.626999999999995</c:v>
                </c:pt>
                <c:pt idx="12">
                  <c:v>94.57</c:v>
                </c:pt>
                <c:pt idx="13">
                  <c:v>93.99</c:v>
                </c:pt>
                <c:pt idx="14">
                  <c:v>93.394999999999996</c:v>
                </c:pt>
                <c:pt idx="15">
                  <c:v>92.644000000000005</c:v>
                </c:pt>
                <c:pt idx="16">
                  <c:v>91.701999999999998</c:v>
                </c:pt>
                <c:pt idx="17">
                  <c:v>90.852999999999994</c:v>
                </c:pt>
                <c:pt idx="18">
                  <c:v>90.334999999999994</c:v>
                </c:pt>
                <c:pt idx="19">
                  <c:v>89.465000000000003</c:v>
                </c:pt>
                <c:pt idx="20">
                  <c:v>88.921999999999997</c:v>
                </c:pt>
                <c:pt idx="21">
                  <c:v>87.114999999999995</c:v>
                </c:pt>
                <c:pt idx="22">
                  <c:v>85.881</c:v>
                </c:pt>
                <c:pt idx="23">
                  <c:v>84.215999999999994</c:v>
                </c:pt>
                <c:pt idx="24">
                  <c:v>82.495999999999995</c:v>
                </c:pt>
                <c:pt idx="25">
                  <c:v>81.313000000000002</c:v>
                </c:pt>
                <c:pt idx="26">
                  <c:v>79.614999999999995</c:v>
                </c:pt>
                <c:pt idx="27">
                  <c:v>78.873000000000005</c:v>
                </c:pt>
                <c:pt idx="28">
                  <c:v>78.090999999999994</c:v>
                </c:pt>
                <c:pt idx="29">
                  <c:v>77.781000000000006</c:v>
                </c:pt>
                <c:pt idx="30">
                  <c:v>77.153000000000006</c:v>
                </c:pt>
                <c:pt idx="31">
                  <c:v>76.513999999999996</c:v>
                </c:pt>
                <c:pt idx="32">
                  <c:v>76.147000000000006</c:v>
                </c:pt>
                <c:pt idx="33">
                  <c:v>75.375</c:v>
                </c:pt>
                <c:pt idx="34">
                  <c:v>74.578000000000003</c:v>
                </c:pt>
                <c:pt idx="35">
                  <c:v>73.775999999999996</c:v>
                </c:pt>
                <c:pt idx="36">
                  <c:v>72.046999999999997</c:v>
                </c:pt>
                <c:pt idx="37">
                  <c:v>70.539000000000001</c:v>
                </c:pt>
                <c:pt idx="38">
                  <c:v>69.501000000000005</c:v>
                </c:pt>
                <c:pt idx="39">
                  <c:v>69.501000000000005</c:v>
                </c:pt>
                <c:pt idx="40">
                  <c:v>68.95</c:v>
                </c:pt>
              </c:numCache>
            </c:numRef>
          </c:yVal>
          <c:smooth val="0"/>
          <c:extLst>
            <c:ext xmlns:c16="http://schemas.microsoft.com/office/drawing/2014/chart" uri="{C3380CC4-5D6E-409C-BE32-E72D297353CC}">
              <c16:uniqueId val="{00000000-B0C4-42AC-B01F-D2FA4BC10E1F}"/>
            </c:ext>
          </c:extLst>
        </c:ser>
        <c:ser>
          <c:idx val="1"/>
          <c:order val="1"/>
          <c:tx>
            <c:strRef>
              <c:f>Sheet1!$C$1</c:f>
              <c:strCache>
                <c:ptCount val="1"/>
                <c:pt idx="0">
                  <c:v>Treated Rejection within 1st Year (N = 404)</c:v>
                </c:pt>
              </c:strCache>
            </c:strRef>
          </c:tx>
          <c:spPr>
            <a:ln w="41275">
              <a:solidFill>
                <a:srgbClr val="FF9933"/>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99.256</c:v>
                </c:pt>
                <c:pt idx="6">
                  <c:v>98.009</c:v>
                </c:pt>
                <c:pt idx="7">
                  <c:v>95.506</c:v>
                </c:pt>
                <c:pt idx="8">
                  <c:v>93.21</c:v>
                </c:pt>
                <c:pt idx="9">
                  <c:v>92.667000000000002</c:v>
                </c:pt>
                <c:pt idx="10">
                  <c:v>90.486999999999995</c:v>
                </c:pt>
                <c:pt idx="11">
                  <c:v>90.213999999999999</c:v>
                </c:pt>
                <c:pt idx="12">
                  <c:v>88.275000000000006</c:v>
                </c:pt>
                <c:pt idx="13">
                  <c:v>87.38</c:v>
                </c:pt>
                <c:pt idx="14">
                  <c:v>85.578000000000003</c:v>
                </c:pt>
                <c:pt idx="15">
                  <c:v>83.46</c:v>
                </c:pt>
                <c:pt idx="16">
                  <c:v>81.578999999999994</c:v>
                </c:pt>
                <c:pt idx="17">
                  <c:v>79.534000000000006</c:v>
                </c:pt>
                <c:pt idx="18">
                  <c:v>78.156000000000006</c:v>
                </c:pt>
                <c:pt idx="19">
                  <c:v>76.772999999999996</c:v>
                </c:pt>
                <c:pt idx="20">
                  <c:v>75.33</c:v>
                </c:pt>
                <c:pt idx="21">
                  <c:v>72.269000000000005</c:v>
                </c:pt>
                <c:pt idx="22">
                  <c:v>71.483000000000004</c:v>
                </c:pt>
                <c:pt idx="23">
                  <c:v>71.483000000000004</c:v>
                </c:pt>
                <c:pt idx="24">
                  <c:v>69.355000000000004</c:v>
                </c:pt>
                <c:pt idx="25">
                  <c:v>69.355000000000004</c:v>
                </c:pt>
                <c:pt idx="26">
                  <c:v>67.454999999999998</c:v>
                </c:pt>
                <c:pt idx="27">
                  <c:v>66.491</c:v>
                </c:pt>
                <c:pt idx="28">
                  <c:v>65.028000000000006</c:v>
                </c:pt>
                <c:pt idx="29">
                  <c:v>65.028000000000006</c:v>
                </c:pt>
                <c:pt idx="30">
                  <c:v>63.915999999999997</c:v>
                </c:pt>
                <c:pt idx="31">
                  <c:v>63.360999999999997</c:v>
                </c:pt>
                <c:pt idx="32">
                  <c:v>62.750999999999998</c:v>
                </c:pt>
                <c:pt idx="33">
                  <c:v>61.457000000000001</c:v>
                </c:pt>
                <c:pt idx="34">
                  <c:v>60.128999999999998</c:v>
                </c:pt>
                <c:pt idx="35">
                  <c:v>59.445</c:v>
                </c:pt>
                <c:pt idx="36">
                  <c:v>58.728999999999999</c:v>
                </c:pt>
                <c:pt idx="37">
                  <c:v>57.014000000000003</c:v>
                </c:pt>
                <c:pt idx="38">
                  <c:v>55.286000000000001</c:v>
                </c:pt>
                <c:pt idx="39">
                  <c:v>54.395000000000003</c:v>
                </c:pt>
                <c:pt idx="40">
                  <c:v>54.395000000000003</c:v>
                </c:pt>
              </c:numCache>
            </c:numRef>
          </c:yVal>
          <c:smooth val="0"/>
          <c:extLst>
            <c:ext xmlns:c16="http://schemas.microsoft.com/office/drawing/2014/chart" uri="{C3380CC4-5D6E-409C-BE32-E72D297353CC}">
              <c16:uniqueId val="{00000001-B0C4-42AC-B01F-D2FA4BC10E1F}"/>
            </c:ext>
          </c:extLst>
        </c:ser>
        <c:dLbls>
          <c:showLegendKey val="0"/>
          <c:showVal val="0"/>
          <c:showCatName val="0"/>
          <c:showSerName val="0"/>
          <c:showPercent val="0"/>
          <c:showBubbleSize val="0"/>
        </c:dLbls>
        <c:axId val="579638192"/>
        <c:axId val="666482472"/>
      </c:scatterChart>
      <c:valAx>
        <c:axId val="57963819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2472"/>
        <c:crosses val="autoZero"/>
        <c:crossBetween val="midCat"/>
        <c:majorUnit val="1"/>
      </c:valAx>
      <c:valAx>
        <c:axId val="6664824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38192"/>
        <c:crosses val="autoZero"/>
        <c:crossBetween val="midCat"/>
        <c:majorUnit val="25"/>
      </c:valAx>
      <c:spPr>
        <a:noFill/>
        <a:ln>
          <a:solidFill>
            <a:schemeClr val="bg2"/>
          </a:solidFill>
        </a:ln>
      </c:spPr>
    </c:plotArea>
    <c:legend>
      <c:legendPos val="r"/>
      <c:layout>
        <c:manualLayout>
          <c:xMode val="edge"/>
          <c:yMode val="edge"/>
          <c:x val="0.11487457320047392"/>
          <c:y val="0.61449256342958025"/>
          <c:w val="0.51221238938052038"/>
          <c:h val="0.1869429479209857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CyA: Free from Rejection during 1 year (N = 495)</c:v>
                </c:pt>
              </c:strCache>
            </c:strRef>
          </c:tx>
          <c:spPr>
            <a:ln w="41275">
              <a:solidFill>
                <a:srgbClr val="00B0F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99.798000000000002</c:v>
                </c:pt>
                <c:pt idx="6">
                  <c:v>99.191000000000003</c:v>
                </c:pt>
                <c:pt idx="7">
                  <c:v>99.191000000000003</c:v>
                </c:pt>
                <c:pt idx="8">
                  <c:v>98.784999999999997</c:v>
                </c:pt>
                <c:pt idx="9">
                  <c:v>98.363</c:v>
                </c:pt>
                <c:pt idx="10">
                  <c:v>97.938999999999993</c:v>
                </c:pt>
                <c:pt idx="11">
                  <c:v>97.298000000000002</c:v>
                </c:pt>
                <c:pt idx="12">
                  <c:v>96.427000000000007</c:v>
                </c:pt>
                <c:pt idx="13">
                  <c:v>95.481999999999999</c:v>
                </c:pt>
                <c:pt idx="14">
                  <c:v>95.245999999999995</c:v>
                </c:pt>
                <c:pt idx="15">
                  <c:v>95.245999999999995</c:v>
                </c:pt>
                <c:pt idx="16">
                  <c:v>94.031000000000006</c:v>
                </c:pt>
                <c:pt idx="17">
                  <c:v>93.524000000000001</c:v>
                </c:pt>
                <c:pt idx="18">
                  <c:v>93.266999999999996</c:v>
                </c:pt>
                <c:pt idx="19">
                  <c:v>93.266999999999996</c:v>
                </c:pt>
                <c:pt idx="20">
                  <c:v>92.218999999999994</c:v>
                </c:pt>
                <c:pt idx="21">
                  <c:v>91.933000000000007</c:v>
                </c:pt>
                <c:pt idx="22">
                  <c:v>91.055000000000007</c:v>
                </c:pt>
                <c:pt idx="23">
                  <c:v>90.173000000000002</c:v>
                </c:pt>
                <c:pt idx="24">
                  <c:v>89.551000000000002</c:v>
                </c:pt>
                <c:pt idx="25">
                  <c:v>88.566000000000003</c:v>
                </c:pt>
                <c:pt idx="26">
                  <c:v>87.575999999999993</c:v>
                </c:pt>
                <c:pt idx="27">
                  <c:v>86.912000000000006</c:v>
                </c:pt>
                <c:pt idx="28">
                  <c:v>86.561999999999998</c:v>
                </c:pt>
                <c:pt idx="29">
                  <c:v>86.174999999999997</c:v>
                </c:pt>
                <c:pt idx="30">
                  <c:v>85.402000000000001</c:v>
                </c:pt>
                <c:pt idx="31">
                  <c:v>84.63</c:v>
                </c:pt>
                <c:pt idx="32">
                  <c:v>84.63</c:v>
                </c:pt>
                <c:pt idx="33">
                  <c:v>83.768000000000001</c:v>
                </c:pt>
                <c:pt idx="34">
                  <c:v>82.451999999999998</c:v>
                </c:pt>
                <c:pt idx="35">
                  <c:v>82.451999999999998</c:v>
                </c:pt>
                <c:pt idx="36">
                  <c:v>81.97</c:v>
                </c:pt>
                <c:pt idx="37">
                  <c:v>81.412999999999997</c:v>
                </c:pt>
                <c:pt idx="38">
                  <c:v>81.412999999999997</c:v>
                </c:pt>
                <c:pt idx="39">
                  <c:v>80.266000000000005</c:v>
                </c:pt>
                <c:pt idx="40">
                  <c:v>80.266000000000005</c:v>
                </c:pt>
              </c:numCache>
            </c:numRef>
          </c:yVal>
          <c:smooth val="0"/>
          <c:extLst>
            <c:ext xmlns:c16="http://schemas.microsoft.com/office/drawing/2014/chart" uri="{C3380CC4-5D6E-409C-BE32-E72D297353CC}">
              <c16:uniqueId val="{00000000-679D-4117-B2BB-746F06470F02}"/>
            </c:ext>
          </c:extLst>
        </c:ser>
        <c:ser>
          <c:idx val="1"/>
          <c:order val="1"/>
          <c:tx>
            <c:strRef>
              <c:f>Sheet1!$C$1</c:f>
              <c:strCache>
                <c:ptCount val="1"/>
                <c:pt idx="0">
                  <c:v>CyA: Treated Rejection within 1st Year (N = 247)</c:v>
                </c:pt>
              </c:strCache>
            </c:strRef>
          </c:tx>
          <c:spPr>
            <a:ln w="41275">
              <a:solidFill>
                <a:srgbClr val="FF9933"/>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98.37</c:v>
                </c:pt>
                <c:pt idx="6">
                  <c:v>96.727999999999994</c:v>
                </c:pt>
                <c:pt idx="7">
                  <c:v>95.492999999999995</c:v>
                </c:pt>
                <c:pt idx="8">
                  <c:v>93.840999999999994</c:v>
                </c:pt>
                <c:pt idx="9">
                  <c:v>92.998999999999995</c:v>
                </c:pt>
                <c:pt idx="10">
                  <c:v>92.578000000000003</c:v>
                </c:pt>
                <c:pt idx="11">
                  <c:v>92.153999999999996</c:v>
                </c:pt>
                <c:pt idx="12">
                  <c:v>91.728999999999999</c:v>
                </c:pt>
                <c:pt idx="13">
                  <c:v>90.41</c:v>
                </c:pt>
                <c:pt idx="14">
                  <c:v>89.064999999999998</c:v>
                </c:pt>
                <c:pt idx="15">
                  <c:v>88.161000000000001</c:v>
                </c:pt>
                <c:pt idx="16">
                  <c:v>86.319000000000003</c:v>
                </c:pt>
                <c:pt idx="17">
                  <c:v>84.92</c:v>
                </c:pt>
                <c:pt idx="18">
                  <c:v>83.986000000000004</c:v>
                </c:pt>
                <c:pt idx="19">
                  <c:v>83.986000000000004</c:v>
                </c:pt>
                <c:pt idx="20">
                  <c:v>83.022999999999996</c:v>
                </c:pt>
                <c:pt idx="21">
                  <c:v>81.022000000000006</c:v>
                </c:pt>
                <c:pt idx="22">
                  <c:v>80.003</c:v>
                </c:pt>
                <c:pt idx="23">
                  <c:v>80.003</c:v>
                </c:pt>
                <c:pt idx="24">
                  <c:v>78.945999999999998</c:v>
                </c:pt>
                <c:pt idx="25">
                  <c:v>78.945999999999998</c:v>
                </c:pt>
                <c:pt idx="26">
                  <c:v>77.841999999999999</c:v>
                </c:pt>
                <c:pt idx="27">
                  <c:v>76.728999999999999</c:v>
                </c:pt>
                <c:pt idx="28">
                  <c:v>75.033000000000001</c:v>
                </c:pt>
                <c:pt idx="29">
                  <c:v>74.450999999999993</c:v>
                </c:pt>
                <c:pt idx="30">
                  <c:v>73.86</c:v>
                </c:pt>
                <c:pt idx="31">
                  <c:v>73.86</c:v>
                </c:pt>
                <c:pt idx="32">
                  <c:v>73.86</c:v>
                </c:pt>
                <c:pt idx="33">
                  <c:v>72.597999999999999</c:v>
                </c:pt>
                <c:pt idx="34">
                  <c:v>72.597999999999999</c:v>
                </c:pt>
                <c:pt idx="35">
                  <c:v>72.597999999999999</c:v>
                </c:pt>
                <c:pt idx="36">
                  <c:v>71.944000000000003</c:v>
                </c:pt>
                <c:pt idx="37">
                  <c:v>70.519000000000005</c:v>
                </c:pt>
                <c:pt idx="38">
                  <c:v>70.519000000000005</c:v>
                </c:pt>
                <c:pt idx="39">
                  <c:v>69.792000000000002</c:v>
                </c:pt>
                <c:pt idx="40">
                  <c:v>69.057000000000002</c:v>
                </c:pt>
              </c:numCache>
            </c:numRef>
          </c:yVal>
          <c:smooth val="0"/>
          <c:extLst>
            <c:ext xmlns:c16="http://schemas.microsoft.com/office/drawing/2014/chart" uri="{C3380CC4-5D6E-409C-BE32-E72D297353CC}">
              <c16:uniqueId val="{00000001-679D-4117-B2BB-746F06470F02}"/>
            </c:ext>
          </c:extLst>
        </c:ser>
        <c:ser>
          <c:idx val="2"/>
          <c:order val="2"/>
          <c:tx>
            <c:strRef>
              <c:f>Sheet1!$D$1</c:f>
              <c:strCache>
                <c:ptCount val="1"/>
                <c:pt idx="0">
                  <c:v>TAC: Free from Rejection during 1 year (N = 1,949)</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99.483999999999995</c:v>
                </c:pt>
                <c:pt idx="6">
                  <c:v>98.864000000000004</c:v>
                </c:pt>
                <c:pt idx="7">
                  <c:v>97.983000000000004</c:v>
                </c:pt>
                <c:pt idx="8">
                  <c:v>97.402000000000001</c:v>
                </c:pt>
                <c:pt idx="9">
                  <c:v>96.727000000000004</c:v>
                </c:pt>
                <c:pt idx="10">
                  <c:v>96.272999999999996</c:v>
                </c:pt>
                <c:pt idx="11">
                  <c:v>95.814999999999998</c:v>
                </c:pt>
                <c:pt idx="12">
                  <c:v>95.167000000000002</c:v>
                </c:pt>
                <c:pt idx="13">
                  <c:v>94.587999999999994</c:v>
                </c:pt>
                <c:pt idx="14">
                  <c:v>94</c:v>
                </c:pt>
                <c:pt idx="15">
                  <c:v>93.141999999999996</c:v>
                </c:pt>
                <c:pt idx="16">
                  <c:v>92.515000000000001</c:v>
                </c:pt>
                <c:pt idx="17">
                  <c:v>92.206000000000003</c:v>
                </c:pt>
                <c:pt idx="18">
                  <c:v>91.736999999999995</c:v>
                </c:pt>
                <c:pt idx="19">
                  <c:v>91.185000000000002</c:v>
                </c:pt>
                <c:pt idx="20">
                  <c:v>90.697999999999993</c:v>
                </c:pt>
                <c:pt idx="21">
                  <c:v>89.692999999999998</c:v>
                </c:pt>
                <c:pt idx="22">
                  <c:v>88.855000000000004</c:v>
                </c:pt>
                <c:pt idx="23">
                  <c:v>88.102999999999994</c:v>
                </c:pt>
                <c:pt idx="24">
                  <c:v>87.225999999999999</c:v>
                </c:pt>
                <c:pt idx="25">
                  <c:v>86.787999999999997</c:v>
                </c:pt>
                <c:pt idx="26">
                  <c:v>86.328000000000003</c:v>
                </c:pt>
                <c:pt idx="27">
                  <c:v>85.977999999999994</c:v>
                </c:pt>
                <c:pt idx="28">
                  <c:v>85.614999999999995</c:v>
                </c:pt>
                <c:pt idx="29">
                  <c:v>85.040999999999997</c:v>
                </c:pt>
                <c:pt idx="30">
                  <c:v>85.040999999999997</c:v>
                </c:pt>
                <c:pt idx="31">
                  <c:v>84.888999999999996</c:v>
                </c:pt>
                <c:pt idx="32">
                  <c:v>84.712999999999994</c:v>
                </c:pt>
                <c:pt idx="33">
                  <c:v>84.320999999999998</c:v>
                </c:pt>
                <c:pt idx="34">
                  <c:v>83.528000000000006</c:v>
                </c:pt>
                <c:pt idx="35">
                  <c:v>82.921000000000006</c:v>
                </c:pt>
                <c:pt idx="36">
                  <c:v>81.844999999999999</c:v>
                </c:pt>
                <c:pt idx="37">
                  <c:v>81.582999999999998</c:v>
                </c:pt>
                <c:pt idx="38">
                  <c:v>81.043999999999997</c:v>
                </c:pt>
                <c:pt idx="39">
                  <c:v>81.043999999999997</c:v>
                </c:pt>
                <c:pt idx="40">
                  <c:v>80.152000000000001</c:v>
                </c:pt>
              </c:numCache>
            </c:numRef>
          </c:yVal>
          <c:smooth val="0"/>
          <c:extLst>
            <c:ext xmlns:c16="http://schemas.microsoft.com/office/drawing/2014/chart" uri="{C3380CC4-5D6E-409C-BE32-E72D297353CC}">
              <c16:uniqueId val="{00000002-679D-4117-B2BB-746F06470F02}"/>
            </c:ext>
          </c:extLst>
        </c:ser>
        <c:ser>
          <c:idx val="3"/>
          <c:order val="3"/>
          <c:tx>
            <c:strRef>
              <c:f>Sheet1!$E$1</c:f>
              <c:strCache>
                <c:ptCount val="1"/>
                <c:pt idx="0">
                  <c:v>TAC: Treated Rejection within 1st Year (N = 655)</c:v>
                </c:pt>
              </c:strCache>
            </c:strRef>
          </c:tx>
          <c:spPr>
            <a:ln w="41275">
              <a:solidFill>
                <a:srgbClr val="339933"/>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98.314999999999998</c:v>
                </c:pt>
                <c:pt idx="6">
                  <c:v>96.771000000000001</c:v>
                </c:pt>
                <c:pt idx="7">
                  <c:v>94.45</c:v>
                </c:pt>
                <c:pt idx="8">
                  <c:v>93.171999999999997</c:v>
                </c:pt>
                <c:pt idx="9">
                  <c:v>91.807000000000002</c:v>
                </c:pt>
                <c:pt idx="10">
                  <c:v>90.596999999999994</c:v>
                </c:pt>
                <c:pt idx="11">
                  <c:v>90.251000000000005</c:v>
                </c:pt>
                <c:pt idx="12">
                  <c:v>88.483999999999995</c:v>
                </c:pt>
                <c:pt idx="13">
                  <c:v>87.710999999999999</c:v>
                </c:pt>
                <c:pt idx="14">
                  <c:v>86.153999999999996</c:v>
                </c:pt>
                <c:pt idx="15">
                  <c:v>84.581999999999994</c:v>
                </c:pt>
                <c:pt idx="16">
                  <c:v>83.563000000000002</c:v>
                </c:pt>
                <c:pt idx="17">
                  <c:v>82.664000000000001</c:v>
                </c:pt>
                <c:pt idx="18">
                  <c:v>81.974999999999994</c:v>
                </c:pt>
                <c:pt idx="19">
                  <c:v>81.05</c:v>
                </c:pt>
                <c:pt idx="20">
                  <c:v>80.328000000000003</c:v>
                </c:pt>
                <c:pt idx="21">
                  <c:v>78.475999999999999</c:v>
                </c:pt>
                <c:pt idx="22">
                  <c:v>78.203999999999994</c:v>
                </c:pt>
                <c:pt idx="23">
                  <c:v>78.203999999999994</c:v>
                </c:pt>
                <c:pt idx="24">
                  <c:v>76.427000000000007</c:v>
                </c:pt>
                <c:pt idx="25">
                  <c:v>76.096000000000004</c:v>
                </c:pt>
                <c:pt idx="26">
                  <c:v>75.072000000000003</c:v>
                </c:pt>
                <c:pt idx="27">
                  <c:v>75.072000000000003</c:v>
                </c:pt>
                <c:pt idx="28">
                  <c:v>74.010999999999996</c:v>
                </c:pt>
                <c:pt idx="29">
                  <c:v>74.010999999999996</c:v>
                </c:pt>
                <c:pt idx="30">
                  <c:v>73.602000000000004</c:v>
                </c:pt>
                <c:pt idx="31">
                  <c:v>73.191000000000003</c:v>
                </c:pt>
                <c:pt idx="32">
                  <c:v>72.319000000000003</c:v>
                </c:pt>
                <c:pt idx="33">
                  <c:v>72.319000000000003</c:v>
                </c:pt>
                <c:pt idx="34">
                  <c:v>70.724000000000004</c:v>
                </c:pt>
                <c:pt idx="35">
                  <c:v>69.644000000000005</c:v>
                </c:pt>
                <c:pt idx="36">
                  <c:v>69.644000000000005</c:v>
                </c:pt>
                <c:pt idx="37">
                  <c:v>68.894999999999996</c:v>
                </c:pt>
                <c:pt idx="38">
                  <c:v>68.146000000000001</c:v>
                </c:pt>
                <c:pt idx="39">
                  <c:v>67.38</c:v>
                </c:pt>
                <c:pt idx="40">
                  <c:v>67.38</c:v>
                </c:pt>
              </c:numCache>
            </c:numRef>
          </c:yVal>
          <c:smooth val="0"/>
          <c:extLst>
            <c:ext xmlns:c16="http://schemas.microsoft.com/office/drawing/2014/chart" uri="{C3380CC4-5D6E-409C-BE32-E72D297353CC}">
              <c16:uniqueId val="{00000003-679D-4117-B2BB-746F06470F02}"/>
            </c:ext>
          </c:extLst>
        </c:ser>
        <c:dLbls>
          <c:showLegendKey val="0"/>
          <c:showVal val="0"/>
          <c:showCatName val="0"/>
          <c:showSerName val="0"/>
          <c:showPercent val="0"/>
          <c:showBubbleSize val="0"/>
        </c:dLbls>
        <c:axId val="666482864"/>
        <c:axId val="666481296"/>
      </c:scatterChart>
      <c:valAx>
        <c:axId val="666482864"/>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5187547906069897"/>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1296"/>
        <c:crosses val="autoZero"/>
        <c:crossBetween val="midCat"/>
        <c:majorUnit val="1"/>
      </c:valAx>
      <c:valAx>
        <c:axId val="6664812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2864"/>
        <c:crosses val="autoZero"/>
        <c:crossBetween val="midCat"/>
        <c:majorUnit val="25"/>
      </c:valAx>
      <c:spPr>
        <a:noFill/>
        <a:ln>
          <a:solidFill>
            <a:schemeClr val="bg2"/>
          </a:solidFill>
        </a:ln>
      </c:spPr>
    </c:plotArea>
    <c:legend>
      <c:legendPos val="r"/>
      <c:layout>
        <c:manualLayout>
          <c:xMode val="edge"/>
          <c:yMode val="edge"/>
          <c:x val="0.10602501567834996"/>
          <c:y val="0.61211375061168205"/>
          <c:w val="0.53876106194689999"/>
          <c:h val="0.2158672538814009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07"/>
          <c:h val="0.77965202591863503"/>
        </c:manualLayout>
      </c:layout>
      <c:barChart>
        <c:barDir val="col"/>
        <c:grouping val="clustered"/>
        <c:varyColors val="0"/>
        <c:ser>
          <c:idx val="0"/>
          <c:order val="0"/>
          <c:tx>
            <c:strRef>
              <c:f>Sheet1!$B$1</c:f>
              <c:strCache>
                <c:ptCount val="1"/>
                <c:pt idx="0">
                  <c:v>7/2004-2008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27.258400000000002</c:v>
                </c:pt>
                <c:pt idx="1">
                  <c:v>0</c:v>
                </c:pt>
                <c:pt idx="2">
                  <c:v>19.242899999999999</c:v>
                </c:pt>
                <c:pt idx="3">
                  <c:v>26.950399999999998</c:v>
                </c:pt>
                <c:pt idx="4">
                  <c:v>34.224600000000002</c:v>
                </c:pt>
                <c:pt idx="5">
                  <c:v>29.979500000000002</c:v>
                </c:pt>
                <c:pt idx="6">
                  <c:v>0</c:v>
                </c:pt>
                <c:pt idx="7">
                  <c:v>28.855699999999999</c:v>
                </c:pt>
                <c:pt idx="8">
                  <c:v>25.820900000000002</c:v>
                </c:pt>
              </c:numCache>
            </c:numRef>
          </c:val>
          <c:extLst>
            <c:ext xmlns:c16="http://schemas.microsoft.com/office/drawing/2014/chart" uri="{C3380CC4-5D6E-409C-BE32-E72D297353CC}">
              <c16:uniqueId val="{00000000-61F6-490A-BD6C-BCCB5F963798}"/>
            </c:ext>
          </c:extLst>
        </c:ser>
        <c:ser>
          <c:idx val="1"/>
          <c:order val="1"/>
          <c:tx>
            <c:strRef>
              <c:f>Sheet1!$C$1</c:f>
              <c:strCache>
                <c:ptCount val="1"/>
                <c:pt idx="0">
                  <c:v>2009-6/2017</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14.37</c:v>
                </c:pt>
                <c:pt idx="1">
                  <c:v>0</c:v>
                </c:pt>
                <c:pt idx="2">
                  <c:v>8.0958000000000006</c:v>
                </c:pt>
                <c:pt idx="3">
                  <c:v>15.3141</c:v>
                </c:pt>
                <c:pt idx="4">
                  <c:v>19.368400000000001</c:v>
                </c:pt>
                <c:pt idx="5">
                  <c:v>16.546099999999999</c:v>
                </c:pt>
                <c:pt idx="6">
                  <c:v>0</c:v>
                </c:pt>
                <c:pt idx="7">
                  <c:v>14.5504</c:v>
                </c:pt>
                <c:pt idx="8">
                  <c:v>14.221</c:v>
                </c:pt>
              </c:numCache>
            </c:numRef>
          </c:val>
          <c:extLst>
            <c:ext xmlns:c16="http://schemas.microsoft.com/office/drawing/2014/chart" uri="{C3380CC4-5D6E-409C-BE32-E72D297353CC}">
              <c16:uniqueId val="{00000001-61F6-490A-BD6C-BCCB5F963798}"/>
            </c:ext>
          </c:extLst>
        </c:ser>
        <c:dLbls>
          <c:showLegendKey val="0"/>
          <c:showVal val="0"/>
          <c:showCatName val="0"/>
          <c:showSerName val="0"/>
          <c:showPercent val="0"/>
          <c:showBubbleSize val="0"/>
        </c:dLbls>
        <c:gapWidth val="50"/>
        <c:axId val="666487176"/>
        <c:axId val="666487568"/>
      </c:barChart>
      <c:catAx>
        <c:axId val="666487176"/>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7568"/>
        <c:crosses val="autoZero"/>
        <c:auto val="1"/>
        <c:lblAlgn val="ctr"/>
        <c:lblOffset val="100"/>
        <c:tickLblSkip val="1"/>
        <c:noMultiLvlLbl val="0"/>
      </c:catAx>
      <c:valAx>
        <c:axId val="666487568"/>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6487176"/>
        <c:crosses val="autoZero"/>
        <c:crossBetween val="between"/>
        <c:majorUnit val="10"/>
      </c:valAx>
      <c:spPr>
        <a:noFill/>
        <a:ln>
          <a:solidFill>
            <a:schemeClr val="bg2"/>
          </a:solidFill>
        </a:ln>
      </c:spPr>
    </c:plotArea>
    <c:legend>
      <c:legendPos val="b"/>
      <c:layout>
        <c:manualLayout>
          <c:xMode val="edge"/>
          <c:yMode val="edge"/>
          <c:x val="0.12815200273878807"/>
          <c:y val="6.2136441929133861E-2"/>
          <c:w val="0.36301232454638821"/>
          <c:h val="9.5009432414698225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8"/>
          <c:y val="0.1442028617390568"/>
          <c:w val="0.85181045796000165"/>
          <c:h val="0.757668344735596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234</c:v>
                </c:pt>
                <c:pt idx="1">
                  <c:v>1519</c:v>
                </c:pt>
                <c:pt idx="2">
                  <c:v>17</c:v>
                </c:pt>
              </c:numCache>
            </c:numRef>
          </c:val>
          <c:extLst>
            <c:ext xmlns:c16="http://schemas.microsoft.com/office/drawing/2014/chart" uri="{C3380CC4-5D6E-409C-BE32-E72D297353CC}">
              <c16:uniqueId val="{00000000-76F6-43B6-8664-484AEC9C2445}"/>
            </c:ext>
          </c:extLst>
        </c:ser>
        <c:ser>
          <c:idx val="1"/>
          <c:order val="1"/>
          <c:tx>
            <c:strRef>
              <c:f>Sheet1!$A$3</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457</c:v>
                </c:pt>
                <c:pt idx="1">
                  <c:v>1235</c:v>
                </c:pt>
                <c:pt idx="2">
                  <c:v>95</c:v>
                </c:pt>
              </c:numCache>
            </c:numRef>
          </c:val>
          <c:extLst>
            <c:ext xmlns:c16="http://schemas.microsoft.com/office/drawing/2014/chart" uri="{C3380CC4-5D6E-409C-BE32-E72D297353CC}">
              <c16:uniqueId val="{00000001-76F6-43B6-8664-484AEC9C2445}"/>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348</c:v>
                </c:pt>
                <c:pt idx="1">
                  <c:v>732</c:v>
                </c:pt>
                <c:pt idx="2">
                  <c:v>92</c:v>
                </c:pt>
              </c:numCache>
            </c:numRef>
          </c:val>
          <c:extLst>
            <c:ext xmlns:c16="http://schemas.microsoft.com/office/drawing/2014/chart" uri="{C3380CC4-5D6E-409C-BE32-E72D297353CC}">
              <c16:uniqueId val="{00000002-76F6-43B6-8664-484AEC9C2445}"/>
            </c:ext>
          </c:extLst>
        </c:ser>
        <c:ser>
          <c:idx val="3"/>
          <c:order val="3"/>
          <c:tx>
            <c:strRef>
              <c:f>Sheet1!$A$5</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961</c:v>
                </c:pt>
                <c:pt idx="1">
                  <c:v>1787</c:v>
                </c:pt>
                <c:pt idx="2">
                  <c:v>292</c:v>
                </c:pt>
              </c:numCache>
            </c:numRef>
          </c:val>
          <c:extLst>
            <c:ext xmlns:c16="http://schemas.microsoft.com/office/drawing/2014/chart" uri="{C3380CC4-5D6E-409C-BE32-E72D297353CC}">
              <c16:uniqueId val="{00000003-76F6-43B6-8664-484AEC9C2445}"/>
            </c:ext>
          </c:extLst>
        </c:ser>
        <c:dLbls>
          <c:showLegendKey val="0"/>
          <c:showVal val="0"/>
          <c:showCatName val="0"/>
          <c:showSerName val="0"/>
          <c:showPercent val="0"/>
          <c:showBubbleSize val="0"/>
        </c:dLbls>
        <c:gapWidth val="45"/>
        <c:overlap val="100"/>
        <c:axId val="581204664"/>
        <c:axId val="581205056"/>
      </c:barChart>
      <c:catAx>
        <c:axId val="58120466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1205056"/>
        <c:crosses val="autoZero"/>
        <c:auto val="1"/>
        <c:lblAlgn val="ctr"/>
        <c:lblOffset val="100"/>
        <c:noMultiLvlLbl val="0"/>
      </c:catAx>
      <c:valAx>
        <c:axId val="58120505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106E-3"/>
              <c:y val="0.3117616059711286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1204664"/>
        <c:crosses val="autoZero"/>
        <c:crossBetween val="between"/>
        <c:majorUnit val="0.2"/>
      </c:valAx>
      <c:spPr>
        <a:noFill/>
        <a:ln w="12700">
          <a:solidFill>
            <a:schemeClr val="bg2"/>
          </a:solidFill>
        </a:ln>
      </c:spPr>
    </c:plotArea>
    <c:legend>
      <c:legendPos val="t"/>
      <c:layout>
        <c:manualLayout>
          <c:xMode val="edge"/>
          <c:yMode val="edge"/>
          <c:x val="0.36862826952665406"/>
          <c:y val="4.6874919323609147E-2"/>
          <c:w val="0.58636347180739012"/>
          <c:h val="6.172755044963683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14"/>
          <c:h val="0.77965202591863503"/>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16.7484</c:v>
                </c:pt>
                <c:pt idx="1">
                  <c:v>0</c:v>
                </c:pt>
                <c:pt idx="2">
                  <c:v>11.780099999999999</c:v>
                </c:pt>
                <c:pt idx="3">
                  <c:v>15.902100000000001</c:v>
                </c:pt>
                <c:pt idx="4">
                  <c:v>22.1675</c:v>
                </c:pt>
                <c:pt idx="5">
                  <c:v>18.835000000000001</c:v>
                </c:pt>
                <c:pt idx="6">
                  <c:v>0</c:v>
                </c:pt>
                <c:pt idx="7">
                  <c:v>19.175899999999999</c:v>
                </c:pt>
                <c:pt idx="8">
                  <c:v>14.8241</c:v>
                </c:pt>
              </c:numCache>
            </c:numRef>
          </c:val>
          <c:extLst>
            <c:ext xmlns:c16="http://schemas.microsoft.com/office/drawing/2014/chart" uri="{C3380CC4-5D6E-409C-BE32-E72D297353CC}">
              <c16:uniqueId val="{00000000-C8C6-4F72-92F0-31402118ABDE}"/>
            </c:ext>
          </c:extLst>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18.812899999999999</c:v>
                </c:pt>
                <c:pt idx="1">
                  <c:v>0</c:v>
                </c:pt>
                <c:pt idx="2">
                  <c:v>10.759499999999999</c:v>
                </c:pt>
                <c:pt idx="3">
                  <c:v>19.9697</c:v>
                </c:pt>
                <c:pt idx="4">
                  <c:v>24.7059</c:v>
                </c:pt>
                <c:pt idx="5">
                  <c:v>21.890499999999999</c:v>
                </c:pt>
                <c:pt idx="6">
                  <c:v>0</c:v>
                </c:pt>
                <c:pt idx="7">
                  <c:v>18.712599999999998</c:v>
                </c:pt>
                <c:pt idx="8">
                  <c:v>18.899699999999999</c:v>
                </c:pt>
              </c:numCache>
            </c:numRef>
          </c:val>
          <c:extLst>
            <c:ext xmlns:c16="http://schemas.microsoft.com/office/drawing/2014/chart" uri="{C3380CC4-5D6E-409C-BE32-E72D297353CC}">
              <c16:uniqueId val="{00000001-C8C6-4F72-92F0-31402118ABDE}"/>
            </c:ext>
          </c:extLst>
        </c:ser>
        <c:dLbls>
          <c:showLegendKey val="0"/>
          <c:showVal val="0"/>
          <c:showCatName val="0"/>
          <c:showSerName val="0"/>
          <c:showPercent val="0"/>
          <c:showBubbleSize val="0"/>
        </c:dLbls>
        <c:gapWidth val="50"/>
        <c:axId val="668163088"/>
        <c:axId val="674078496"/>
      </c:barChart>
      <c:catAx>
        <c:axId val="66816308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78496"/>
        <c:crosses val="autoZero"/>
        <c:auto val="1"/>
        <c:lblAlgn val="ctr"/>
        <c:lblOffset val="100"/>
        <c:tickLblSkip val="1"/>
        <c:noMultiLvlLbl val="0"/>
      </c:catAx>
      <c:valAx>
        <c:axId val="674078496"/>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8163088"/>
        <c:crosses val="autoZero"/>
        <c:crossBetween val="between"/>
        <c:majorUnit val="10"/>
      </c:valAx>
      <c:spPr>
        <a:noFill/>
        <a:ln>
          <a:solidFill>
            <a:schemeClr val="bg2"/>
          </a:solidFill>
        </a:ln>
      </c:spPr>
    </c:plotArea>
    <c:legend>
      <c:legendPos val="b"/>
      <c:layout>
        <c:manualLayout>
          <c:xMode val="edge"/>
          <c:yMode val="edge"/>
          <c:x val="0.12815200273878616"/>
          <c:y val="6.2136441929134985E-2"/>
          <c:w val="0.36301232454638821"/>
          <c:h val="9.5009432414698225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9527702591863458"/>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16.7484</c:v>
                </c:pt>
                <c:pt idx="1">
                  <c:v>0</c:v>
                </c:pt>
                <c:pt idx="2">
                  <c:v>11.780099999999999</c:v>
                </c:pt>
                <c:pt idx="3">
                  <c:v>15.902100000000001</c:v>
                </c:pt>
                <c:pt idx="4">
                  <c:v>22.1675</c:v>
                </c:pt>
                <c:pt idx="5">
                  <c:v>18.835000000000001</c:v>
                </c:pt>
                <c:pt idx="6">
                  <c:v>0</c:v>
                </c:pt>
                <c:pt idx="7">
                  <c:v>19.175899999999999</c:v>
                </c:pt>
                <c:pt idx="8">
                  <c:v>14.8241</c:v>
                </c:pt>
              </c:numCache>
            </c:numRef>
          </c:val>
          <c:extLst>
            <c:ext xmlns:c16="http://schemas.microsoft.com/office/drawing/2014/chart" uri="{C3380CC4-5D6E-409C-BE32-E72D297353CC}">
              <c16:uniqueId val="{00000000-CC5B-4837-B302-CCE07B91934E}"/>
            </c:ext>
          </c:extLst>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17.624099999999999</c:v>
                </c:pt>
                <c:pt idx="1">
                  <c:v>0</c:v>
                </c:pt>
                <c:pt idx="2">
                  <c:v>11.9163</c:v>
                </c:pt>
                <c:pt idx="3">
                  <c:v>18.004300000000001</c:v>
                </c:pt>
                <c:pt idx="4">
                  <c:v>23.711300000000001</c:v>
                </c:pt>
                <c:pt idx="5">
                  <c:v>19.970600000000001</c:v>
                </c:pt>
                <c:pt idx="6">
                  <c:v>0</c:v>
                </c:pt>
                <c:pt idx="7">
                  <c:v>17.340399999999999</c:v>
                </c:pt>
                <c:pt idx="8">
                  <c:v>17.863600000000002</c:v>
                </c:pt>
              </c:numCache>
            </c:numRef>
          </c:val>
          <c:extLst>
            <c:ext xmlns:c16="http://schemas.microsoft.com/office/drawing/2014/chart" uri="{C3380CC4-5D6E-409C-BE32-E72D297353CC}">
              <c16:uniqueId val="{00000001-CC5B-4837-B302-CCE07B91934E}"/>
            </c:ext>
          </c:extLst>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Sheet1!$D$2:$D$10</c:f>
              <c:numCache>
                <c:formatCode>General</c:formatCode>
                <c:ptCount val="9"/>
                <c:pt idx="0">
                  <c:v>21.595099999999999</c:v>
                </c:pt>
                <c:pt idx="1">
                  <c:v>0</c:v>
                </c:pt>
                <c:pt idx="2">
                  <c:v>6.5088999999999997</c:v>
                </c:pt>
                <c:pt idx="3">
                  <c:v>24.623100000000001</c:v>
                </c:pt>
                <c:pt idx="4">
                  <c:v>26.1538</c:v>
                </c:pt>
                <c:pt idx="5">
                  <c:v>25.8675</c:v>
                </c:pt>
                <c:pt idx="6">
                  <c:v>0</c:v>
                </c:pt>
                <c:pt idx="7">
                  <c:v>21.739100000000001</c:v>
                </c:pt>
                <c:pt idx="8">
                  <c:v>21.462299999999999</c:v>
                </c:pt>
              </c:numCache>
            </c:numRef>
          </c:val>
          <c:extLst>
            <c:ext xmlns:c16="http://schemas.microsoft.com/office/drawing/2014/chart" uri="{C3380CC4-5D6E-409C-BE32-E72D297353CC}">
              <c16:uniqueId val="{00000002-CC5B-4837-B302-CCE07B91934E}"/>
            </c:ext>
          </c:extLst>
        </c:ser>
        <c:dLbls>
          <c:showLegendKey val="0"/>
          <c:showVal val="0"/>
          <c:showCatName val="0"/>
          <c:showSerName val="0"/>
          <c:showPercent val="0"/>
          <c:showBubbleSize val="0"/>
        </c:dLbls>
        <c:gapWidth val="50"/>
        <c:axId val="674079280"/>
        <c:axId val="674079672"/>
      </c:barChart>
      <c:catAx>
        <c:axId val="674079280"/>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79672"/>
        <c:crosses val="autoZero"/>
        <c:auto val="1"/>
        <c:lblAlgn val="ctr"/>
        <c:lblOffset val="100"/>
        <c:tickLblSkip val="1"/>
        <c:noMultiLvlLbl val="0"/>
      </c:catAx>
      <c:valAx>
        <c:axId val="674079672"/>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79280"/>
        <c:crosses val="autoZero"/>
        <c:crossBetween val="between"/>
        <c:majorUnit val="10"/>
      </c:valAx>
      <c:spPr>
        <a:noFill/>
        <a:ln>
          <a:solidFill>
            <a:schemeClr val="bg2"/>
          </a:solidFill>
        </a:ln>
      </c:spPr>
    </c:plotArea>
    <c:legend>
      <c:legendPos val="b"/>
      <c:layout>
        <c:manualLayout>
          <c:xMode val="edge"/>
          <c:yMode val="edge"/>
          <c:x val="0.12090562592719388"/>
          <c:y val="5.9532275262467189E-2"/>
          <c:w val="0.53464041994751266"/>
          <c:h val="6.3759432414698156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66784645669292431"/>
        </c:manualLayout>
      </c:layout>
      <c:barChart>
        <c:barDir val="col"/>
        <c:grouping val="clustered"/>
        <c:varyColors val="0"/>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26.984100000000002</c:v>
                </c:pt>
                <c:pt idx="1">
                  <c:v>0</c:v>
                </c:pt>
                <c:pt idx="2">
                  <c:v>18.75</c:v>
                </c:pt>
                <c:pt idx="3">
                  <c:v>28.0702</c:v>
                </c:pt>
                <c:pt idx="4">
                  <c:v>42.424199999999999</c:v>
                </c:pt>
                <c:pt idx="5">
                  <c:v>28.0488</c:v>
                </c:pt>
              </c:numCache>
            </c:numRef>
          </c:val>
          <c:extLst>
            <c:ext xmlns:c16="http://schemas.microsoft.com/office/drawing/2014/chart" uri="{C3380CC4-5D6E-409C-BE32-E72D297353CC}">
              <c16:uniqueId val="{00000000-05C9-491D-8A80-253B2E6C19AC}"/>
            </c:ext>
          </c:extLst>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25.747499999999999</c:v>
                </c:pt>
                <c:pt idx="1">
                  <c:v>0</c:v>
                </c:pt>
                <c:pt idx="2">
                  <c:v>16.431899999999999</c:v>
                </c:pt>
                <c:pt idx="3">
                  <c:v>24.324300000000001</c:v>
                </c:pt>
                <c:pt idx="4">
                  <c:v>34.615400000000001</c:v>
                </c:pt>
                <c:pt idx="5">
                  <c:v>34.969299999999997</c:v>
                </c:pt>
              </c:numCache>
            </c:numRef>
          </c:val>
          <c:extLst>
            <c:ext xmlns:c16="http://schemas.microsoft.com/office/drawing/2014/chart" uri="{C3380CC4-5D6E-409C-BE32-E72D297353CC}">
              <c16:uniqueId val="{00000001-05C9-491D-8A80-253B2E6C19AC}"/>
            </c:ext>
          </c:extLst>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Sheet1!$D$2:$D$7</c:f>
              <c:numCache>
                <c:formatCode>General</c:formatCode>
                <c:ptCount val="6"/>
                <c:pt idx="0">
                  <c:v>13.965999999999999</c:v>
                </c:pt>
                <c:pt idx="1">
                  <c:v>0</c:v>
                </c:pt>
                <c:pt idx="2">
                  <c:v>9.4077000000000002</c:v>
                </c:pt>
                <c:pt idx="3">
                  <c:v>13.513500000000001</c:v>
                </c:pt>
                <c:pt idx="4">
                  <c:v>17.391300000000001</c:v>
                </c:pt>
                <c:pt idx="5">
                  <c:v>16.0976</c:v>
                </c:pt>
              </c:numCache>
            </c:numRef>
          </c:val>
          <c:extLst>
            <c:ext xmlns:c16="http://schemas.microsoft.com/office/drawing/2014/chart" uri="{C3380CC4-5D6E-409C-BE32-E72D297353CC}">
              <c16:uniqueId val="{00000002-05C9-491D-8A80-253B2E6C19AC}"/>
            </c:ext>
          </c:extLst>
        </c:ser>
        <c:ser>
          <c:idx val="3"/>
          <c:order val="3"/>
          <c:tx>
            <c:strRef>
              <c:f>Sheet1!$E$1</c:f>
              <c:strCache>
                <c:ptCount val="1"/>
                <c:pt idx="0">
                  <c:v>TAC+Induction (no OKT3)</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Sheet1!$E$2:$E$7</c:f>
              <c:numCache>
                <c:formatCode>General</c:formatCode>
                <c:ptCount val="6"/>
                <c:pt idx="0">
                  <c:v>16.651399999999999</c:v>
                </c:pt>
                <c:pt idx="1">
                  <c:v>0</c:v>
                </c:pt>
                <c:pt idx="2">
                  <c:v>8.3032000000000004</c:v>
                </c:pt>
                <c:pt idx="3">
                  <c:v>18.016200000000001</c:v>
                </c:pt>
                <c:pt idx="4">
                  <c:v>22.522500000000001</c:v>
                </c:pt>
                <c:pt idx="5">
                  <c:v>19.130400000000002</c:v>
                </c:pt>
              </c:numCache>
            </c:numRef>
          </c:val>
          <c:extLst>
            <c:ext xmlns:c16="http://schemas.microsoft.com/office/drawing/2014/chart" uri="{C3380CC4-5D6E-409C-BE32-E72D297353CC}">
              <c16:uniqueId val="{00000003-05C9-491D-8A80-253B2E6C19AC}"/>
            </c:ext>
          </c:extLst>
        </c:ser>
        <c:dLbls>
          <c:showLegendKey val="0"/>
          <c:showVal val="0"/>
          <c:showCatName val="0"/>
          <c:showSerName val="0"/>
          <c:showPercent val="0"/>
          <c:showBubbleSize val="0"/>
        </c:dLbls>
        <c:gapWidth val="50"/>
        <c:axId val="674080848"/>
        <c:axId val="674081240"/>
      </c:barChart>
      <c:catAx>
        <c:axId val="67408084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81240"/>
        <c:crosses val="autoZero"/>
        <c:auto val="1"/>
        <c:lblAlgn val="ctr"/>
        <c:lblOffset val="100"/>
        <c:tickLblSkip val="1"/>
        <c:noMultiLvlLbl val="0"/>
      </c:catAx>
      <c:valAx>
        <c:axId val="674081240"/>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80848"/>
        <c:crosses val="autoZero"/>
        <c:crossBetween val="between"/>
        <c:majorUnit val="10"/>
      </c:valAx>
      <c:spPr>
        <a:noFill/>
        <a:ln>
          <a:solidFill>
            <a:schemeClr val="bg2"/>
          </a:solidFill>
        </a:ln>
      </c:spPr>
    </c:plotArea>
    <c:legend>
      <c:legendPos val="b"/>
      <c:layout>
        <c:manualLayout>
          <c:xMode val="edge"/>
          <c:yMode val="edge"/>
          <c:x val="0.12090562592719388"/>
          <c:y val="5.1025371828521432E-2"/>
          <c:w val="0.56453931302065508"/>
          <c:h val="0.13185345581802274"/>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71784645669292035"/>
        </c:manualLayout>
      </c:layout>
      <c:barChart>
        <c:barDir val="col"/>
        <c:grouping val="clustered"/>
        <c:varyColors val="0"/>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26.595700000000001</c:v>
                </c:pt>
                <c:pt idx="1">
                  <c:v>0</c:v>
                </c:pt>
                <c:pt idx="2">
                  <c:v>18.224299999999999</c:v>
                </c:pt>
                <c:pt idx="3">
                  <c:v>26.1905</c:v>
                </c:pt>
                <c:pt idx="4">
                  <c:v>32.9268</c:v>
                </c:pt>
                <c:pt idx="5">
                  <c:v>33.505200000000002</c:v>
                </c:pt>
              </c:numCache>
            </c:numRef>
          </c:val>
          <c:extLst>
            <c:ext xmlns:c16="http://schemas.microsoft.com/office/drawing/2014/chart" uri="{C3380CC4-5D6E-409C-BE32-E72D297353CC}">
              <c16:uniqueId val="{00000000-1DB1-4B8C-B6FE-F48CB046B77E}"/>
            </c:ext>
          </c:extLst>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26.168199999999999</c:v>
                </c:pt>
                <c:pt idx="1">
                  <c:v>0</c:v>
                </c:pt>
                <c:pt idx="2">
                  <c:v>13.8889</c:v>
                </c:pt>
                <c:pt idx="3">
                  <c:v>15</c:v>
                </c:pt>
                <c:pt idx="4">
                  <c:v>50</c:v>
                </c:pt>
                <c:pt idx="5">
                  <c:v>32.258099999999999</c:v>
                </c:pt>
              </c:numCache>
            </c:numRef>
          </c:val>
          <c:extLst>
            <c:ext xmlns:c16="http://schemas.microsoft.com/office/drawing/2014/chart" uri="{C3380CC4-5D6E-409C-BE32-E72D297353CC}">
              <c16:uniqueId val="{00000001-1DB1-4B8C-B6FE-F48CB046B77E}"/>
            </c:ext>
          </c:extLst>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Sheet1!$D$2:$D$7</c:f>
              <c:numCache>
                <c:formatCode>General</c:formatCode>
                <c:ptCount val="6"/>
                <c:pt idx="0">
                  <c:v>15.361000000000001</c:v>
                </c:pt>
                <c:pt idx="1">
                  <c:v>0</c:v>
                </c:pt>
                <c:pt idx="2">
                  <c:v>7.3968999999999996</c:v>
                </c:pt>
                <c:pt idx="3">
                  <c:v>16.2651</c:v>
                </c:pt>
                <c:pt idx="4">
                  <c:v>20.045000000000002</c:v>
                </c:pt>
                <c:pt idx="5">
                  <c:v>17.9556</c:v>
                </c:pt>
              </c:numCache>
            </c:numRef>
          </c:val>
          <c:extLst>
            <c:ext xmlns:c16="http://schemas.microsoft.com/office/drawing/2014/chart" uri="{C3380CC4-5D6E-409C-BE32-E72D297353CC}">
              <c16:uniqueId val="{00000002-1DB1-4B8C-B6FE-F48CB046B77E}"/>
            </c:ext>
          </c:extLst>
        </c:ser>
        <c:ser>
          <c:idx val="3"/>
          <c:order val="3"/>
          <c:tx>
            <c:strRef>
              <c:f>Sheet1!$E$1</c:f>
              <c:strCache>
                <c:ptCount val="1"/>
                <c:pt idx="0">
                  <c:v>Tacrolimus + AZA</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Sheet1!$E$2:$E$7</c:f>
              <c:numCache>
                <c:formatCode>General</c:formatCode>
                <c:ptCount val="6"/>
                <c:pt idx="0">
                  <c:v>17.977499999999999</c:v>
                </c:pt>
                <c:pt idx="1">
                  <c:v>0</c:v>
                </c:pt>
                <c:pt idx="2">
                  <c:v>13.0952</c:v>
                </c:pt>
                <c:pt idx="3">
                  <c:v>26.470600000000001</c:v>
                </c:pt>
                <c:pt idx="4">
                  <c:v>14.2857</c:v>
                </c:pt>
                <c:pt idx="5">
                  <c:v>23.076899999999998</c:v>
                </c:pt>
              </c:numCache>
            </c:numRef>
          </c:val>
          <c:extLst>
            <c:ext xmlns:c16="http://schemas.microsoft.com/office/drawing/2014/chart" uri="{C3380CC4-5D6E-409C-BE32-E72D297353CC}">
              <c16:uniqueId val="{00000003-1DB1-4B8C-B6FE-F48CB046B77E}"/>
            </c:ext>
          </c:extLst>
        </c:ser>
        <c:dLbls>
          <c:showLegendKey val="0"/>
          <c:showVal val="0"/>
          <c:showCatName val="0"/>
          <c:showSerName val="0"/>
          <c:showPercent val="0"/>
          <c:showBubbleSize val="0"/>
        </c:dLbls>
        <c:gapWidth val="50"/>
        <c:axId val="674082416"/>
        <c:axId val="674083200"/>
      </c:barChart>
      <c:catAx>
        <c:axId val="674082416"/>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83200"/>
        <c:crosses val="autoZero"/>
        <c:auto val="1"/>
        <c:lblAlgn val="ctr"/>
        <c:lblOffset val="100"/>
        <c:tickLblSkip val="1"/>
        <c:noMultiLvlLbl val="0"/>
      </c:catAx>
      <c:valAx>
        <c:axId val="674083200"/>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82416"/>
        <c:crosses val="autoZero"/>
        <c:crossBetween val="between"/>
        <c:majorUnit val="10"/>
      </c:valAx>
      <c:spPr>
        <a:noFill/>
        <a:ln>
          <a:solidFill>
            <a:schemeClr val="bg2"/>
          </a:solidFill>
        </a:ln>
      </c:spPr>
    </c:plotArea>
    <c:legend>
      <c:legendPos val="b"/>
      <c:layout>
        <c:manualLayout>
          <c:xMode val="edge"/>
          <c:yMode val="edge"/>
          <c:x val="0.12090562592719388"/>
          <c:y val="5.1025371828521432E-2"/>
          <c:w val="0.54859728403514774"/>
          <c:h val="0.1374090113735783"/>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25.681799999999999</c:v>
                </c:pt>
                <c:pt idx="1">
                  <c:v>0</c:v>
                </c:pt>
                <c:pt idx="2">
                  <c:v>16.778500000000001</c:v>
                </c:pt>
                <c:pt idx="3">
                  <c:v>25</c:v>
                </c:pt>
                <c:pt idx="4">
                  <c:v>36.752099999999999</c:v>
                </c:pt>
                <c:pt idx="5">
                  <c:v>31.6206</c:v>
                </c:pt>
              </c:numCache>
            </c:numRef>
          </c:val>
          <c:extLst>
            <c:ext xmlns:c16="http://schemas.microsoft.com/office/drawing/2014/chart" uri="{C3380CC4-5D6E-409C-BE32-E72D297353CC}">
              <c16:uniqueId val="{00000000-8B3D-4556-AC7F-2B6649095082}"/>
            </c:ext>
          </c:extLst>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15.7052</c:v>
                </c:pt>
                <c:pt idx="1">
                  <c:v>0</c:v>
                </c:pt>
                <c:pt idx="2">
                  <c:v>8.6594999999999995</c:v>
                </c:pt>
                <c:pt idx="3">
                  <c:v>16.4238</c:v>
                </c:pt>
                <c:pt idx="4">
                  <c:v>20.766100000000002</c:v>
                </c:pt>
                <c:pt idx="5">
                  <c:v>18.077200000000001</c:v>
                </c:pt>
              </c:numCache>
            </c:numRef>
          </c:val>
          <c:extLst>
            <c:ext xmlns:c16="http://schemas.microsoft.com/office/drawing/2014/chart" uri="{C3380CC4-5D6E-409C-BE32-E72D297353CC}">
              <c16:uniqueId val="{00000001-8B3D-4556-AC7F-2B6649095082}"/>
            </c:ext>
          </c:extLst>
        </c:ser>
        <c:dLbls>
          <c:showLegendKey val="0"/>
          <c:showVal val="0"/>
          <c:showCatName val="0"/>
          <c:showSerName val="0"/>
          <c:showPercent val="0"/>
          <c:showBubbleSize val="0"/>
        </c:dLbls>
        <c:gapWidth val="50"/>
        <c:axId val="674084768"/>
        <c:axId val="674085160"/>
      </c:barChart>
      <c:catAx>
        <c:axId val="67408476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85160"/>
        <c:crosses val="autoZero"/>
        <c:auto val="1"/>
        <c:lblAlgn val="ctr"/>
        <c:lblOffset val="100"/>
        <c:tickLblSkip val="1"/>
        <c:noMultiLvlLbl val="0"/>
      </c:catAx>
      <c:valAx>
        <c:axId val="674085160"/>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84768"/>
        <c:crosses val="autoZero"/>
        <c:crossBetween val="between"/>
        <c:majorUnit val="10"/>
      </c:valAx>
      <c:spPr>
        <a:noFill/>
        <a:ln>
          <a:solidFill>
            <a:schemeClr val="bg2"/>
          </a:solidFill>
        </a:ln>
      </c:spPr>
    </c:plotArea>
    <c:legend>
      <c:legendPos val="b"/>
      <c:layout>
        <c:manualLayout>
          <c:xMode val="edge"/>
          <c:yMode val="edge"/>
          <c:x val="0.1281520027387861"/>
          <c:y val="6.2136441929135033E-2"/>
          <c:w val="0.31373696222754838"/>
          <c:h val="9.5009432414698225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Freedom from CAV</c:v>
                </c:pt>
              </c:strCache>
            </c:strRef>
          </c:tx>
          <c:spPr>
            <a:ln w="41275">
              <a:solidFill>
                <a:srgbClr val="33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99.933999999999997</c:v>
                </c:pt>
                <c:pt idx="4">
                  <c:v>99.801000000000002</c:v>
                </c:pt>
                <c:pt idx="5">
                  <c:v>99.700999999999993</c:v>
                </c:pt>
                <c:pt idx="6">
                  <c:v>99.066000000000003</c:v>
                </c:pt>
                <c:pt idx="7">
                  <c:v>97.841999999999999</c:v>
                </c:pt>
                <c:pt idx="8">
                  <c:v>97.724000000000004</c:v>
                </c:pt>
                <c:pt idx="9">
                  <c:v>97.706999999999994</c:v>
                </c:pt>
                <c:pt idx="10">
                  <c:v>97.706999999999994</c:v>
                </c:pt>
                <c:pt idx="11">
                  <c:v>97.673000000000002</c:v>
                </c:pt>
                <c:pt idx="12">
                  <c:v>97.673000000000002</c:v>
                </c:pt>
                <c:pt idx="13">
                  <c:v>97.653999999999996</c:v>
                </c:pt>
                <c:pt idx="14">
                  <c:v>97.635000000000005</c:v>
                </c:pt>
                <c:pt idx="15">
                  <c:v>97.596000000000004</c:v>
                </c:pt>
                <c:pt idx="16">
                  <c:v>97.518000000000001</c:v>
                </c:pt>
                <c:pt idx="17">
                  <c:v>97.265000000000001</c:v>
                </c:pt>
                <c:pt idx="18">
                  <c:v>96.581999999999994</c:v>
                </c:pt>
                <c:pt idx="19">
                  <c:v>95.623000000000005</c:v>
                </c:pt>
                <c:pt idx="20">
                  <c:v>95.21</c:v>
                </c:pt>
                <c:pt idx="21">
                  <c:v>94.953000000000003</c:v>
                </c:pt>
                <c:pt idx="22">
                  <c:v>94.853999999999999</c:v>
                </c:pt>
                <c:pt idx="23">
                  <c:v>94.793000000000006</c:v>
                </c:pt>
                <c:pt idx="24">
                  <c:v>94.772000000000006</c:v>
                </c:pt>
                <c:pt idx="25">
                  <c:v>94.727999999999994</c:v>
                </c:pt>
                <c:pt idx="26">
                  <c:v>94.682000000000002</c:v>
                </c:pt>
                <c:pt idx="27">
                  <c:v>94.659000000000006</c:v>
                </c:pt>
                <c:pt idx="28">
                  <c:v>94.521000000000001</c:v>
                </c:pt>
                <c:pt idx="29">
                  <c:v>94.197999999999993</c:v>
                </c:pt>
                <c:pt idx="30">
                  <c:v>93.456999999999994</c:v>
                </c:pt>
                <c:pt idx="31">
                  <c:v>92.436999999999998</c:v>
                </c:pt>
                <c:pt idx="32">
                  <c:v>92.135000000000005</c:v>
                </c:pt>
                <c:pt idx="33">
                  <c:v>92.111999999999995</c:v>
                </c:pt>
                <c:pt idx="34">
                  <c:v>92.087999999999994</c:v>
                </c:pt>
                <c:pt idx="35">
                  <c:v>92.063999999999993</c:v>
                </c:pt>
                <c:pt idx="36">
                  <c:v>92.063999999999993</c:v>
                </c:pt>
                <c:pt idx="37">
                  <c:v>92.012</c:v>
                </c:pt>
                <c:pt idx="38">
                  <c:v>91.986000000000004</c:v>
                </c:pt>
                <c:pt idx="39">
                  <c:v>91.850999999999999</c:v>
                </c:pt>
                <c:pt idx="40">
                  <c:v>91.662000000000006</c:v>
                </c:pt>
                <c:pt idx="41">
                  <c:v>91.147999999999996</c:v>
                </c:pt>
                <c:pt idx="42">
                  <c:v>90.361999999999995</c:v>
                </c:pt>
                <c:pt idx="43">
                  <c:v>89.41</c:v>
                </c:pt>
                <c:pt idx="44">
                  <c:v>89.082999999999998</c:v>
                </c:pt>
                <c:pt idx="45">
                  <c:v>89.027000000000001</c:v>
                </c:pt>
                <c:pt idx="46">
                  <c:v>89.027000000000001</c:v>
                </c:pt>
                <c:pt idx="47">
                  <c:v>89.027000000000001</c:v>
                </c:pt>
                <c:pt idx="48">
                  <c:v>88.998000000000005</c:v>
                </c:pt>
                <c:pt idx="49">
                  <c:v>88.998000000000005</c:v>
                </c:pt>
                <c:pt idx="50">
                  <c:v>88.872</c:v>
                </c:pt>
                <c:pt idx="51">
                  <c:v>88.775999999999996</c:v>
                </c:pt>
                <c:pt idx="52">
                  <c:v>88.584000000000003</c:v>
                </c:pt>
                <c:pt idx="53">
                  <c:v>88.198999999999998</c:v>
                </c:pt>
                <c:pt idx="54">
                  <c:v>87.234999999999999</c:v>
                </c:pt>
                <c:pt idx="55">
                  <c:v>86.204999999999998</c:v>
                </c:pt>
                <c:pt idx="56">
                  <c:v>85.978999999999999</c:v>
                </c:pt>
                <c:pt idx="57">
                  <c:v>85.947000000000003</c:v>
                </c:pt>
                <c:pt idx="58">
                  <c:v>85.947000000000003</c:v>
                </c:pt>
                <c:pt idx="59">
                  <c:v>85.912999999999997</c:v>
                </c:pt>
                <c:pt idx="60">
                  <c:v>85.879000000000005</c:v>
                </c:pt>
                <c:pt idx="61">
                  <c:v>85.843000000000004</c:v>
                </c:pt>
                <c:pt idx="62">
                  <c:v>85.769000000000005</c:v>
                </c:pt>
                <c:pt idx="63">
                  <c:v>85.507000000000005</c:v>
                </c:pt>
                <c:pt idx="64">
                  <c:v>85.281999999999996</c:v>
                </c:pt>
                <c:pt idx="65">
                  <c:v>84.566999999999993</c:v>
                </c:pt>
                <c:pt idx="66">
                  <c:v>83.7</c:v>
                </c:pt>
                <c:pt idx="67">
                  <c:v>82.641999999999996</c:v>
                </c:pt>
                <c:pt idx="68">
                  <c:v>82.376999999999995</c:v>
                </c:pt>
                <c:pt idx="69">
                  <c:v>82.337999999999994</c:v>
                </c:pt>
                <c:pt idx="70">
                  <c:v>82.221999999999994</c:v>
                </c:pt>
                <c:pt idx="71">
                  <c:v>82.221999999999994</c:v>
                </c:pt>
                <c:pt idx="72">
                  <c:v>82.221999999999994</c:v>
                </c:pt>
                <c:pt idx="73">
                  <c:v>82.137</c:v>
                </c:pt>
                <c:pt idx="74">
                  <c:v>82.093000000000004</c:v>
                </c:pt>
                <c:pt idx="75">
                  <c:v>81.826999999999998</c:v>
                </c:pt>
                <c:pt idx="76">
                  <c:v>81.338999999999999</c:v>
                </c:pt>
                <c:pt idx="77">
                  <c:v>80.715999999999994</c:v>
                </c:pt>
                <c:pt idx="78">
                  <c:v>79.691000000000003</c:v>
                </c:pt>
                <c:pt idx="79">
                  <c:v>78.888000000000005</c:v>
                </c:pt>
                <c:pt idx="80">
                  <c:v>78.753</c:v>
                </c:pt>
                <c:pt idx="81">
                  <c:v>78.707999999999998</c:v>
                </c:pt>
                <c:pt idx="82">
                  <c:v>78.707999999999998</c:v>
                </c:pt>
                <c:pt idx="83">
                  <c:v>78.707999999999998</c:v>
                </c:pt>
                <c:pt idx="84">
                  <c:v>78.707999999999998</c:v>
                </c:pt>
                <c:pt idx="85">
                  <c:v>78.707999999999998</c:v>
                </c:pt>
                <c:pt idx="86">
                  <c:v>78.55</c:v>
                </c:pt>
                <c:pt idx="87">
                  <c:v>78.286000000000001</c:v>
                </c:pt>
                <c:pt idx="88">
                  <c:v>77.968000000000004</c:v>
                </c:pt>
                <c:pt idx="89">
                  <c:v>77.119</c:v>
                </c:pt>
                <c:pt idx="90">
                  <c:v>76.373999999999995</c:v>
                </c:pt>
                <c:pt idx="91">
                  <c:v>75.415000000000006</c:v>
                </c:pt>
                <c:pt idx="92">
                  <c:v>75.037999999999997</c:v>
                </c:pt>
                <c:pt idx="93">
                  <c:v>74.983999999999995</c:v>
                </c:pt>
                <c:pt idx="94">
                  <c:v>74.983999999999995</c:v>
                </c:pt>
                <c:pt idx="95">
                  <c:v>74.983999999999995</c:v>
                </c:pt>
                <c:pt idx="96">
                  <c:v>74.926000000000002</c:v>
                </c:pt>
                <c:pt idx="97">
                  <c:v>74.926000000000002</c:v>
                </c:pt>
                <c:pt idx="98">
                  <c:v>74.861999999999995</c:v>
                </c:pt>
                <c:pt idx="99">
                  <c:v>74.798000000000002</c:v>
                </c:pt>
                <c:pt idx="100">
                  <c:v>74.733999999999995</c:v>
                </c:pt>
                <c:pt idx="101">
                  <c:v>73.962999999999994</c:v>
                </c:pt>
                <c:pt idx="102">
                  <c:v>72.738</c:v>
                </c:pt>
                <c:pt idx="103">
                  <c:v>71.573999999999998</c:v>
                </c:pt>
                <c:pt idx="104">
                  <c:v>71.444000000000003</c:v>
                </c:pt>
                <c:pt idx="105">
                  <c:v>71.379000000000005</c:v>
                </c:pt>
                <c:pt idx="106">
                  <c:v>71.379000000000005</c:v>
                </c:pt>
                <c:pt idx="107">
                  <c:v>71.379000000000005</c:v>
                </c:pt>
                <c:pt idx="108">
                  <c:v>71.233000000000004</c:v>
                </c:pt>
                <c:pt idx="109">
                  <c:v>71.233000000000004</c:v>
                </c:pt>
                <c:pt idx="110">
                  <c:v>71.233000000000004</c:v>
                </c:pt>
                <c:pt idx="111">
                  <c:v>70.915999999999997</c:v>
                </c:pt>
                <c:pt idx="112">
                  <c:v>70.677000000000007</c:v>
                </c:pt>
                <c:pt idx="113">
                  <c:v>70.040000000000006</c:v>
                </c:pt>
                <c:pt idx="114">
                  <c:v>69.320999999999998</c:v>
                </c:pt>
                <c:pt idx="115">
                  <c:v>68.361999999999995</c:v>
                </c:pt>
                <c:pt idx="116">
                  <c:v>68.281000000000006</c:v>
                </c:pt>
                <c:pt idx="117">
                  <c:v>68.281000000000006</c:v>
                </c:pt>
                <c:pt idx="118">
                  <c:v>68.281000000000006</c:v>
                </c:pt>
                <c:pt idx="119">
                  <c:v>68.197000000000003</c:v>
                </c:pt>
                <c:pt idx="120">
                  <c:v>68.02</c:v>
                </c:pt>
                <c:pt idx="121">
                  <c:v>67.742000000000004</c:v>
                </c:pt>
                <c:pt idx="122">
                  <c:v>67.647000000000006</c:v>
                </c:pt>
                <c:pt idx="123">
                  <c:v>67.165000000000006</c:v>
                </c:pt>
                <c:pt idx="124">
                  <c:v>66.971999999999994</c:v>
                </c:pt>
                <c:pt idx="125">
                  <c:v>65.712999999999994</c:v>
                </c:pt>
                <c:pt idx="126">
                  <c:v>64.936999999999998</c:v>
                </c:pt>
                <c:pt idx="127">
                  <c:v>63.670999999999999</c:v>
                </c:pt>
                <c:pt idx="128">
                  <c:v>63.670999999999999</c:v>
                </c:pt>
                <c:pt idx="129">
                  <c:v>63.670999999999999</c:v>
                </c:pt>
                <c:pt idx="130">
                  <c:v>63.670999999999999</c:v>
                </c:pt>
                <c:pt idx="131">
                  <c:v>63.567999999999998</c:v>
                </c:pt>
                <c:pt idx="132">
                  <c:v>63.567999999999998</c:v>
                </c:pt>
                <c:pt idx="133">
                  <c:v>63.567999999999998</c:v>
                </c:pt>
                <c:pt idx="134">
                  <c:v>63.45</c:v>
                </c:pt>
                <c:pt idx="135">
                  <c:v>63.094000000000001</c:v>
                </c:pt>
                <c:pt idx="136">
                  <c:v>62.619</c:v>
                </c:pt>
                <c:pt idx="137">
                  <c:v>61.905999999999999</c:v>
                </c:pt>
                <c:pt idx="138">
                  <c:v>61.192</c:v>
                </c:pt>
                <c:pt idx="139">
                  <c:v>60.353999999999999</c:v>
                </c:pt>
                <c:pt idx="140">
                  <c:v>60.353999999999999</c:v>
                </c:pt>
                <c:pt idx="141">
                  <c:v>60.112000000000002</c:v>
                </c:pt>
                <c:pt idx="142">
                  <c:v>60.112000000000002</c:v>
                </c:pt>
                <c:pt idx="143">
                  <c:v>60.112000000000002</c:v>
                </c:pt>
                <c:pt idx="144">
                  <c:v>59.85</c:v>
                </c:pt>
                <c:pt idx="145">
                  <c:v>59.85</c:v>
                </c:pt>
                <c:pt idx="146">
                  <c:v>59.561999999999998</c:v>
                </c:pt>
                <c:pt idx="147">
                  <c:v>59.417000000000002</c:v>
                </c:pt>
                <c:pt idx="148">
                  <c:v>58.689</c:v>
                </c:pt>
                <c:pt idx="149">
                  <c:v>57.960999999999999</c:v>
                </c:pt>
                <c:pt idx="150">
                  <c:v>57.378</c:v>
                </c:pt>
                <c:pt idx="151">
                  <c:v>56.503</c:v>
                </c:pt>
                <c:pt idx="152">
                  <c:v>56.210999999999999</c:v>
                </c:pt>
                <c:pt idx="153">
                  <c:v>56.210999999999999</c:v>
                </c:pt>
                <c:pt idx="154">
                  <c:v>56.210999999999999</c:v>
                </c:pt>
                <c:pt idx="155">
                  <c:v>56.210999999999999</c:v>
                </c:pt>
                <c:pt idx="156">
                  <c:v>56.210999999999999</c:v>
                </c:pt>
                <c:pt idx="157">
                  <c:v>56.210999999999999</c:v>
                </c:pt>
                <c:pt idx="158">
                  <c:v>56.210999999999999</c:v>
                </c:pt>
                <c:pt idx="159">
                  <c:v>55.869</c:v>
                </c:pt>
                <c:pt idx="160">
                  <c:v>55.698</c:v>
                </c:pt>
                <c:pt idx="161">
                  <c:v>55.354999999999997</c:v>
                </c:pt>
                <c:pt idx="162">
                  <c:v>54.664999999999999</c:v>
                </c:pt>
                <c:pt idx="163">
                  <c:v>53.456000000000003</c:v>
                </c:pt>
                <c:pt idx="164">
                  <c:v>53.281999999999996</c:v>
                </c:pt>
                <c:pt idx="165">
                  <c:v>53.104999999999997</c:v>
                </c:pt>
                <c:pt idx="166">
                  <c:v>53.104999999999997</c:v>
                </c:pt>
                <c:pt idx="167">
                  <c:v>53.104999999999997</c:v>
                </c:pt>
                <c:pt idx="168">
                  <c:v>53.104999999999997</c:v>
                </c:pt>
                <c:pt idx="169">
                  <c:v>53.104999999999997</c:v>
                </c:pt>
                <c:pt idx="170">
                  <c:v>53.104999999999997</c:v>
                </c:pt>
                <c:pt idx="171">
                  <c:v>52.886000000000003</c:v>
                </c:pt>
                <c:pt idx="172">
                  <c:v>52.665999999999997</c:v>
                </c:pt>
                <c:pt idx="173">
                  <c:v>52.005000000000003</c:v>
                </c:pt>
                <c:pt idx="174">
                  <c:v>51.344000000000001</c:v>
                </c:pt>
                <c:pt idx="175">
                  <c:v>50.902000000000001</c:v>
                </c:pt>
                <c:pt idx="176">
                  <c:v>50.680999999999997</c:v>
                </c:pt>
                <c:pt idx="177">
                  <c:v>50.680999999999997</c:v>
                </c:pt>
                <c:pt idx="178">
                  <c:v>50.680999999999997</c:v>
                </c:pt>
                <c:pt idx="179">
                  <c:v>50.680999999999997</c:v>
                </c:pt>
                <c:pt idx="180">
                  <c:v>50.680999999999997</c:v>
                </c:pt>
                <c:pt idx="181">
                  <c:v>50.414999999999999</c:v>
                </c:pt>
                <c:pt idx="182">
                  <c:v>49.875999999999998</c:v>
                </c:pt>
                <c:pt idx="183">
                  <c:v>49.601999999999997</c:v>
                </c:pt>
                <c:pt idx="184">
                  <c:v>49.601999999999997</c:v>
                </c:pt>
                <c:pt idx="185">
                  <c:v>49.326000000000001</c:v>
                </c:pt>
                <c:pt idx="186">
                  <c:v>48.493000000000002</c:v>
                </c:pt>
                <c:pt idx="187">
                  <c:v>47.378999999999998</c:v>
                </c:pt>
                <c:pt idx="188">
                  <c:v>47.378999999999998</c:v>
                </c:pt>
                <c:pt idx="189">
                  <c:v>47.378999999999998</c:v>
                </c:pt>
                <c:pt idx="190">
                  <c:v>47.378999999999998</c:v>
                </c:pt>
                <c:pt idx="191">
                  <c:v>47.378999999999998</c:v>
                </c:pt>
                <c:pt idx="192">
                  <c:v>47.378999999999998</c:v>
                </c:pt>
                <c:pt idx="193">
                  <c:v>47.378999999999998</c:v>
                </c:pt>
                <c:pt idx="194">
                  <c:v>47.378999999999998</c:v>
                </c:pt>
                <c:pt idx="195">
                  <c:v>47.378999999999998</c:v>
                </c:pt>
                <c:pt idx="196">
                  <c:v>47.378999999999998</c:v>
                </c:pt>
                <c:pt idx="197">
                  <c:v>46.665999999999997</c:v>
                </c:pt>
                <c:pt idx="198">
                  <c:v>46.665999999999997</c:v>
                </c:pt>
                <c:pt idx="199">
                  <c:v>45.954000000000001</c:v>
                </c:pt>
                <c:pt idx="200">
                  <c:v>45.594999999999999</c:v>
                </c:pt>
                <c:pt idx="201">
                  <c:v>45.594999999999999</c:v>
                </c:pt>
                <c:pt idx="202">
                  <c:v>45.594999999999999</c:v>
                </c:pt>
                <c:pt idx="203">
                  <c:v>45.594999999999999</c:v>
                </c:pt>
                <c:pt idx="204">
                  <c:v>45.594999999999999</c:v>
                </c:pt>
                <c:pt idx="205">
                  <c:v>45.594999999999999</c:v>
                </c:pt>
                <c:pt idx="206">
                  <c:v>45.594999999999999</c:v>
                </c:pt>
                <c:pt idx="207">
                  <c:v>45.139000000000003</c:v>
                </c:pt>
                <c:pt idx="208">
                  <c:v>45.139000000000003</c:v>
                </c:pt>
                <c:pt idx="209">
                  <c:v>44.677999999999997</c:v>
                </c:pt>
                <c:pt idx="210">
                  <c:v>44.213000000000001</c:v>
                </c:pt>
                <c:pt idx="211">
                  <c:v>43.747</c:v>
                </c:pt>
                <c:pt idx="212">
                  <c:v>43.747</c:v>
                </c:pt>
                <c:pt idx="213">
                  <c:v>43.747</c:v>
                </c:pt>
                <c:pt idx="214">
                  <c:v>43.747</c:v>
                </c:pt>
                <c:pt idx="215">
                  <c:v>43.747</c:v>
                </c:pt>
                <c:pt idx="216">
                  <c:v>43.747</c:v>
                </c:pt>
                <c:pt idx="217">
                  <c:v>43.747</c:v>
                </c:pt>
                <c:pt idx="218">
                  <c:v>43.164000000000001</c:v>
                </c:pt>
                <c:pt idx="219">
                  <c:v>43.164000000000001</c:v>
                </c:pt>
                <c:pt idx="220">
                  <c:v>43.164000000000001</c:v>
                </c:pt>
                <c:pt idx="221">
                  <c:v>43.164000000000001</c:v>
                </c:pt>
                <c:pt idx="222">
                  <c:v>41.997</c:v>
                </c:pt>
                <c:pt idx="223">
                  <c:v>41.414000000000001</c:v>
                </c:pt>
                <c:pt idx="224">
                  <c:v>40.831000000000003</c:v>
                </c:pt>
                <c:pt idx="225">
                  <c:v>40.831000000000003</c:v>
                </c:pt>
                <c:pt idx="226">
                  <c:v>40.831000000000003</c:v>
                </c:pt>
                <c:pt idx="227">
                  <c:v>40.831000000000003</c:v>
                </c:pt>
                <c:pt idx="228">
                  <c:v>40.831000000000003</c:v>
                </c:pt>
                <c:pt idx="229">
                  <c:v>40.831000000000003</c:v>
                </c:pt>
                <c:pt idx="230">
                  <c:v>40.831000000000003</c:v>
                </c:pt>
                <c:pt idx="231">
                  <c:v>40.831000000000003</c:v>
                </c:pt>
                <c:pt idx="232">
                  <c:v>40.831000000000003</c:v>
                </c:pt>
                <c:pt idx="233">
                  <c:v>40.831000000000003</c:v>
                </c:pt>
                <c:pt idx="234">
                  <c:v>40.831000000000003</c:v>
                </c:pt>
                <c:pt idx="235">
                  <c:v>39.180999999999997</c:v>
                </c:pt>
                <c:pt idx="236">
                  <c:v>39.180999999999997</c:v>
                </c:pt>
                <c:pt idx="237">
                  <c:v>39.180999999999997</c:v>
                </c:pt>
                <c:pt idx="238">
                  <c:v>39.180999999999997</c:v>
                </c:pt>
                <c:pt idx="239">
                  <c:v>39.180999999999997</c:v>
                </c:pt>
                <c:pt idx="240">
                  <c:v>39.180999999999997</c:v>
                </c:pt>
              </c:numCache>
            </c:numRef>
          </c:yVal>
          <c:smooth val="0"/>
          <c:extLst>
            <c:ext xmlns:c16="http://schemas.microsoft.com/office/drawing/2014/chart" uri="{C3380CC4-5D6E-409C-BE32-E72D297353CC}">
              <c16:uniqueId val="{00000000-6F99-4490-8F95-12B839B26765}"/>
            </c:ext>
          </c:extLst>
        </c:ser>
        <c:dLbls>
          <c:showLegendKey val="0"/>
          <c:showVal val="0"/>
          <c:showCatName val="0"/>
          <c:showSerName val="0"/>
          <c:showPercent val="0"/>
          <c:showBubbleSize val="0"/>
        </c:dLbls>
        <c:axId val="668693648"/>
        <c:axId val="668694040"/>
      </c:scatterChart>
      <c:valAx>
        <c:axId val="668693648"/>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694040"/>
        <c:crosses val="autoZero"/>
        <c:crossBetween val="midCat"/>
        <c:majorUnit val="1"/>
      </c:valAx>
      <c:valAx>
        <c:axId val="6686940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585E-3"/>
              <c:y val="0.2259442468885007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3648"/>
        <c:crosses val="autoZero"/>
        <c:crossBetween val="midCat"/>
        <c:majorUnit val="2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1994-2003 (N = 2,027)</c:v>
                </c:pt>
              </c:strCache>
            </c:strRef>
          </c:tx>
          <c:spPr>
            <a:ln w="41275">
              <a:solidFill>
                <a:srgbClr val="33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99.852000000000004</c:v>
                </c:pt>
                <c:pt idx="4">
                  <c:v>99.603999999999999</c:v>
                </c:pt>
                <c:pt idx="5">
                  <c:v>99.603999999999999</c:v>
                </c:pt>
                <c:pt idx="6">
                  <c:v>98.751000000000005</c:v>
                </c:pt>
                <c:pt idx="7">
                  <c:v>97.542000000000002</c:v>
                </c:pt>
                <c:pt idx="8">
                  <c:v>97.388999999999996</c:v>
                </c:pt>
                <c:pt idx="9">
                  <c:v>97.388999999999996</c:v>
                </c:pt>
                <c:pt idx="10">
                  <c:v>97.388999999999996</c:v>
                </c:pt>
                <c:pt idx="11">
                  <c:v>97.286000000000001</c:v>
                </c:pt>
                <c:pt idx="12">
                  <c:v>97.286000000000001</c:v>
                </c:pt>
                <c:pt idx="13">
                  <c:v>97.228999999999999</c:v>
                </c:pt>
                <c:pt idx="14">
                  <c:v>97.171999999999997</c:v>
                </c:pt>
                <c:pt idx="15">
                  <c:v>97.114999999999995</c:v>
                </c:pt>
                <c:pt idx="16">
                  <c:v>96.998999999999995</c:v>
                </c:pt>
                <c:pt idx="17">
                  <c:v>96.706999999999994</c:v>
                </c:pt>
                <c:pt idx="18">
                  <c:v>95.887</c:v>
                </c:pt>
                <c:pt idx="19">
                  <c:v>95.063000000000002</c:v>
                </c:pt>
                <c:pt idx="20">
                  <c:v>94.59</c:v>
                </c:pt>
                <c:pt idx="21">
                  <c:v>93.997</c:v>
                </c:pt>
                <c:pt idx="22">
                  <c:v>93.759</c:v>
                </c:pt>
                <c:pt idx="23">
                  <c:v>93.576999999999998</c:v>
                </c:pt>
                <c:pt idx="24">
                  <c:v>93.515000000000001</c:v>
                </c:pt>
                <c:pt idx="25">
                  <c:v>93.451999999999998</c:v>
                </c:pt>
                <c:pt idx="26">
                  <c:v>93.323999999999998</c:v>
                </c:pt>
                <c:pt idx="27">
                  <c:v>93.323999999999998</c:v>
                </c:pt>
                <c:pt idx="28">
                  <c:v>93.257999999999996</c:v>
                </c:pt>
                <c:pt idx="29">
                  <c:v>92.995000000000005</c:v>
                </c:pt>
                <c:pt idx="30">
                  <c:v>92.468000000000004</c:v>
                </c:pt>
                <c:pt idx="31">
                  <c:v>91.212000000000003</c:v>
                </c:pt>
                <c:pt idx="32">
                  <c:v>90.813000000000002</c:v>
                </c:pt>
                <c:pt idx="33">
                  <c:v>90.813000000000002</c:v>
                </c:pt>
                <c:pt idx="34">
                  <c:v>90.745999999999995</c:v>
                </c:pt>
                <c:pt idx="35">
                  <c:v>90.745999999999995</c:v>
                </c:pt>
                <c:pt idx="36">
                  <c:v>90.745999999999995</c:v>
                </c:pt>
                <c:pt idx="37">
                  <c:v>90.674000000000007</c:v>
                </c:pt>
                <c:pt idx="38">
                  <c:v>90.674000000000007</c:v>
                </c:pt>
                <c:pt idx="39">
                  <c:v>90.528999999999996</c:v>
                </c:pt>
                <c:pt idx="40">
                  <c:v>90.238</c:v>
                </c:pt>
                <c:pt idx="41">
                  <c:v>89.653000000000006</c:v>
                </c:pt>
                <c:pt idx="42">
                  <c:v>88.92</c:v>
                </c:pt>
                <c:pt idx="43">
                  <c:v>88.039000000000001</c:v>
                </c:pt>
                <c:pt idx="44">
                  <c:v>87.816999999999993</c:v>
                </c:pt>
                <c:pt idx="45">
                  <c:v>87.668000000000006</c:v>
                </c:pt>
                <c:pt idx="46">
                  <c:v>87.668000000000006</c:v>
                </c:pt>
                <c:pt idx="47">
                  <c:v>87.668000000000006</c:v>
                </c:pt>
                <c:pt idx="48">
                  <c:v>87.591999999999999</c:v>
                </c:pt>
                <c:pt idx="49">
                  <c:v>87.591999999999999</c:v>
                </c:pt>
                <c:pt idx="50">
                  <c:v>87.432000000000002</c:v>
                </c:pt>
                <c:pt idx="51">
                  <c:v>87.271000000000001</c:v>
                </c:pt>
                <c:pt idx="52">
                  <c:v>87.19</c:v>
                </c:pt>
                <c:pt idx="53">
                  <c:v>86.62</c:v>
                </c:pt>
                <c:pt idx="54">
                  <c:v>85.478999999999999</c:v>
                </c:pt>
                <c:pt idx="55">
                  <c:v>84.742999999999995</c:v>
                </c:pt>
                <c:pt idx="56">
                  <c:v>84.334000000000003</c:v>
                </c:pt>
                <c:pt idx="57">
                  <c:v>84.334000000000003</c:v>
                </c:pt>
                <c:pt idx="58">
                  <c:v>84.334000000000003</c:v>
                </c:pt>
                <c:pt idx="59">
                  <c:v>84.251000000000005</c:v>
                </c:pt>
                <c:pt idx="60">
                  <c:v>84.167000000000002</c:v>
                </c:pt>
                <c:pt idx="61">
                  <c:v>84.167000000000002</c:v>
                </c:pt>
                <c:pt idx="62">
                  <c:v>84.167000000000002</c:v>
                </c:pt>
                <c:pt idx="63">
                  <c:v>84.08</c:v>
                </c:pt>
                <c:pt idx="64">
                  <c:v>83.730999999999995</c:v>
                </c:pt>
                <c:pt idx="65">
                  <c:v>82.944000000000003</c:v>
                </c:pt>
                <c:pt idx="66">
                  <c:v>82.506</c:v>
                </c:pt>
                <c:pt idx="67">
                  <c:v>81.100999999999999</c:v>
                </c:pt>
                <c:pt idx="68">
                  <c:v>80.748999999999995</c:v>
                </c:pt>
                <c:pt idx="69">
                  <c:v>80.748999999999995</c:v>
                </c:pt>
                <c:pt idx="70">
                  <c:v>80.481999999999999</c:v>
                </c:pt>
                <c:pt idx="71">
                  <c:v>80.481999999999999</c:v>
                </c:pt>
                <c:pt idx="72">
                  <c:v>80.481999999999999</c:v>
                </c:pt>
                <c:pt idx="73">
                  <c:v>80.295000000000002</c:v>
                </c:pt>
                <c:pt idx="74">
                  <c:v>80.201999999999998</c:v>
                </c:pt>
                <c:pt idx="75">
                  <c:v>79.820999999999998</c:v>
                </c:pt>
                <c:pt idx="76">
                  <c:v>79.247</c:v>
                </c:pt>
                <c:pt idx="77">
                  <c:v>78.768000000000001</c:v>
                </c:pt>
                <c:pt idx="78">
                  <c:v>77.614000000000004</c:v>
                </c:pt>
                <c:pt idx="79">
                  <c:v>76.454999999999998</c:v>
                </c:pt>
                <c:pt idx="80">
                  <c:v>76.262</c:v>
                </c:pt>
                <c:pt idx="81">
                  <c:v>76.165000000000006</c:v>
                </c:pt>
                <c:pt idx="82">
                  <c:v>76.165000000000006</c:v>
                </c:pt>
                <c:pt idx="83">
                  <c:v>76.165000000000006</c:v>
                </c:pt>
                <c:pt idx="84">
                  <c:v>76.165000000000006</c:v>
                </c:pt>
                <c:pt idx="85">
                  <c:v>76.165000000000006</c:v>
                </c:pt>
                <c:pt idx="86">
                  <c:v>76.06</c:v>
                </c:pt>
                <c:pt idx="87">
                  <c:v>75.847999999999999</c:v>
                </c:pt>
                <c:pt idx="88">
                  <c:v>75.316000000000003</c:v>
                </c:pt>
                <c:pt idx="89">
                  <c:v>74.144999999999996</c:v>
                </c:pt>
                <c:pt idx="90">
                  <c:v>73.396000000000001</c:v>
                </c:pt>
                <c:pt idx="91">
                  <c:v>71.894000000000005</c:v>
                </c:pt>
                <c:pt idx="92">
                  <c:v>71.676000000000002</c:v>
                </c:pt>
                <c:pt idx="93">
                  <c:v>71.676000000000002</c:v>
                </c:pt>
                <c:pt idx="94">
                  <c:v>71.676000000000002</c:v>
                </c:pt>
                <c:pt idx="95">
                  <c:v>71.676000000000002</c:v>
                </c:pt>
                <c:pt idx="96">
                  <c:v>71.676000000000002</c:v>
                </c:pt>
                <c:pt idx="97">
                  <c:v>71.676000000000002</c:v>
                </c:pt>
                <c:pt idx="98">
                  <c:v>71.676000000000002</c:v>
                </c:pt>
                <c:pt idx="99">
                  <c:v>71.676000000000002</c:v>
                </c:pt>
                <c:pt idx="100">
                  <c:v>71.56</c:v>
                </c:pt>
                <c:pt idx="101">
                  <c:v>70.745999999999995</c:v>
                </c:pt>
                <c:pt idx="102">
                  <c:v>69.347999999999999</c:v>
                </c:pt>
                <c:pt idx="103">
                  <c:v>68.528999999999996</c:v>
                </c:pt>
                <c:pt idx="104">
                  <c:v>68.293999999999997</c:v>
                </c:pt>
                <c:pt idx="105">
                  <c:v>68.177000000000007</c:v>
                </c:pt>
                <c:pt idx="106">
                  <c:v>68.177000000000007</c:v>
                </c:pt>
                <c:pt idx="107">
                  <c:v>68.177000000000007</c:v>
                </c:pt>
                <c:pt idx="108">
                  <c:v>67.932000000000002</c:v>
                </c:pt>
                <c:pt idx="109">
                  <c:v>67.932000000000002</c:v>
                </c:pt>
                <c:pt idx="110">
                  <c:v>67.932000000000002</c:v>
                </c:pt>
                <c:pt idx="111">
                  <c:v>67.674999999999997</c:v>
                </c:pt>
                <c:pt idx="112">
                  <c:v>67.546000000000006</c:v>
                </c:pt>
                <c:pt idx="113">
                  <c:v>66.900999999999996</c:v>
                </c:pt>
                <c:pt idx="114">
                  <c:v>65.995999999999995</c:v>
                </c:pt>
                <c:pt idx="115">
                  <c:v>65.091999999999999</c:v>
                </c:pt>
                <c:pt idx="116">
                  <c:v>64.962999999999994</c:v>
                </c:pt>
                <c:pt idx="117">
                  <c:v>64.962999999999994</c:v>
                </c:pt>
                <c:pt idx="118">
                  <c:v>64.962999999999994</c:v>
                </c:pt>
                <c:pt idx="119">
                  <c:v>64.831000000000003</c:v>
                </c:pt>
                <c:pt idx="120">
                  <c:v>64.563999999999993</c:v>
                </c:pt>
                <c:pt idx="121">
                  <c:v>64.295000000000002</c:v>
                </c:pt>
                <c:pt idx="122">
                  <c:v>64.295000000000002</c:v>
                </c:pt>
                <c:pt idx="123">
                  <c:v>63.878</c:v>
                </c:pt>
                <c:pt idx="124">
                  <c:v>63.738</c:v>
                </c:pt>
                <c:pt idx="125">
                  <c:v>62.619</c:v>
                </c:pt>
                <c:pt idx="126">
                  <c:v>62.058999999999997</c:v>
                </c:pt>
                <c:pt idx="127">
                  <c:v>61.216999999999999</c:v>
                </c:pt>
                <c:pt idx="128">
                  <c:v>61.216999999999999</c:v>
                </c:pt>
                <c:pt idx="129">
                  <c:v>61.216999999999999</c:v>
                </c:pt>
                <c:pt idx="130">
                  <c:v>61.216999999999999</c:v>
                </c:pt>
                <c:pt idx="131">
                  <c:v>61.073999999999998</c:v>
                </c:pt>
                <c:pt idx="132">
                  <c:v>61.073999999999998</c:v>
                </c:pt>
                <c:pt idx="133">
                  <c:v>61.073999999999998</c:v>
                </c:pt>
                <c:pt idx="134">
                  <c:v>61.073999999999998</c:v>
                </c:pt>
                <c:pt idx="135">
                  <c:v>60.776000000000003</c:v>
                </c:pt>
                <c:pt idx="136">
                  <c:v>60.331000000000003</c:v>
                </c:pt>
                <c:pt idx="137">
                  <c:v>59.439</c:v>
                </c:pt>
                <c:pt idx="138">
                  <c:v>58.844999999999999</c:v>
                </c:pt>
                <c:pt idx="139">
                  <c:v>58.1</c:v>
                </c:pt>
                <c:pt idx="140">
                  <c:v>58.1</c:v>
                </c:pt>
                <c:pt idx="141">
                  <c:v>57.801000000000002</c:v>
                </c:pt>
                <c:pt idx="142">
                  <c:v>57.801000000000002</c:v>
                </c:pt>
                <c:pt idx="143">
                  <c:v>57.801000000000002</c:v>
                </c:pt>
                <c:pt idx="144">
                  <c:v>57.646000000000001</c:v>
                </c:pt>
                <c:pt idx="145">
                  <c:v>57.646000000000001</c:v>
                </c:pt>
                <c:pt idx="146">
                  <c:v>57.332000000000001</c:v>
                </c:pt>
                <c:pt idx="147">
                  <c:v>57.174999999999997</c:v>
                </c:pt>
                <c:pt idx="148">
                  <c:v>56.386000000000003</c:v>
                </c:pt>
                <c:pt idx="149">
                  <c:v>55.753999999999998</c:v>
                </c:pt>
                <c:pt idx="150">
                  <c:v>55.122</c:v>
                </c:pt>
                <c:pt idx="151">
                  <c:v>54.173999999999999</c:v>
                </c:pt>
                <c:pt idx="152">
                  <c:v>53.857999999999997</c:v>
                </c:pt>
                <c:pt idx="153">
                  <c:v>53.857999999999997</c:v>
                </c:pt>
                <c:pt idx="154">
                  <c:v>53.857999999999997</c:v>
                </c:pt>
                <c:pt idx="155">
                  <c:v>53.857999999999997</c:v>
                </c:pt>
                <c:pt idx="156">
                  <c:v>53.857999999999997</c:v>
                </c:pt>
                <c:pt idx="157">
                  <c:v>53.857999999999997</c:v>
                </c:pt>
                <c:pt idx="158">
                  <c:v>53.857999999999997</c:v>
                </c:pt>
                <c:pt idx="159">
                  <c:v>53.53</c:v>
                </c:pt>
                <c:pt idx="160">
                  <c:v>53.365000000000002</c:v>
                </c:pt>
                <c:pt idx="161">
                  <c:v>53.034999999999997</c:v>
                </c:pt>
                <c:pt idx="162">
                  <c:v>52.372</c:v>
                </c:pt>
                <c:pt idx="163">
                  <c:v>51.210999999999999</c:v>
                </c:pt>
                <c:pt idx="164">
                  <c:v>51.043999999999997</c:v>
                </c:pt>
                <c:pt idx="165">
                  <c:v>50.874000000000002</c:v>
                </c:pt>
                <c:pt idx="166">
                  <c:v>50.874000000000002</c:v>
                </c:pt>
                <c:pt idx="167">
                  <c:v>50.874000000000002</c:v>
                </c:pt>
                <c:pt idx="168">
                  <c:v>50.874000000000002</c:v>
                </c:pt>
                <c:pt idx="169">
                  <c:v>50.874000000000002</c:v>
                </c:pt>
                <c:pt idx="170">
                  <c:v>50.874000000000002</c:v>
                </c:pt>
                <c:pt idx="171">
                  <c:v>50.664000000000001</c:v>
                </c:pt>
                <c:pt idx="172">
                  <c:v>50.453000000000003</c:v>
                </c:pt>
                <c:pt idx="173">
                  <c:v>49.82</c:v>
                </c:pt>
                <c:pt idx="174">
                  <c:v>49.186999999999998</c:v>
                </c:pt>
                <c:pt idx="175">
                  <c:v>48.764000000000003</c:v>
                </c:pt>
                <c:pt idx="176">
                  <c:v>48.552</c:v>
                </c:pt>
                <c:pt idx="177">
                  <c:v>48.552</c:v>
                </c:pt>
                <c:pt idx="178">
                  <c:v>48.552</c:v>
                </c:pt>
                <c:pt idx="179">
                  <c:v>48.552</c:v>
                </c:pt>
                <c:pt idx="180">
                  <c:v>48.552</c:v>
                </c:pt>
                <c:pt idx="181">
                  <c:v>48.296999999999997</c:v>
                </c:pt>
                <c:pt idx="182">
                  <c:v>47.780999999999999</c:v>
                </c:pt>
                <c:pt idx="183">
                  <c:v>47.518000000000001</c:v>
                </c:pt>
                <c:pt idx="184">
                  <c:v>47.518000000000001</c:v>
                </c:pt>
                <c:pt idx="185">
                  <c:v>47.253999999999998</c:v>
                </c:pt>
                <c:pt idx="186">
                  <c:v>46.456000000000003</c:v>
                </c:pt>
                <c:pt idx="187">
                  <c:v>45.387999999999998</c:v>
                </c:pt>
                <c:pt idx="188">
                  <c:v>45.387999999999998</c:v>
                </c:pt>
                <c:pt idx="189">
                  <c:v>45.387999999999998</c:v>
                </c:pt>
                <c:pt idx="190">
                  <c:v>45.387999999999998</c:v>
                </c:pt>
                <c:pt idx="191">
                  <c:v>45.387999999999998</c:v>
                </c:pt>
                <c:pt idx="192">
                  <c:v>45.387999999999998</c:v>
                </c:pt>
                <c:pt idx="193">
                  <c:v>45.387999999999998</c:v>
                </c:pt>
                <c:pt idx="194">
                  <c:v>45.387999999999998</c:v>
                </c:pt>
                <c:pt idx="195">
                  <c:v>45.387999999999998</c:v>
                </c:pt>
                <c:pt idx="196">
                  <c:v>45.387999999999998</c:v>
                </c:pt>
                <c:pt idx="197">
                  <c:v>44.706000000000003</c:v>
                </c:pt>
                <c:pt idx="198">
                  <c:v>44.706000000000003</c:v>
                </c:pt>
                <c:pt idx="199">
                  <c:v>44.023000000000003</c:v>
                </c:pt>
                <c:pt idx="200">
                  <c:v>43.679000000000002</c:v>
                </c:pt>
                <c:pt idx="201">
                  <c:v>43.679000000000002</c:v>
                </c:pt>
                <c:pt idx="202">
                  <c:v>43.679000000000002</c:v>
                </c:pt>
                <c:pt idx="203">
                  <c:v>43.679000000000002</c:v>
                </c:pt>
                <c:pt idx="204">
                  <c:v>43.679000000000002</c:v>
                </c:pt>
                <c:pt idx="205">
                  <c:v>43.679000000000002</c:v>
                </c:pt>
                <c:pt idx="206">
                  <c:v>43.679000000000002</c:v>
                </c:pt>
                <c:pt idx="207">
                  <c:v>43.243000000000002</c:v>
                </c:pt>
                <c:pt idx="208">
                  <c:v>43.243000000000002</c:v>
                </c:pt>
                <c:pt idx="209">
                  <c:v>42.801000000000002</c:v>
                </c:pt>
                <c:pt idx="210">
                  <c:v>42.354999999999997</c:v>
                </c:pt>
                <c:pt idx="211">
                  <c:v>41.91</c:v>
                </c:pt>
                <c:pt idx="212">
                  <c:v>41.91</c:v>
                </c:pt>
                <c:pt idx="213">
                  <c:v>41.91</c:v>
                </c:pt>
                <c:pt idx="214">
                  <c:v>41.91</c:v>
                </c:pt>
                <c:pt idx="215">
                  <c:v>41.91</c:v>
                </c:pt>
                <c:pt idx="216">
                  <c:v>41.91</c:v>
                </c:pt>
                <c:pt idx="217">
                  <c:v>41.91</c:v>
                </c:pt>
                <c:pt idx="218">
                  <c:v>41.350999999999999</c:v>
                </c:pt>
                <c:pt idx="219">
                  <c:v>41.350999999999999</c:v>
                </c:pt>
                <c:pt idx="220">
                  <c:v>41.350999999999999</c:v>
                </c:pt>
                <c:pt idx="221">
                  <c:v>41.350999999999999</c:v>
                </c:pt>
                <c:pt idx="222">
                  <c:v>40.232999999999997</c:v>
                </c:pt>
                <c:pt idx="223">
                  <c:v>39.673999999999999</c:v>
                </c:pt>
                <c:pt idx="224">
                  <c:v>39.116</c:v>
                </c:pt>
                <c:pt idx="225">
                  <c:v>39.116</c:v>
                </c:pt>
                <c:pt idx="226">
                  <c:v>39.116</c:v>
                </c:pt>
                <c:pt idx="227">
                  <c:v>39.116</c:v>
                </c:pt>
                <c:pt idx="228">
                  <c:v>39.116</c:v>
                </c:pt>
                <c:pt idx="229">
                  <c:v>39.116</c:v>
                </c:pt>
                <c:pt idx="230">
                  <c:v>39.116</c:v>
                </c:pt>
                <c:pt idx="231">
                  <c:v>39.116</c:v>
                </c:pt>
                <c:pt idx="232">
                  <c:v>39.116</c:v>
                </c:pt>
                <c:pt idx="233">
                  <c:v>39.116</c:v>
                </c:pt>
                <c:pt idx="234">
                  <c:v>39.116</c:v>
                </c:pt>
                <c:pt idx="235">
                  <c:v>37.534999999999997</c:v>
                </c:pt>
                <c:pt idx="236">
                  <c:v>37.534999999999997</c:v>
                </c:pt>
                <c:pt idx="237">
                  <c:v>37.534999999999997</c:v>
                </c:pt>
                <c:pt idx="238">
                  <c:v>37.534999999999997</c:v>
                </c:pt>
                <c:pt idx="239">
                  <c:v>37.534999999999997</c:v>
                </c:pt>
                <c:pt idx="240">
                  <c:v>37.534999999999997</c:v>
                </c:pt>
              </c:numCache>
            </c:numRef>
          </c:yVal>
          <c:smooth val="0"/>
          <c:extLst>
            <c:ext xmlns:c16="http://schemas.microsoft.com/office/drawing/2014/chart" uri="{C3380CC4-5D6E-409C-BE32-E72D297353CC}">
              <c16:uniqueId val="{00000000-EEB4-4855-9A14-796952C7602F}"/>
            </c:ext>
          </c:extLst>
        </c:ser>
        <c:ser>
          <c:idx val="1"/>
          <c:order val="1"/>
          <c:tx>
            <c:strRef>
              <c:f>Sheet1!$C$1</c:f>
              <c:strCache>
                <c:ptCount val="1"/>
                <c:pt idx="0">
                  <c:v>2004-6/2016 (N = 4,016)</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99.974999999999994</c:v>
                </c:pt>
                <c:pt idx="4">
                  <c:v>99.9</c:v>
                </c:pt>
                <c:pt idx="5">
                  <c:v>99.75</c:v>
                </c:pt>
                <c:pt idx="6">
                  <c:v>99.224000000000004</c:v>
                </c:pt>
                <c:pt idx="7">
                  <c:v>97.992999999999995</c:v>
                </c:pt>
                <c:pt idx="8">
                  <c:v>97.891999999999996</c:v>
                </c:pt>
                <c:pt idx="9">
                  <c:v>97.867000000000004</c:v>
                </c:pt>
                <c:pt idx="10">
                  <c:v>97.867000000000004</c:v>
                </c:pt>
                <c:pt idx="11">
                  <c:v>97.867000000000004</c:v>
                </c:pt>
                <c:pt idx="12">
                  <c:v>97.867000000000004</c:v>
                </c:pt>
                <c:pt idx="13">
                  <c:v>97.867000000000004</c:v>
                </c:pt>
                <c:pt idx="14">
                  <c:v>97.867000000000004</c:v>
                </c:pt>
                <c:pt idx="15">
                  <c:v>97.837999999999994</c:v>
                </c:pt>
                <c:pt idx="16">
                  <c:v>97.778999999999996</c:v>
                </c:pt>
                <c:pt idx="17">
                  <c:v>97.546000000000006</c:v>
                </c:pt>
                <c:pt idx="18">
                  <c:v>96.930999999999997</c:v>
                </c:pt>
                <c:pt idx="19">
                  <c:v>95.905000000000001</c:v>
                </c:pt>
                <c:pt idx="20">
                  <c:v>95.521000000000001</c:v>
                </c:pt>
                <c:pt idx="21">
                  <c:v>95.432000000000002</c:v>
                </c:pt>
                <c:pt idx="22">
                  <c:v>95.402000000000001</c:v>
                </c:pt>
                <c:pt idx="23">
                  <c:v>95.402000000000001</c:v>
                </c:pt>
                <c:pt idx="24">
                  <c:v>95.402000000000001</c:v>
                </c:pt>
                <c:pt idx="25">
                  <c:v>95.369</c:v>
                </c:pt>
                <c:pt idx="26">
                  <c:v>95.369</c:v>
                </c:pt>
                <c:pt idx="27">
                  <c:v>95.332999999999998</c:v>
                </c:pt>
                <c:pt idx="28">
                  <c:v>95.156000000000006</c:v>
                </c:pt>
                <c:pt idx="29">
                  <c:v>94.8</c:v>
                </c:pt>
                <c:pt idx="30">
                  <c:v>93.944999999999993</c:v>
                </c:pt>
                <c:pt idx="31">
                  <c:v>93.052999999999997</c:v>
                </c:pt>
                <c:pt idx="32">
                  <c:v>92.802000000000007</c:v>
                </c:pt>
                <c:pt idx="33">
                  <c:v>92.766000000000005</c:v>
                </c:pt>
                <c:pt idx="34">
                  <c:v>92.766000000000005</c:v>
                </c:pt>
                <c:pt idx="35">
                  <c:v>92.73</c:v>
                </c:pt>
                <c:pt idx="36">
                  <c:v>92.73</c:v>
                </c:pt>
                <c:pt idx="37">
                  <c:v>92.69</c:v>
                </c:pt>
                <c:pt idx="38">
                  <c:v>92.647999999999996</c:v>
                </c:pt>
                <c:pt idx="39">
                  <c:v>92.52</c:v>
                </c:pt>
                <c:pt idx="40">
                  <c:v>92.391000000000005</c:v>
                </c:pt>
                <c:pt idx="41">
                  <c:v>91.918999999999997</c:v>
                </c:pt>
                <c:pt idx="42">
                  <c:v>91.102000000000004</c:v>
                </c:pt>
                <c:pt idx="43">
                  <c:v>90.111000000000004</c:v>
                </c:pt>
                <c:pt idx="44">
                  <c:v>89.721000000000004</c:v>
                </c:pt>
                <c:pt idx="45">
                  <c:v>89.721000000000004</c:v>
                </c:pt>
                <c:pt idx="46">
                  <c:v>89.721000000000004</c:v>
                </c:pt>
                <c:pt idx="47">
                  <c:v>89.721000000000004</c:v>
                </c:pt>
                <c:pt idx="48">
                  <c:v>89.721000000000004</c:v>
                </c:pt>
                <c:pt idx="49">
                  <c:v>89.721000000000004</c:v>
                </c:pt>
                <c:pt idx="50">
                  <c:v>89.617000000000004</c:v>
                </c:pt>
                <c:pt idx="51">
                  <c:v>89.563999999999993</c:v>
                </c:pt>
                <c:pt idx="52">
                  <c:v>89.3</c:v>
                </c:pt>
                <c:pt idx="53">
                  <c:v>89.036000000000001</c:v>
                </c:pt>
                <c:pt idx="54">
                  <c:v>88.188999999999993</c:v>
                </c:pt>
                <c:pt idx="55">
                  <c:v>86.97</c:v>
                </c:pt>
                <c:pt idx="56">
                  <c:v>86.864000000000004</c:v>
                </c:pt>
                <c:pt idx="57">
                  <c:v>86.81</c:v>
                </c:pt>
                <c:pt idx="58">
                  <c:v>86.81</c:v>
                </c:pt>
                <c:pt idx="59">
                  <c:v>86.81</c:v>
                </c:pt>
                <c:pt idx="60">
                  <c:v>86.81</c:v>
                </c:pt>
                <c:pt idx="61">
                  <c:v>86.748999999999995</c:v>
                </c:pt>
                <c:pt idx="62">
                  <c:v>86.62</c:v>
                </c:pt>
                <c:pt idx="63">
                  <c:v>86.227999999999994</c:v>
                </c:pt>
                <c:pt idx="64">
                  <c:v>86.096000000000004</c:v>
                </c:pt>
                <c:pt idx="65">
                  <c:v>85.438999999999993</c:v>
                </c:pt>
                <c:pt idx="66">
                  <c:v>84.251999999999995</c:v>
                </c:pt>
                <c:pt idx="67">
                  <c:v>83.46</c:v>
                </c:pt>
                <c:pt idx="68">
                  <c:v>83.260999999999996</c:v>
                </c:pt>
                <c:pt idx="69">
                  <c:v>83.192999999999998</c:v>
                </c:pt>
                <c:pt idx="70">
                  <c:v>83.192999999999998</c:v>
                </c:pt>
                <c:pt idx="71">
                  <c:v>83.192999999999998</c:v>
                </c:pt>
                <c:pt idx="72">
                  <c:v>83.192999999999998</c:v>
                </c:pt>
                <c:pt idx="73">
                  <c:v>83.192999999999998</c:v>
                </c:pt>
                <c:pt idx="74">
                  <c:v>83.192999999999998</c:v>
                </c:pt>
                <c:pt idx="75">
                  <c:v>83.028999999999996</c:v>
                </c:pt>
                <c:pt idx="76">
                  <c:v>82.617000000000004</c:v>
                </c:pt>
                <c:pt idx="77">
                  <c:v>81.875</c:v>
                </c:pt>
                <c:pt idx="78">
                  <c:v>80.968000000000004</c:v>
                </c:pt>
                <c:pt idx="79">
                  <c:v>80.471999999999994</c:v>
                </c:pt>
                <c:pt idx="80">
                  <c:v>80.388999999999996</c:v>
                </c:pt>
                <c:pt idx="81">
                  <c:v>80.388999999999996</c:v>
                </c:pt>
                <c:pt idx="82">
                  <c:v>80.388999999999996</c:v>
                </c:pt>
                <c:pt idx="83">
                  <c:v>80.388999999999996</c:v>
                </c:pt>
                <c:pt idx="84">
                  <c:v>80.388999999999996</c:v>
                </c:pt>
                <c:pt idx="85">
                  <c:v>80.388999999999996</c:v>
                </c:pt>
                <c:pt idx="86">
                  <c:v>80.180999999999997</c:v>
                </c:pt>
                <c:pt idx="87">
                  <c:v>79.869</c:v>
                </c:pt>
                <c:pt idx="88">
                  <c:v>79.763999999999996</c:v>
                </c:pt>
                <c:pt idx="89">
                  <c:v>79.241</c:v>
                </c:pt>
                <c:pt idx="90">
                  <c:v>78.507999999999996</c:v>
                </c:pt>
                <c:pt idx="91">
                  <c:v>78.087999999999994</c:v>
                </c:pt>
                <c:pt idx="92">
                  <c:v>77.561000000000007</c:v>
                </c:pt>
                <c:pt idx="93">
                  <c:v>77.453999999999994</c:v>
                </c:pt>
                <c:pt idx="94">
                  <c:v>77.453999999999994</c:v>
                </c:pt>
                <c:pt idx="95">
                  <c:v>77.453999999999994</c:v>
                </c:pt>
                <c:pt idx="96">
                  <c:v>77.334999999999994</c:v>
                </c:pt>
                <c:pt idx="97">
                  <c:v>77.334999999999994</c:v>
                </c:pt>
                <c:pt idx="98">
                  <c:v>77.197000000000003</c:v>
                </c:pt>
                <c:pt idx="99">
                  <c:v>77.055999999999997</c:v>
                </c:pt>
                <c:pt idx="100">
                  <c:v>77.055999999999997</c:v>
                </c:pt>
                <c:pt idx="101">
                  <c:v>76.353999999999999</c:v>
                </c:pt>
                <c:pt idx="102">
                  <c:v>75.363</c:v>
                </c:pt>
                <c:pt idx="103">
                  <c:v>73.805000000000007</c:v>
                </c:pt>
                <c:pt idx="104">
                  <c:v>73.805000000000007</c:v>
                </c:pt>
                <c:pt idx="105">
                  <c:v>73.805000000000007</c:v>
                </c:pt>
                <c:pt idx="106">
                  <c:v>73.805000000000007</c:v>
                </c:pt>
                <c:pt idx="107">
                  <c:v>73.805000000000007</c:v>
                </c:pt>
                <c:pt idx="108">
                  <c:v>73.805000000000007</c:v>
                </c:pt>
                <c:pt idx="109">
                  <c:v>73.805000000000007</c:v>
                </c:pt>
                <c:pt idx="110">
                  <c:v>73.805000000000007</c:v>
                </c:pt>
                <c:pt idx="111">
                  <c:v>73.403999999999996</c:v>
                </c:pt>
                <c:pt idx="112">
                  <c:v>73.003</c:v>
                </c:pt>
                <c:pt idx="113">
                  <c:v>72.402000000000001</c:v>
                </c:pt>
                <c:pt idx="114">
                  <c:v>71.998000000000005</c:v>
                </c:pt>
                <c:pt idx="115">
                  <c:v>70.986999999999995</c:v>
                </c:pt>
                <c:pt idx="116">
                  <c:v>70.986999999999995</c:v>
                </c:pt>
                <c:pt idx="117">
                  <c:v>70.986999999999995</c:v>
                </c:pt>
                <c:pt idx="118">
                  <c:v>70.986999999999995</c:v>
                </c:pt>
                <c:pt idx="119">
                  <c:v>70.986999999999995</c:v>
                </c:pt>
                <c:pt idx="120">
                  <c:v>70.986999999999995</c:v>
                </c:pt>
                <c:pt idx="121">
                  <c:v>70.703000000000003</c:v>
                </c:pt>
                <c:pt idx="122">
                  <c:v>70.415000000000006</c:v>
                </c:pt>
                <c:pt idx="123">
                  <c:v>69.828000000000003</c:v>
                </c:pt>
                <c:pt idx="124">
                  <c:v>69.534000000000006</c:v>
                </c:pt>
                <c:pt idx="125">
                  <c:v>68.061000000000007</c:v>
                </c:pt>
                <c:pt idx="126">
                  <c:v>66.878</c:v>
                </c:pt>
                <c:pt idx="127">
                  <c:v>64.796000000000006</c:v>
                </c:pt>
                <c:pt idx="128">
                  <c:v>64.796000000000006</c:v>
                </c:pt>
                <c:pt idx="129">
                  <c:v>64.796000000000006</c:v>
                </c:pt>
                <c:pt idx="130">
                  <c:v>64.796000000000006</c:v>
                </c:pt>
                <c:pt idx="131">
                  <c:v>64.796000000000006</c:v>
                </c:pt>
                <c:pt idx="132">
                  <c:v>64.796000000000006</c:v>
                </c:pt>
                <c:pt idx="133">
                  <c:v>64.796000000000006</c:v>
                </c:pt>
                <c:pt idx="134">
                  <c:v>64.281000000000006</c:v>
                </c:pt>
                <c:pt idx="135">
                  <c:v>63.767000000000003</c:v>
                </c:pt>
                <c:pt idx="136">
                  <c:v>63.244</c:v>
                </c:pt>
                <c:pt idx="137">
                  <c:v>63.244</c:v>
                </c:pt>
                <c:pt idx="138">
                  <c:v>62.186</c:v>
                </c:pt>
                <c:pt idx="139">
                  <c:v>61.118000000000002</c:v>
                </c:pt>
                <c:pt idx="140">
                  <c:v>61.118000000000002</c:v>
                </c:pt>
                <c:pt idx="141">
                  <c:v>61.118000000000002</c:v>
                </c:pt>
                <c:pt idx="142">
                  <c:v>61.118000000000002</c:v>
                </c:pt>
                <c:pt idx="143">
                  <c:v>61.118000000000002</c:v>
                </c:pt>
                <c:pt idx="144">
                  <c:v>60.439</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1-EEB4-4855-9A14-796952C7602F}"/>
            </c:ext>
          </c:extLst>
        </c:ser>
        <c:dLbls>
          <c:showLegendKey val="0"/>
          <c:showVal val="0"/>
          <c:showCatName val="0"/>
          <c:showSerName val="0"/>
          <c:showPercent val="0"/>
          <c:showBubbleSize val="0"/>
        </c:dLbls>
        <c:axId val="666869200"/>
        <c:axId val="675409736"/>
      </c:scatterChart>
      <c:valAx>
        <c:axId val="666869200"/>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09736"/>
        <c:crosses val="autoZero"/>
        <c:crossBetween val="midCat"/>
        <c:majorUnit val="1"/>
      </c:valAx>
      <c:valAx>
        <c:axId val="6754097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6920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0.62629121555118106"/>
          <c:w val="0.3183263651778041"/>
          <c:h val="0.19253772965879262"/>
        </c:manualLayout>
      </c:layout>
      <c:overlay val="0"/>
      <c:spPr>
        <a:solidFill>
          <a:schemeClr val="tx1"/>
        </a:solid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Induction (N = 3,431)</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99.941999999999993</c:v>
                </c:pt>
                <c:pt idx="4">
                  <c:v>99.882999999999996</c:v>
                </c:pt>
                <c:pt idx="5">
                  <c:v>99.766000000000005</c:v>
                </c:pt>
                <c:pt idx="6">
                  <c:v>99.265000000000001</c:v>
                </c:pt>
                <c:pt idx="7">
                  <c:v>98.055000000000007</c:v>
                </c:pt>
                <c:pt idx="8">
                  <c:v>97.995000000000005</c:v>
                </c:pt>
                <c:pt idx="9">
                  <c:v>97.965000000000003</c:v>
                </c:pt>
                <c:pt idx="10">
                  <c:v>97.965000000000003</c:v>
                </c:pt>
                <c:pt idx="11">
                  <c:v>97.965000000000003</c:v>
                </c:pt>
                <c:pt idx="12">
                  <c:v>97.965000000000003</c:v>
                </c:pt>
                <c:pt idx="13">
                  <c:v>97.965000000000003</c:v>
                </c:pt>
                <c:pt idx="14">
                  <c:v>97.965000000000003</c:v>
                </c:pt>
                <c:pt idx="15">
                  <c:v>97.930999999999997</c:v>
                </c:pt>
                <c:pt idx="16">
                  <c:v>97.861999999999995</c:v>
                </c:pt>
                <c:pt idx="17">
                  <c:v>97.584999999999994</c:v>
                </c:pt>
                <c:pt idx="18">
                  <c:v>96.858000000000004</c:v>
                </c:pt>
                <c:pt idx="19">
                  <c:v>95.921000000000006</c:v>
                </c:pt>
                <c:pt idx="20">
                  <c:v>95.606999999999999</c:v>
                </c:pt>
                <c:pt idx="21">
                  <c:v>95.570999999999998</c:v>
                </c:pt>
                <c:pt idx="22">
                  <c:v>95.501000000000005</c:v>
                </c:pt>
                <c:pt idx="23">
                  <c:v>95.429000000000002</c:v>
                </c:pt>
                <c:pt idx="24">
                  <c:v>95.391000000000005</c:v>
                </c:pt>
                <c:pt idx="25">
                  <c:v>95.391000000000005</c:v>
                </c:pt>
                <c:pt idx="26">
                  <c:v>95.349000000000004</c:v>
                </c:pt>
                <c:pt idx="27">
                  <c:v>95.349000000000004</c:v>
                </c:pt>
                <c:pt idx="28">
                  <c:v>95.14</c:v>
                </c:pt>
                <c:pt idx="29">
                  <c:v>94.762</c:v>
                </c:pt>
                <c:pt idx="30">
                  <c:v>93.921999999999997</c:v>
                </c:pt>
                <c:pt idx="31">
                  <c:v>93.122</c:v>
                </c:pt>
                <c:pt idx="32">
                  <c:v>92.911000000000001</c:v>
                </c:pt>
                <c:pt idx="33">
                  <c:v>92.911000000000001</c:v>
                </c:pt>
                <c:pt idx="34">
                  <c:v>92.911000000000001</c:v>
                </c:pt>
                <c:pt idx="35">
                  <c:v>92.911000000000001</c:v>
                </c:pt>
                <c:pt idx="36">
                  <c:v>92.911000000000001</c:v>
                </c:pt>
                <c:pt idx="37">
                  <c:v>92.911000000000001</c:v>
                </c:pt>
                <c:pt idx="38">
                  <c:v>92.861999999999995</c:v>
                </c:pt>
                <c:pt idx="39">
                  <c:v>92.713999999999999</c:v>
                </c:pt>
                <c:pt idx="40">
                  <c:v>92.566000000000003</c:v>
                </c:pt>
                <c:pt idx="41">
                  <c:v>92.120999999999995</c:v>
                </c:pt>
                <c:pt idx="42">
                  <c:v>91.228999999999999</c:v>
                </c:pt>
                <c:pt idx="43">
                  <c:v>90.034999999999997</c:v>
                </c:pt>
                <c:pt idx="44">
                  <c:v>89.784999999999997</c:v>
                </c:pt>
                <c:pt idx="45">
                  <c:v>89.733999999999995</c:v>
                </c:pt>
                <c:pt idx="46">
                  <c:v>89.733999999999995</c:v>
                </c:pt>
                <c:pt idx="47">
                  <c:v>89.733999999999995</c:v>
                </c:pt>
                <c:pt idx="48">
                  <c:v>89.680999999999997</c:v>
                </c:pt>
                <c:pt idx="49">
                  <c:v>89.680999999999997</c:v>
                </c:pt>
                <c:pt idx="50">
                  <c:v>89.622</c:v>
                </c:pt>
                <c:pt idx="51">
                  <c:v>89.561999999999998</c:v>
                </c:pt>
                <c:pt idx="52">
                  <c:v>89.200999999999993</c:v>
                </c:pt>
                <c:pt idx="53">
                  <c:v>88.84</c:v>
                </c:pt>
                <c:pt idx="54">
                  <c:v>87.816000000000003</c:v>
                </c:pt>
                <c:pt idx="55">
                  <c:v>86.61</c:v>
                </c:pt>
                <c:pt idx="56">
                  <c:v>86.429000000000002</c:v>
                </c:pt>
                <c:pt idx="57">
                  <c:v>86.367999999999995</c:v>
                </c:pt>
                <c:pt idx="58">
                  <c:v>86.367999999999995</c:v>
                </c:pt>
                <c:pt idx="59">
                  <c:v>86.304000000000002</c:v>
                </c:pt>
                <c:pt idx="60">
                  <c:v>86.304000000000002</c:v>
                </c:pt>
                <c:pt idx="61">
                  <c:v>86.304000000000002</c:v>
                </c:pt>
                <c:pt idx="62">
                  <c:v>86.16</c:v>
                </c:pt>
                <c:pt idx="63">
                  <c:v>85.724999999999994</c:v>
                </c:pt>
                <c:pt idx="64">
                  <c:v>85.435000000000002</c:v>
                </c:pt>
                <c:pt idx="65">
                  <c:v>85.143000000000001</c:v>
                </c:pt>
                <c:pt idx="66">
                  <c:v>84.194000000000003</c:v>
                </c:pt>
                <c:pt idx="67">
                  <c:v>83.024000000000001</c:v>
                </c:pt>
                <c:pt idx="68">
                  <c:v>82.876999999999995</c:v>
                </c:pt>
                <c:pt idx="69">
                  <c:v>82.802999999999997</c:v>
                </c:pt>
                <c:pt idx="70">
                  <c:v>82.728999999999999</c:v>
                </c:pt>
                <c:pt idx="71">
                  <c:v>82.728999999999999</c:v>
                </c:pt>
                <c:pt idx="72">
                  <c:v>82.728999999999999</c:v>
                </c:pt>
                <c:pt idx="73">
                  <c:v>82.646000000000001</c:v>
                </c:pt>
                <c:pt idx="74">
                  <c:v>82.646000000000001</c:v>
                </c:pt>
                <c:pt idx="75">
                  <c:v>82.471999999999994</c:v>
                </c:pt>
                <c:pt idx="76">
                  <c:v>82.123999999999995</c:v>
                </c:pt>
                <c:pt idx="77">
                  <c:v>81.688000000000002</c:v>
                </c:pt>
                <c:pt idx="78">
                  <c:v>80.727000000000004</c:v>
                </c:pt>
                <c:pt idx="79">
                  <c:v>79.504000000000005</c:v>
                </c:pt>
                <c:pt idx="80">
                  <c:v>79.504000000000005</c:v>
                </c:pt>
                <c:pt idx="81">
                  <c:v>79.504000000000005</c:v>
                </c:pt>
                <c:pt idx="82">
                  <c:v>79.504000000000005</c:v>
                </c:pt>
                <c:pt idx="83">
                  <c:v>79.504000000000005</c:v>
                </c:pt>
                <c:pt idx="84">
                  <c:v>79.504000000000005</c:v>
                </c:pt>
                <c:pt idx="85">
                  <c:v>79.504000000000005</c:v>
                </c:pt>
                <c:pt idx="86">
                  <c:v>79.504000000000005</c:v>
                </c:pt>
                <c:pt idx="87">
                  <c:v>79.400000000000006</c:v>
                </c:pt>
                <c:pt idx="88">
                  <c:v>78.872</c:v>
                </c:pt>
                <c:pt idx="89">
                  <c:v>78.239000000000004</c:v>
                </c:pt>
                <c:pt idx="90">
                  <c:v>77.393000000000001</c:v>
                </c:pt>
                <c:pt idx="91">
                  <c:v>76.650000000000006</c:v>
                </c:pt>
                <c:pt idx="92">
                  <c:v>76.436000000000007</c:v>
                </c:pt>
                <c:pt idx="93">
                  <c:v>76.436000000000007</c:v>
                </c:pt>
                <c:pt idx="94">
                  <c:v>76.436000000000007</c:v>
                </c:pt>
                <c:pt idx="95">
                  <c:v>76.436000000000007</c:v>
                </c:pt>
                <c:pt idx="96">
                  <c:v>76.319999999999993</c:v>
                </c:pt>
                <c:pt idx="97">
                  <c:v>76.319999999999993</c:v>
                </c:pt>
                <c:pt idx="98">
                  <c:v>76.319999999999993</c:v>
                </c:pt>
                <c:pt idx="99">
                  <c:v>76.186999999999998</c:v>
                </c:pt>
                <c:pt idx="100">
                  <c:v>76.054000000000002</c:v>
                </c:pt>
                <c:pt idx="101">
                  <c:v>75.388999999999996</c:v>
                </c:pt>
                <c:pt idx="102">
                  <c:v>74.186000000000007</c:v>
                </c:pt>
                <c:pt idx="103">
                  <c:v>72.980999999999995</c:v>
                </c:pt>
                <c:pt idx="104">
                  <c:v>72.980999999999995</c:v>
                </c:pt>
                <c:pt idx="105">
                  <c:v>72.846000000000004</c:v>
                </c:pt>
                <c:pt idx="106">
                  <c:v>72.846000000000004</c:v>
                </c:pt>
                <c:pt idx="107">
                  <c:v>72.846000000000004</c:v>
                </c:pt>
                <c:pt idx="108">
                  <c:v>72.694000000000003</c:v>
                </c:pt>
                <c:pt idx="109">
                  <c:v>72.694000000000003</c:v>
                </c:pt>
                <c:pt idx="110">
                  <c:v>72.694000000000003</c:v>
                </c:pt>
                <c:pt idx="111">
                  <c:v>72.36</c:v>
                </c:pt>
                <c:pt idx="112">
                  <c:v>72.192999999999998</c:v>
                </c:pt>
                <c:pt idx="113">
                  <c:v>71.188000000000002</c:v>
                </c:pt>
                <c:pt idx="114">
                  <c:v>70.683000000000007</c:v>
                </c:pt>
                <c:pt idx="115">
                  <c:v>70.177999999999997</c:v>
                </c:pt>
                <c:pt idx="116">
                  <c:v>70.177999999999997</c:v>
                </c:pt>
                <c:pt idx="117">
                  <c:v>70.177999999999997</c:v>
                </c:pt>
                <c:pt idx="118">
                  <c:v>70.177999999999997</c:v>
                </c:pt>
                <c:pt idx="119">
                  <c:v>70.177999999999997</c:v>
                </c:pt>
                <c:pt idx="120">
                  <c:v>69.790999999999997</c:v>
                </c:pt>
                <c:pt idx="121">
                  <c:v>69.790999999999997</c:v>
                </c:pt>
                <c:pt idx="122">
                  <c:v>69.581000000000003</c:v>
                </c:pt>
                <c:pt idx="123">
                  <c:v>69.369</c:v>
                </c:pt>
                <c:pt idx="124">
                  <c:v>69.156999999999996</c:v>
                </c:pt>
                <c:pt idx="125">
                  <c:v>67.671000000000006</c:v>
                </c:pt>
                <c:pt idx="126">
                  <c:v>66.605000000000004</c:v>
                </c:pt>
                <c:pt idx="127">
                  <c:v>65.105999999999995</c:v>
                </c:pt>
                <c:pt idx="128">
                  <c:v>65.105999999999995</c:v>
                </c:pt>
                <c:pt idx="129">
                  <c:v>65.105999999999995</c:v>
                </c:pt>
                <c:pt idx="130">
                  <c:v>65.105999999999995</c:v>
                </c:pt>
                <c:pt idx="131">
                  <c:v>65.105999999999995</c:v>
                </c:pt>
                <c:pt idx="132">
                  <c:v>65.105999999999995</c:v>
                </c:pt>
                <c:pt idx="133">
                  <c:v>65.105999999999995</c:v>
                </c:pt>
                <c:pt idx="134">
                  <c:v>65.105999999999995</c:v>
                </c:pt>
                <c:pt idx="135">
                  <c:v>64.825999999999993</c:v>
                </c:pt>
                <c:pt idx="136">
                  <c:v>64.546999999999997</c:v>
                </c:pt>
                <c:pt idx="137">
                  <c:v>63.985999999999997</c:v>
                </c:pt>
                <c:pt idx="138">
                  <c:v>63.423000000000002</c:v>
                </c:pt>
                <c:pt idx="139">
                  <c:v>63.140999999999998</c:v>
                </c:pt>
                <c:pt idx="140">
                  <c:v>63.140999999999998</c:v>
                </c:pt>
                <c:pt idx="141">
                  <c:v>63.140999999999998</c:v>
                </c:pt>
                <c:pt idx="142">
                  <c:v>63.140999999999998</c:v>
                </c:pt>
                <c:pt idx="143">
                  <c:v>63.140999999999998</c:v>
                </c:pt>
                <c:pt idx="144">
                  <c:v>63.140999999999998</c:v>
                </c:pt>
                <c:pt idx="145">
                  <c:v>63.140999999999998</c:v>
                </c:pt>
                <c:pt idx="146">
                  <c:v>62.795999999999999</c:v>
                </c:pt>
                <c:pt idx="147">
                  <c:v>62.795999999999999</c:v>
                </c:pt>
                <c:pt idx="148">
                  <c:v>62.447000000000003</c:v>
                </c:pt>
                <c:pt idx="149">
                  <c:v>61.75</c:v>
                </c:pt>
                <c:pt idx="150">
                  <c:v>61.052</c:v>
                </c:pt>
                <c:pt idx="151">
                  <c:v>60.353999999999999</c:v>
                </c:pt>
                <c:pt idx="152">
                  <c:v>60.005000000000003</c:v>
                </c:pt>
                <c:pt idx="153">
                  <c:v>60.005000000000003</c:v>
                </c:pt>
                <c:pt idx="154">
                  <c:v>60.005000000000003</c:v>
                </c:pt>
                <c:pt idx="155">
                  <c:v>60.005000000000003</c:v>
                </c:pt>
                <c:pt idx="156">
                  <c:v>60.005000000000003</c:v>
                </c:pt>
                <c:pt idx="157">
                  <c:v>60.005000000000003</c:v>
                </c:pt>
                <c:pt idx="158">
                  <c:v>60.005000000000003</c:v>
                </c:pt>
                <c:pt idx="159">
                  <c:v>59.576999999999998</c:v>
                </c:pt>
                <c:pt idx="160">
                  <c:v>59.148000000000003</c:v>
                </c:pt>
                <c:pt idx="161">
                  <c:v>59.148000000000003</c:v>
                </c:pt>
                <c:pt idx="162">
                  <c:v>57.420999999999999</c:v>
                </c:pt>
                <c:pt idx="163">
                  <c:v>56.125999999999998</c:v>
                </c:pt>
                <c:pt idx="164">
                  <c:v>56.125999999999998</c:v>
                </c:pt>
                <c:pt idx="165">
                  <c:v>56.125999999999998</c:v>
                </c:pt>
                <c:pt idx="166">
                  <c:v>56.125999999999998</c:v>
                </c:pt>
                <c:pt idx="167">
                  <c:v>56.125999999999998</c:v>
                </c:pt>
                <c:pt idx="168">
                  <c:v>56.125999999999998</c:v>
                </c:pt>
                <c:pt idx="169">
                  <c:v>56.125999999999998</c:v>
                </c:pt>
                <c:pt idx="170">
                  <c:v>56.125999999999998</c:v>
                </c:pt>
                <c:pt idx="171">
                  <c:v>56.125999999999998</c:v>
                </c:pt>
                <c:pt idx="172">
                  <c:v>55.534999999999997</c:v>
                </c:pt>
                <c:pt idx="173">
                  <c:v>54.353999999999999</c:v>
                </c:pt>
                <c:pt idx="174">
                  <c:v>53.762999999999998</c:v>
                </c:pt>
                <c:pt idx="175">
                  <c:v>53.164999999999999</c:v>
                </c:pt>
                <c:pt idx="176">
                  <c:v>53.164999999999999</c:v>
                </c:pt>
                <c:pt idx="177">
                  <c:v>53.164999999999999</c:v>
                </c:pt>
                <c:pt idx="178">
                  <c:v>53.164999999999999</c:v>
                </c:pt>
                <c:pt idx="179">
                  <c:v>53.164999999999999</c:v>
                </c:pt>
                <c:pt idx="180">
                  <c:v>53.164999999999999</c:v>
                </c:pt>
                <c:pt idx="181">
                  <c:v>52.436999999999998</c:v>
                </c:pt>
                <c:pt idx="182">
                  <c:v>51.688000000000002</c:v>
                </c:pt>
                <c:pt idx="183">
                  <c:v>51.688000000000002</c:v>
                </c:pt>
                <c:pt idx="184">
                  <c:v>51.688000000000002</c:v>
                </c:pt>
                <c:pt idx="185">
                  <c:v>51.688000000000002</c:v>
                </c:pt>
                <c:pt idx="186">
                  <c:v>50.19</c:v>
                </c:pt>
                <c:pt idx="187">
                  <c:v>49.441000000000003</c:v>
                </c:pt>
                <c:pt idx="188">
                  <c:v>49.441000000000003</c:v>
                </c:pt>
                <c:pt idx="189">
                  <c:v>49.441000000000003</c:v>
                </c:pt>
                <c:pt idx="190">
                  <c:v>49.441000000000003</c:v>
                </c:pt>
                <c:pt idx="191">
                  <c:v>49.441000000000003</c:v>
                </c:pt>
                <c:pt idx="192">
                  <c:v>49.441000000000003</c:v>
                </c:pt>
                <c:pt idx="193">
                  <c:v>49.441000000000003</c:v>
                </c:pt>
                <c:pt idx="194">
                  <c:v>49.441000000000003</c:v>
                </c:pt>
                <c:pt idx="195">
                  <c:v>49.441000000000003</c:v>
                </c:pt>
                <c:pt idx="196">
                  <c:v>49.441000000000003</c:v>
                </c:pt>
                <c:pt idx="197">
                  <c:v>48.49</c:v>
                </c:pt>
                <c:pt idx="198">
                  <c:v>48.49</c:v>
                </c:pt>
                <c:pt idx="199">
                  <c:v>47.539000000000001</c:v>
                </c:pt>
                <c:pt idx="200">
                  <c:v>47.539000000000001</c:v>
                </c:pt>
                <c:pt idx="201">
                  <c:v>47.539000000000001</c:v>
                </c:pt>
                <c:pt idx="202">
                  <c:v>47.539000000000001</c:v>
                </c:pt>
                <c:pt idx="203">
                  <c:v>47.539000000000001</c:v>
                </c:pt>
                <c:pt idx="204">
                  <c:v>47.539000000000001</c:v>
                </c:pt>
                <c:pt idx="205">
                  <c:v>47.539000000000001</c:v>
                </c:pt>
                <c:pt idx="206">
                  <c:v>47.539000000000001</c:v>
                </c:pt>
                <c:pt idx="207">
                  <c:v>46.459000000000003</c:v>
                </c:pt>
                <c:pt idx="208">
                  <c:v>46.459000000000003</c:v>
                </c:pt>
                <c:pt idx="209">
                  <c:v>46.459000000000003</c:v>
                </c:pt>
                <c:pt idx="210">
                  <c:v>46.459000000000003</c:v>
                </c:pt>
                <c:pt idx="211">
                  <c:v>46.459000000000003</c:v>
                </c:pt>
                <c:pt idx="212">
                  <c:v>46.459000000000003</c:v>
                </c:pt>
                <c:pt idx="213">
                  <c:v>46.459000000000003</c:v>
                </c:pt>
                <c:pt idx="214">
                  <c:v>46.459000000000003</c:v>
                </c:pt>
                <c:pt idx="215">
                  <c:v>46.459000000000003</c:v>
                </c:pt>
                <c:pt idx="216">
                  <c:v>46.459000000000003</c:v>
                </c:pt>
                <c:pt idx="217">
                  <c:v>46.459000000000003</c:v>
                </c:pt>
                <c:pt idx="218">
                  <c:v>45.051000000000002</c:v>
                </c:pt>
                <c:pt idx="219">
                  <c:v>45.051000000000002</c:v>
                </c:pt>
                <c:pt idx="220">
                  <c:v>45.051000000000002</c:v>
                </c:pt>
                <c:pt idx="221">
                  <c:v>45.051000000000002</c:v>
                </c:pt>
                <c:pt idx="222">
                  <c:v>43.643000000000001</c:v>
                </c:pt>
                <c:pt idx="223">
                  <c:v>43.643000000000001</c:v>
                </c:pt>
                <c:pt idx="224">
                  <c:v>42.234999999999999</c:v>
                </c:pt>
                <c:pt idx="225">
                  <c:v>42.234999999999999</c:v>
                </c:pt>
                <c:pt idx="226">
                  <c:v>42.234999999999999</c:v>
                </c:pt>
                <c:pt idx="227">
                  <c:v>42.234999999999999</c:v>
                </c:pt>
                <c:pt idx="228">
                  <c:v>42.234999999999999</c:v>
                </c:pt>
                <c:pt idx="229">
                  <c:v>42.234999999999999</c:v>
                </c:pt>
                <c:pt idx="230">
                  <c:v>42.234999999999999</c:v>
                </c:pt>
                <c:pt idx="231">
                  <c:v>42.234999999999999</c:v>
                </c:pt>
                <c:pt idx="232">
                  <c:v>42.234999999999999</c:v>
                </c:pt>
                <c:pt idx="233">
                  <c:v>42.234999999999999</c:v>
                </c:pt>
                <c:pt idx="234">
                  <c:v>42.234999999999999</c:v>
                </c:pt>
                <c:pt idx="235">
                  <c:v>36.956000000000003</c:v>
                </c:pt>
                <c:pt idx="236">
                  <c:v>36.956000000000003</c:v>
                </c:pt>
                <c:pt idx="237">
                  <c:v>36.956000000000003</c:v>
                </c:pt>
                <c:pt idx="238">
                  <c:v>36.956000000000003</c:v>
                </c:pt>
                <c:pt idx="239">
                  <c:v>36.956000000000003</c:v>
                </c:pt>
                <c:pt idx="240">
                  <c:v>36.956000000000003</c:v>
                </c:pt>
              </c:numCache>
            </c:numRef>
          </c:yVal>
          <c:smooth val="0"/>
          <c:extLst>
            <c:ext xmlns:c16="http://schemas.microsoft.com/office/drawing/2014/chart" uri="{C3380CC4-5D6E-409C-BE32-E72D297353CC}">
              <c16:uniqueId val="{00000000-2D30-4102-A5C9-CDF19D2FD942}"/>
            </c:ext>
          </c:extLst>
        </c:ser>
        <c:ser>
          <c:idx val="1"/>
          <c:order val="1"/>
          <c:tx>
            <c:strRef>
              <c:f>Sheet1!$C$1</c:f>
              <c:strCache>
                <c:ptCount val="1"/>
                <c:pt idx="0">
                  <c:v>No Induction (N=2,536)</c:v>
                </c:pt>
              </c:strCache>
            </c:strRef>
          </c:tx>
          <c:spPr>
            <a:ln w="41275">
              <a:solidFill>
                <a:srgbClr val="33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99.921000000000006</c:v>
                </c:pt>
                <c:pt idx="4">
                  <c:v>99.722999999999999</c:v>
                </c:pt>
                <c:pt idx="5">
                  <c:v>99.683999999999997</c:v>
                </c:pt>
                <c:pt idx="6">
                  <c:v>98.846999999999994</c:v>
                </c:pt>
                <c:pt idx="7">
                  <c:v>97.69</c:v>
                </c:pt>
                <c:pt idx="8">
                  <c:v>97.49</c:v>
                </c:pt>
                <c:pt idx="9">
                  <c:v>97.49</c:v>
                </c:pt>
                <c:pt idx="10">
                  <c:v>97.49</c:v>
                </c:pt>
                <c:pt idx="11">
                  <c:v>97.408000000000001</c:v>
                </c:pt>
                <c:pt idx="12">
                  <c:v>97.408000000000001</c:v>
                </c:pt>
                <c:pt idx="13">
                  <c:v>97.364000000000004</c:v>
                </c:pt>
                <c:pt idx="14">
                  <c:v>97.317999999999998</c:v>
                </c:pt>
                <c:pt idx="15">
                  <c:v>97.272999999999996</c:v>
                </c:pt>
                <c:pt idx="16">
                  <c:v>97.182000000000002</c:v>
                </c:pt>
                <c:pt idx="17">
                  <c:v>96.953000000000003</c:v>
                </c:pt>
                <c:pt idx="18">
                  <c:v>96.31</c:v>
                </c:pt>
                <c:pt idx="19">
                  <c:v>95.296999999999997</c:v>
                </c:pt>
                <c:pt idx="20">
                  <c:v>94.742000000000004</c:v>
                </c:pt>
                <c:pt idx="21">
                  <c:v>94.230999999999995</c:v>
                </c:pt>
                <c:pt idx="22">
                  <c:v>94.09</c:v>
                </c:pt>
                <c:pt idx="23">
                  <c:v>94.043000000000006</c:v>
                </c:pt>
                <c:pt idx="24">
                  <c:v>94.043000000000006</c:v>
                </c:pt>
                <c:pt idx="25">
                  <c:v>93.941999999999993</c:v>
                </c:pt>
                <c:pt idx="26">
                  <c:v>93.89</c:v>
                </c:pt>
                <c:pt idx="27">
                  <c:v>93.837000000000003</c:v>
                </c:pt>
                <c:pt idx="28">
                  <c:v>93.784999999999997</c:v>
                </c:pt>
                <c:pt idx="29">
                  <c:v>93.573999999999998</c:v>
                </c:pt>
                <c:pt idx="30">
                  <c:v>92.94</c:v>
                </c:pt>
                <c:pt idx="31">
                  <c:v>91.617000000000004</c:v>
                </c:pt>
                <c:pt idx="32">
                  <c:v>91.191999999999993</c:v>
                </c:pt>
                <c:pt idx="33">
                  <c:v>91.138999999999996</c:v>
                </c:pt>
                <c:pt idx="34">
                  <c:v>91.084999999999994</c:v>
                </c:pt>
                <c:pt idx="35">
                  <c:v>91.031000000000006</c:v>
                </c:pt>
                <c:pt idx="36">
                  <c:v>91.031000000000006</c:v>
                </c:pt>
                <c:pt idx="37">
                  <c:v>90.971000000000004</c:v>
                </c:pt>
                <c:pt idx="38">
                  <c:v>90.971000000000004</c:v>
                </c:pt>
                <c:pt idx="39">
                  <c:v>90.849000000000004</c:v>
                </c:pt>
                <c:pt idx="40">
                  <c:v>90.605000000000004</c:v>
                </c:pt>
                <c:pt idx="41">
                  <c:v>89.992000000000004</c:v>
                </c:pt>
                <c:pt idx="42">
                  <c:v>89.316000000000003</c:v>
                </c:pt>
                <c:pt idx="43">
                  <c:v>88.64</c:v>
                </c:pt>
                <c:pt idx="44">
                  <c:v>88.207999999999998</c:v>
                </c:pt>
                <c:pt idx="45">
                  <c:v>88.144999999999996</c:v>
                </c:pt>
                <c:pt idx="46">
                  <c:v>88.144999999999996</c:v>
                </c:pt>
                <c:pt idx="47">
                  <c:v>88.144999999999996</c:v>
                </c:pt>
                <c:pt idx="48">
                  <c:v>88.144999999999996</c:v>
                </c:pt>
                <c:pt idx="49">
                  <c:v>88.144999999999996</c:v>
                </c:pt>
                <c:pt idx="50">
                  <c:v>88.006</c:v>
                </c:pt>
                <c:pt idx="51">
                  <c:v>87.866</c:v>
                </c:pt>
                <c:pt idx="52">
                  <c:v>87.866</c:v>
                </c:pt>
                <c:pt idx="53">
                  <c:v>87.441999999999993</c:v>
                </c:pt>
                <c:pt idx="54">
                  <c:v>86.522000000000006</c:v>
                </c:pt>
                <c:pt idx="55">
                  <c:v>85.671999999999997</c:v>
                </c:pt>
                <c:pt idx="56">
                  <c:v>85.387</c:v>
                </c:pt>
                <c:pt idx="57">
                  <c:v>85.387</c:v>
                </c:pt>
                <c:pt idx="58">
                  <c:v>85.387</c:v>
                </c:pt>
                <c:pt idx="59">
                  <c:v>85.387</c:v>
                </c:pt>
                <c:pt idx="60">
                  <c:v>85.313000000000002</c:v>
                </c:pt>
                <c:pt idx="61">
                  <c:v>85.236000000000004</c:v>
                </c:pt>
                <c:pt idx="62">
                  <c:v>85.236000000000004</c:v>
                </c:pt>
                <c:pt idx="63">
                  <c:v>85.156999999999996</c:v>
                </c:pt>
                <c:pt idx="64">
                  <c:v>84.998000000000005</c:v>
                </c:pt>
                <c:pt idx="65">
                  <c:v>83.802000000000007</c:v>
                </c:pt>
                <c:pt idx="66">
                  <c:v>83.003</c:v>
                </c:pt>
                <c:pt idx="67">
                  <c:v>82.043999999999997</c:v>
                </c:pt>
                <c:pt idx="68">
                  <c:v>81.641999999999996</c:v>
                </c:pt>
                <c:pt idx="69">
                  <c:v>81.641999999999996</c:v>
                </c:pt>
                <c:pt idx="70">
                  <c:v>81.477999999999994</c:v>
                </c:pt>
                <c:pt idx="71">
                  <c:v>81.477999999999994</c:v>
                </c:pt>
                <c:pt idx="72">
                  <c:v>81.477999999999994</c:v>
                </c:pt>
                <c:pt idx="73">
                  <c:v>81.387</c:v>
                </c:pt>
                <c:pt idx="74">
                  <c:v>81.296000000000006</c:v>
                </c:pt>
                <c:pt idx="75">
                  <c:v>80.927000000000007</c:v>
                </c:pt>
                <c:pt idx="76">
                  <c:v>80.278000000000006</c:v>
                </c:pt>
                <c:pt idx="77">
                  <c:v>79.441000000000003</c:v>
                </c:pt>
                <c:pt idx="78">
                  <c:v>78.323999999999998</c:v>
                </c:pt>
                <c:pt idx="79">
                  <c:v>77.95</c:v>
                </c:pt>
                <c:pt idx="80">
                  <c:v>77.668000000000006</c:v>
                </c:pt>
                <c:pt idx="81">
                  <c:v>77.573999999999998</c:v>
                </c:pt>
                <c:pt idx="82">
                  <c:v>77.573999999999998</c:v>
                </c:pt>
                <c:pt idx="83">
                  <c:v>77.573999999999998</c:v>
                </c:pt>
                <c:pt idx="84">
                  <c:v>77.573999999999998</c:v>
                </c:pt>
                <c:pt idx="85">
                  <c:v>77.573999999999998</c:v>
                </c:pt>
                <c:pt idx="86">
                  <c:v>77.248999999999995</c:v>
                </c:pt>
                <c:pt idx="87">
                  <c:v>76.813000000000002</c:v>
                </c:pt>
                <c:pt idx="88">
                  <c:v>76.703999999999994</c:v>
                </c:pt>
                <c:pt idx="89">
                  <c:v>75.61</c:v>
                </c:pt>
                <c:pt idx="90">
                  <c:v>74.950999999999993</c:v>
                </c:pt>
                <c:pt idx="91">
                  <c:v>73.742000000000004</c:v>
                </c:pt>
                <c:pt idx="92">
                  <c:v>73.186999999999998</c:v>
                </c:pt>
                <c:pt idx="93">
                  <c:v>73.075000000000003</c:v>
                </c:pt>
                <c:pt idx="94">
                  <c:v>73.075000000000003</c:v>
                </c:pt>
                <c:pt idx="95">
                  <c:v>73.075000000000003</c:v>
                </c:pt>
                <c:pt idx="96">
                  <c:v>73.075000000000003</c:v>
                </c:pt>
                <c:pt idx="97">
                  <c:v>73.075000000000003</c:v>
                </c:pt>
                <c:pt idx="98">
                  <c:v>72.948999999999998</c:v>
                </c:pt>
                <c:pt idx="99">
                  <c:v>72.948999999999998</c:v>
                </c:pt>
                <c:pt idx="100">
                  <c:v>72.948999999999998</c:v>
                </c:pt>
                <c:pt idx="101">
                  <c:v>72.057000000000002</c:v>
                </c:pt>
                <c:pt idx="102">
                  <c:v>70.906999999999996</c:v>
                </c:pt>
                <c:pt idx="103">
                  <c:v>69.753</c:v>
                </c:pt>
                <c:pt idx="104">
                  <c:v>69.495000000000005</c:v>
                </c:pt>
                <c:pt idx="105">
                  <c:v>69.495000000000005</c:v>
                </c:pt>
                <c:pt idx="106">
                  <c:v>69.495000000000005</c:v>
                </c:pt>
                <c:pt idx="107">
                  <c:v>69.495000000000005</c:v>
                </c:pt>
                <c:pt idx="108">
                  <c:v>69.350999999999999</c:v>
                </c:pt>
                <c:pt idx="109">
                  <c:v>69.350999999999999</c:v>
                </c:pt>
                <c:pt idx="110">
                  <c:v>69.350999999999999</c:v>
                </c:pt>
                <c:pt idx="111">
                  <c:v>69.040000000000006</c:v>
                </c:pt>
                <c:pt idx="112">
                  <c:v>68.727999999999994</c:v>
                </c:pt>
                <c:pt idx="113">
                  <c:v>68.415999999999997</c:v>
                </c:pt>
                <c:pt idx="114">
                  <c:v>67.632999999999996</c:v>
                </c:pt>
                <c:pt idx="115">
                  <c:v>66.224000000000004</c:v>
                </c:pt>
                <c:pt idx="116">
                  <c:v>66.066999999999993</c:v>
                </c:pt>
                <c:pt idx="117">
                  <c:v>66.066999999999993</c:v>
                </c:pt>
                <c:pt idx="118">
                  <c:v>66.066999999999993</c:v>
                </c:pt>
                <c:pt idx="119">
                  <c:v>65.902000000000001</c:v>
                </c:pt>
                <c:pt idx="120">
                  <c:v>65.902000000000001</c:v>
                </c:pt>
                <c:pt idx="121">
                  <c:v>65.378</c:v>
                </c:pt>
                <c:pt idx="122">
                  <c:v>65.378</c:v>
                </c:pt>
                <c:pt idx="123">
                  <c:v>64.653000000000006</c:v>
                </c:pt>
                <c:pt idx="124">
                  <c:v>64.47</c:v>
                </c:pt>
                <c:pt idx="125">
                  <c:v>63.375</c:v>
                </c:pt>
                <c:pt idx="126">
                  <c:v>62.826000000000001</c:v>
                </c:pt>
                <c:pt idx="127">
                  <c:v>61.726999999999997</c:v>
                </c:pt>
                <c:pt idx="128">
                  <c:v>61.726999999999997</c:v>
                </c:pt>
                <c:pt idx="129">
                  <c:v>61.726999999999997</c:v>
                </c:pt>
                <c:pt idx="130">
                  <c:v>61.726999999999997</c:v>
                </c:pt>
                <c:pt idx="131">
                  <c:v>61.536999999999999</c:v>
                </c:pt>
                <c:pt idx="132">
                  <c:v>61.536999999999999</c:v>
                </c:pt>
                <c:pt idx="133">
                  <c:v>61.536999999999999</c:v>
                </c:pt>
                <c:pt idx="134">
                  <c:v>61.325000000000003</c:v>
                </c:pt>
                <c:pt idx="135">
                  <c:v>60.902000000000001</c:v>
                </c:pt>
                <c:pt idx="136">
                  <c:v>60.265000000000001</c:v>
                </c:pt>
                <c:pt idx="137">
                  <c:v>59.415999999999997</c:v>
                </c:pt>
                <c:pt idx="138">
                  <c:v>58.564</c:v>
                </c:pt>
                <c:pt idx="139">
                  <c:v>57.279000000000003</c:v>
                </c:pt>
                <c:pt idx="140">
                  <c:v>57.279000000000003</c:v>
                </c:pt>
                <c:pt idx="141">
                  <c:v>56.844999999999999</c:v>
                </c:pt>
                <c:pt idx="142">
                  <c:v>56.844999999999999</c:v>
                </c:pt>
                <c:pt idx="143">
                  <c:v>56.844999999999999</c:v>
                </c:pt>
                <c:pt idx="144">
                  <c:v>56.378</c:v>
                </c:pt>
                <c:pt idx="145">
                  <c:v>56.378</c:v>
                </c:pt>
                <c:pt idx="146">
                  <c:v>56.125</c:v>
                </c:pt>
                <c:pt idx="147">
                  <c:v>55.87</c:v>
                </c:pt>
                <c:pt idx="148">
                  <c:v>55.104999999999997</c:v>
                </c:pt>
                <c:pt idx="149">
                  <c:v>54.338999999999999</c:v>
                </c:pt>
                <c:pt idx="150">
                  <c:v>54.084000000000003</c:v>
                </c:pt>
                <c:pt idx="151">
                  <c:v>53.058999999999997</c:v>
                </c:pt>
                <c:pt idx="152">
                  <c:v>52.802999999999997</c:v>
                </c:pt>
                <c:pt idx="153">
                  <c:v>52.802999999999997</c:v>
                </c:pt>
                <c:pt idx="154">
                  <c:v>52.802999999999997</c:v>
                </c:pt>
                <c:pt idx="155">
                  <c:v>52.802999999999997</c:v>
                </c:pt>
                <c:pt idx="156">
                  <c:v>52.802999999999997</c:v>
                </c:pt>
                <c:pt idx="157">
                  <c:v>52.802999999999997</c:v>
                </c:pt>
                <c:pt idx="158">
                  <c:v>52.802999999999997</c:v>
                </c:pt>
                <c:pt idx="159">
                  <c:v>52.514000000000003</c:v>
                </c:pt>
                <c:pt idx="160">
                  <c:v>52.514000000000003</c:v>
                </c:pt>
                <c:pt idx="161">
                  <c:v>51.933999999999997</c:v>
                </c:pt>
                <c:pt idx="162">
                  <c:v>51.933999999999997</c:v>
                </c:pt>
                <c:pt idx="163">
                  <c:v>50.762</c:v>
                </c:pt>
                <c:pt idx="164">
                  <c:v>50.465000000000003</c:v>
                </c:pt>
                <c:pt idx="165">
                  <c:v>50.162999999999997</c:v>
                </c:pt>
                <c:pt idx="166">
                  <c:v>50.162999999999997</c:v>
                </c:pt>
                <c:pt idx="167">
                  <c:v>50.162999999999997</c:v>
                </c:pt>
                <c:pt idx="168">
                  <c:v>50.162999999999997</c:v>
                </c:pt>
                <c:pt idx="169">
                  <c:v>50.162999999999997</c:v>
                </c:pt>
                <c:pt idx="170">
                  <c:v>50.162999999999997</c:v>
                </c:pt>
                <c:pt idx="171">
                  <c:v>49.808999999999997</c:v>
                </c:pt>
                <c:pt idx="172">
                  <c:v>49.808999999999997</c:v>
                </c:pt>
                <c:pt idx="173">
                  <c:v>49.454000000000001</c:v>
                </c:pt>
                <c:pt idx="174">
                  <c:v>48.741999999999997</c:v>
                </c:pt>
                <c:pt idx="175">
                  <c:v>48.386000000000003</c:v>
                </c:pt>
                <c:pt idx="176">
                  <c:v>48.03</c:v>
                </c:pt>
                <c:pt idx="177">
                  <c:v>48.03</c:v>
                </c:pt>
                <c:pt idx="178">
                  <c:v>48.03</c:v>
                </c:pt>
                <c:pt idx="179">
                  <c:v>48.03</c:v>
                </c:pt>
                <c:pt idx="180">
                  <c:v>48.03</c:v>
                </c:pt>
                <c:pt idx="181">
                  <c:v>48.03</c:v>
                </c:pt>
                <c:pt idx="182">
                  <c:v>47.601999999999997</c:v>
                </c:pt>
                <c:pt idx="183">
                  <c:v>47.161000000000001</c:v>
                </c:pt>
                <c:pt idx="184">
                  <c:v>47.161000000000001</c:v>
                </c:pt>
                <c:pt idx="185">
                  <c:v>46.716000000000001</c:v>
                </c:pt>
                <c:pt idx="186">
                  <c:v>46.716000000000001</c:v>
                </c:pt>
                <c:pt idx="187">
                  <c:v>45.354999999999997</c:v>
                </c:pt>
                <c:pt idx="188">
                  <c:v>45.354999999999997</c:v>
                </c:pt>
                <c:pt idx="189">
                  <c:v>45.354999999999997</c:v>
                </c:pt>
                <c:pt idx="190">
                  <c:v>45.354999999999997</c:v>
                </c:pt>
                <c:pt idx="191">
                  <c:v>45.354999999999997</c:v>
                </c:pt>
                <c:pt idx="192">
                  <c:v>45.354999999999997</c:v>
                </c:pt>
                <c:pt idx="193">
                  <c:v>45.354999999999997</c:v>
                </c:pt>
                <c:pt idx="194">
                  <c:v>45.354999999999997</c:v>
                </c:pt>
                <c:pt idx="195">
                  <c:v>45.354999999999997</c:v>
                </c:pt>
                <c:pt idx="196">
                  <c:v>45.354999999999997</c:v>
                </c:pt>
                <c:pt idx="197">
                  <c:v>44.774000000000001</c:v>
                </c:pt>
                <c:pt idx="198">
                  <c:v>44.774000000000001</c:v>
                </c:pt>
                <c:pt idx="199">
                  <c:v>44.192</c:v>
                </c:pt>
                <c:pt idx="200">
                  <c:v>43.603000000000002</c:v>
                </c:pt>
                <c:pt idx="201">
                  <c:v>43.603000000000002</c:v>
                </c:pt>
                <c:pt idx="202">
                  <c:v>43.603000000000002</c:v>
                </c:pt>
                <c:pt idx="203">
                  <c:v>43.603000000000002</c:v>
                </c:pt>
                <c:pt idx="204">
                  <c:v>43.603000000000002</c:v>
                </c:pt>
                <c:pt idx="205">
                  <c:v>43.603000000000002</c:v>
                </c:pt>
                <c:pt idx="206">
                  <c:v>43.603000000000002</c:v>
                </c:pt>
                <c:pt idx="207">
                  <c:v>43.603000000000002</c:v>
                </c:pt>
                <c:pt idx="208">
                  <c:v>43.603000000000002</c:v>
                </c:pt>
                <c:pt idx="209">
                  <c:v>43.603000000000002</c:v>
                </c:pt>
                <c:pt idx="210">
                  <c:v>42.747999999999998</c:v>
                </c:pt>
                <c:pt idx="211">
                  <c:v>41.893000000000001</c:v>
                </c:pt>
                <c:pt idx="212">
                  <c:v>41.893000000000001</c:v>
                </c:pt>
                <c:pt idx="213">
                  <c:v>41.893000000000001</c:v>
                </c:pt>
                <c:pt idx="214">
                  <c:v>41.893000000000001</c:v>
                </c:pt>
                <c:pt idx="215">
                  <c:v>41.893000000000001</c:v>
                </c:pt>
                <c:pt idx="216">
                  <c:v>41.893000000000001</c:v>
                </c:pt>
                <c:pt idx="217">
                  <c:v>41.893000000000001</c:v>
                </c:pt>
                <c:pt idx="218">
                  <c:v>41.893000000000001</c:v>
                </c:pt>
                <c:pt idx="219">
                  <c:v>41.893000000000001</c:v>
                </c:pt>
                <c:pt idx="220">
                  <c:v>41.893000000000001</c:v>
                </c:pt>
                <c:pt idx="221">
                  <c:v>41.893000000000001</c:v>
                </c:pt>
                <c:pt idx="222">
                  <c:v>40.845999999999997</c:v>
                </c:pt>
                <c:pt idx="223">
                  <c:v>39.798999999999999</c:v>
                </c:pt>
                <c:pt idx="224">
                  <c:v>39.798999999999999</c:v>
                </c:pt>
                <c:pt idx="225">
                  <c:v>39.798999999999999</c:v>
                </c:pt>
                <c:pt idx="226">
                  <c:v>39.798999999999999</c:v>
                </c:pt>
                <c:pt idx="227">
                  <c:v>39.798999999999999</c:v>
                </c:pt>
                <c:pt idx="228">
                  <c:v>39.798999999999999</c:v>
                </c:pt>
                <c:pt idx="229">
                  <c:v>39.798999999999999</c:v>
                </c:pt>
                <c:pt idx="230">
                  <c:v>39.798999999999999</c:v>
                </c:pt>
                <c:pt idx="231">
                  <c:v>39.798999999999999</c:v>
                </c:pt>
                <c:pt idx="232">
                  <c:v>39.798999999999999</c:v>
                </c:pt>
                <c:pt idx="233">
                  <c:v>39.798999999999999</c:v>
                </c:pt>
                <c:pt idx="234">
                  <c:v>39.798999999999999</c:v>
                </c:pt>
                <c:pt idx="235">
                  <c:v>39.798999999999999</c:v>
                </c:pt>
                <c:pt idx="236">
                  <c:v>39.798999999999999</c:v>
                </c:pt>
                <c:pt idx="237">
                  <c:v>39.798999999999999</c:v>
                </c:pt>
                <c:pt idx="238">
                  <c:v>39.798999999999999</c:v>
                </c:pt>
                <c:pt idx="239">
                  <c:v>39.798999999999999</c:v>
                </c:pt>
                <c:pt idx="240">
                  <c:v>39.798999999999999</c:v>
                </c:pt>
              </c:numCache>
            </c:numRef>
          </c:yVal>
          <c:smooth val="0"/>
          <c:extLst>
            <c:ext xmlns:c16="http://schemas.microsoft.com/office/drawing/2014/chart" uri="{C3380CC4-5D6E-409C-BE32-E72D297353CC}">
              <c16:uniqueId val="{00000001-2D30-4102-A5C9-CDF19D2FD942}"/>
            </c:ext>
          </c:extLst>
        </c:ser>
        <c:dLbls>
          <c:showLegendKey val="0"/>
          <c:showVal val="0"/>
          <c:showCatName val="0"/>
          <c:showSerName val="0"/>
          <c:showPercent val="0"/>
          <c:showBubbleSize val="0"/>
        </c:dLbls>
        <c:axId val="675410128"/>
        <c:axId val="675410520"/>
      </c:scatterChart>
      <c:valAx>
        <c:axId val="675410128"/>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0520"/>
        <c:crosses val="autoZero"/>
        <c:crossBetween val="midCat"/>
        <c:majorUnit val="1"/>
      </c:valAx>
      <c:valAx>
        <c:axId val="6754105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671E-3"/>
              <c:y val="0.2259442468885007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0128"/>
        <c:crosses val="autoZero"/>
        <c:crossBetween val="midCat"/>
        <c:majorUnit val="25"/>
      </c:valAx>
      <c:spPr>
        <a:noFill/>
        <a:ln>
          <a:solidFill>
            <a:schemeClr val="bg2"/>
          </a:solidFill>
        </a:ln>
      </c:spPr>
    </c:plotArea>
    <c:legend>
      <c:legendPos val="r"/>
      <c:layout>
        <c:manualLayout>
          <c:xMode val="edge"/>
          <c:yMode val="edge"/>
          <c:x val="0.14367256637168141"/>
          <c:y val="0.62952205571077813"/>
          <c:w val="0.30047197640117995"/>
          <c:h val="0.15851409702819683"/>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36"/>
          <c:h val="0.82821386550819165"/>
        </c:manualLayout>
      </c:layout>
      <c:scatterChart>
        <c:scatterStyle val="lineMarker"/>
        <c:varyColors val="0"/>
        <c:ser>
          <c:idx val="0"/>
          <c:order val="0"/>
          <c:tx>
            <c:strRef>
              <c:f>Sheet1!$B$1</c:f>
              <c:strCache>
                <c:ptCount val="1"/>
                <c:pt idx="0">
                  <c:v>Cyclosporine use at discharge and 1 year (N = 538)</c:v>
                </c:pt>
              </c:strCache>
            </c:strRef>
          </c:tx>
          <c:spPr>
            <a:ln w="4127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99.628</c:v>
                </c:pt>
                <c:pt idx="7">
                  <c:v>98.885000000000005</c:v>
                </c:pt>
                <c:pt idx="8">
                  <c:v>98.698999999999998</c:v>
                </c:pt>
                <c:pt idx="9">
                  <c:v>98.698999999999998</c:v>
                </c:pt>
                <c:pt idx="10">
                  <c:v>98.698999999999998</c:v>
                </c:pt>
                <c:pt idx="11">
                  <c:v>98.698999999999998</c:v>
                </c:pt>
                <c:pt idx="12">
                  <c:v>98.698999999999998</c:v>
                </c:pt>
                <c:pt idx="13">
                  <c:v>98.698999999999998</c:v>
                </c:pt>
                <c:pt idx="14">
                  <c:v>98.698999999999998</c:v>
                </c:pt>
                <c:pt idx="15">
                  <c:v>98.698999999999998</c:v>
                </c:pt>
                <c:pt idx="16">
                  <c:v>98.698999999999998</c:v>
                </c:pt>
                <c:pt idx="17">
                  <c:v>98.120999999999995</c:v>
                </c:pt>
                <c:pt idx="18">
                  <c:v>96.962000000000003</c:v>
                </c:pt>
                <c:pt idx="19">
                  <c:v>96.188999999999993</c:v>
                </c:pt>
                <c:pt idx="20">
                  <c:v>95.802999999999997</c:v>
                </c:pt>
                <c:pt idx="21">
                  <c:v>95.802999999999997</c:v>
                </c:pt>
                <c:pt idx="22">
                  <c:v>95.802999999999997</c:v>
                </c:pt>
                <c:pt idx="23">
                  <c:v>95.802999999999997</c:v>
                </c:pt>
                <c:pt idx="24">
                  <c:v>95.802999999999997</c:v>
                </c:pt>
                <c:pt idx="25">
                  <c:v>95.802999999999997</c:v>
                </c:pt>
                <c:pt idx="26">
                  <c:v>95.802999999999997</c:v>
                </c:pt>
                <c:pt idx="27">
                  <c:v>95.802999999999997</c:v>
                </c:pt>
                <c:pt idx="28">
                  <c:v>95.593999999999994</c:v>
                </c:pt>
                <c:pt idx="29">
                  <c:v>95.384</c:v>
                </c:pt>
                <c:pt idx="30">
                  <c:v>94.123000000000005</c:v>
                </c:pt>
                <c:pt idx="31">
                  <c:v>93.07</c:v>
                </c:pt>
                <c:pt idx="32">
                  <c:v>92.649000000000001</c:v>
                </c:pt>
                <c:pt idx="33">
                  <c:v>92.649000000000001</c:v>
                </c:pt>
                <c:pt idx="34">
                  <c:v>92.649000000000001</c:v>
                </c:pt>
                <c:pt idx="35">
                  <c:v>92.649000000000001</c:v>
                </c:pt>
                <c:pt idx="36">
                  <c:v>92.649000000000001</c:v>
                </c:pt>
                <c:pt idx="37">
                  <c:v>92.649000000000001</c:v>
                </c:pt>
                <c:pt idx="38">
                  <c:v>92.417000000000002</c:v>
                </c:pt>
                <c:pt idx="39">
                  <c:v>92.183999999999997</c:v>
                </c:pt>
                <c:pt idx="40">
                  <c:v>92.183999999999997</c:v>
                </c:pt>
                <c:pt idx="41">
                  <c:v>91.716999999999999</c:v>
                </c:pt>
                <c:pt idx="42">
                  <c:v>91.016999999999996</c:v>
                </c:pt>
                <c:pt idx="43">
                  <c:v>89.616</c:v>
                </c:pt>
                <c:pt idx="44">
                  <c:v>89.616</c:v>
                </c:pt>
                <c:pt idx="45">
                  <c:v>89.616</c:v>
                </c:pt>
                <c:pt idx="46">
                  <c:v>89.616</c:v>
                </c:pt>
                <c:pt idx="47">
                  <c:v>89.616</c:v>
                </c:pt>
                <c:pt idx="48">
                  <c:v>89.616</c:v>
                </c:pt>
                <c:pt idx="49">
                  <c:v>89.616</c:v>
                </c:pt>
                <c:pt idx="50">
                  <c:v>89.616</c:v>
                </c:pt>
                <c:pt idx="51">
                  <c:v>89.616</c:v>
                </c:pt>
                <c:pt idx="52">
                  <c:v>89.352999999999994</c:v>
                </c:pt>
                <c:pt idx="53">
                  <c:v>89.088999999999999</c:v>
                </c:pt>
                <c:pt idx="54">
                  <c:v>87.507999999999996</c:v>
                </c:pt>
                <c:pt idx="55">
                  <c:v>86.19</c:v>
                </c:pt>
                <c:pt idx="56">
                  <c:v>86.19</c:v>
                </c:pt>
                <c:pt idx="57">
                  <c:v>86.19</c:v>
                </c:pt>
                <c:pt idx="58">
                  <c:v>86.19</c:v>
                </c:pt>
                <c:pt idx="59">
                  <c:v>86.19</c:v>
                </c:pt>
                <c:pt idx="60">
                  <c:v>86.19</c:v>
                </c:pt>
                <c:pt idx="61">
                  <c:v>85.902000000000001</c:v>
                </c:pt>
                <c:pt idx="62">
                  <c:v>85.902000000000001</c:v>
                </c:pt>
                <c:pt idx="63">
                  <c:v>85.608000000000004</c:v>
                </c:pt>
                <c:pt idx="64">
                  <c:v>85.608000000000004</c:v>
                </c:pt>
                <c:pt idx="65">
                  <c:v>84.725999999999999</c:v>
                </c:pt>
                <c:pt idx="66">
                  <c:v>83.843000000000004</c:v>
                </c:pt>
                <c:pt idx="67">
                  <c:v>82.960999999999999</c:v>
                </c:pt>
                <c:pt idx="68">
                  <c:v>82.960999999999999</c:v>
                </c:pt>
                <c:pt idx="69">
                  <c:v>82.960999999999999</c:v>
                </c:pt>
                <c:pt idx="70">
                  <c:v>82.960999999999999</c:v>
                </c:pt>
                <c:pt idx="71">
                  <c:v>82.960999999999999</c:v>
                </c:pt>
                <c:pt idx="72">
                  <c:v>82.960999999999999</c:v>
                </c:pt>
                <c:pt idx="73">
                  <c:v>82.960999999999999</c:v>
                </c:pt>
                <c:pt idx="74">
                  <c:v>82.960999999999999</c:v>
                </c:pt>
                <c:pt idx="75">
                  <c:v>82.263000000000005</c:v>
                </c:pt>
                <c:pt idx="76">
                  <c:v>81.566000000000003</c:v>
                </c:pt>
                <c:pt idx="77">
                  <c:v>80.165999999999997</c:v>
                </c:pt>
                <c:pt idx="78">
                  <c:v>79.113</c:v>
                </c:pt>
                <c:pt idx="79">
                  <c:v>78.760999999999996</c:v>
                </c:pt>
                <c:pt idx="80">
                  <c:v>78.760999999999996</c:v>
                </c:pt>
                <c:pt idx="81">
                  <c:v>78.760999999999996</c:v>
                </c:pt>
                <c:pt idx="82">
                  <c:v>78.760999999999996</c:v>
                </c:pt>
                <c:pt idx="83">
                  <c:v>78.760999999999996</c:v>
                </c:pt>
                <c:pt idx="84">
                  <c:v>78.760999999999996</c:v>
                </c:pt>
                <c:pt idx="85">
                  <c:v>78.760999999999996</c:v>
                </c:pt>
                <c:pt idx="86">
                  <c:v>78.760999999999996</c:v>
                </c:pt>
                <c:pt idx="87">
                  <c:v>78.760999999999996</c:v>
                </c:pt>
                <c:pt idx="88">
                  <c:v>78.760999999999996</c:v>
                </c:pt>
                <c:pt idx="89">
                  <c:v>77.968999999999994</c:v>
                </c:pt>
                <c:pt idx="90">
                  <c:v>76.781999999999996</c:v>
                </c:pt>
                <c:pt idx="91">
                  <c:v>76.385999999999996</c:v>
                </c:pt>
                <c:pt idx="92">
                  <c:v>76.385999999999996</c:v>
                </c:pt>
                <c:pt idx="93">
                  <c:v>76.385999999999996</c:v>
                </c:pt>
                <c:pt idx="94">
                  <c:v>76.385999999999996</c:v>
                </c:pt>
                <c:pt idx="95">
                  <c:v>76.385999999999996</c:v>
                </c:pt>
                <c:pt idx="96">
                  <c:v>75.956999999999994</c:v>
                </c:pt>
                <c:pt idx="97">
                  <c:v>75.956999999999994</c:v>
                </c:pt>
                <c:pt idx="98">
                  <c:v>75.956999999999994</c:v>
                </c:pt>
                <c:pt idx="99">
                  <c:v>75.956999999999994</c:v>
                </c:pt>
                <c:pt idx="100">
                  <c:v>75.956999999999994</c:v>
                </c:pt>
                <c:pt idx="101">
                  <c:v>75.501999999999995</c:v>
                </c:pt>
                <c:pt idx="102">
                  <c:v>75.046999999999997</c:v>
                </c:pt>
                <c:pt idx="103">
                  <c:v>74.138000000000005</c:v>
                </c:pt>
                <c:pt idx="104">
                  <c:v>74.138000000000005</c:v>
                </c:pt>
                <c:pt idx="105">
                  <c:v>74.138000000000005</c:v>
                </c:pt>
                <c:pt idx="106">
                  <c:v>74.138000000000005</c:v>
                </c:pt>
                <c:pt idx="107">
                  <c:v>74.138000000000005</c:v>
                </c:pt>
                <c:pt idx="108">
                  <c:v>74.138000000000005</c:v>
                </c:pt>
                <c:pt idx="109">
                  <c:v>74.138000000000005</c:v>
                </c:pt>
                <c:pt idx="110">
                  <c:v>74.138000000000005</c:v>
                </c:pt>
                <c:pt idx="111">
                  <c:v>73.58</c:v>
                </c:pt>
                <c:pt idx="112">
                  <c:v>73.022999999999996</c:v>
                </c:pt>
                <c:pt idx="113">
                  <c:v>73.022999999999996</c:v>
                </c:pt>
                <c:pt idx="114">
                  <c:v>73.022999999999996</c:v>
                </c:pt>
                <c:pt idx="115">
                  <c:v>72.460999999999999</c:v>
                </c:pt>
                <c:pt idx="116">
                  <c:v>72.460999999999999</c:v>
                </c:pt>
                <c:pt idx="117">
                  <c:v>72.460999999999999</c:v>
                </c:pt>
                <c:pt idx="118">
                  <c:v>72.460999999999999</c:v>
                </c:pt>
                <c:pt idx="119">
                  <c:v>72.460999999999999</c:v>
                </c:pt>
                <c:pt idx="120">
                  <c:v>72.460999999999999</c:v>
                </c:pt>
                <c:pt idx="121">
                  <c:v>72.460999999999999</c:v>
                </c:pt>
                <c:pt idx="122">
                  <c:v>71.69</c:v>
                </c:pt>
                <c:pt idx="123">
                  <c:v>70.114999999999995</c:v>
                </c:pt>
                <c:pt idx="124">
                  <c:v>70.114999999999995</c:v>
                </c:pt>
                <c:pt idx="125">
                  <c:v>68.539000000000001</c:v>
                </c:pt>
                <c:pt idx="126">
                  <c:v>66.156999999999996</c:v>
                </c:pt>
                <c:pt idx="127">
                  <c:v>62.92</c:v>
                </c:pt>
                <c:pt idx="128">
                  <c:v>62.92</c:v>
                </c:pt>
                <c:pt idx="129">
                  <c:v>62.92</c:v>
                </c:pt>
                <c:pt idx="130">
                  <c:v>62.92</c:v>
                </c:pt>
                <c:pt idx="131">
                  <c:v>62.92</c:v>
                </c:pt>
                <c:pt idx="132">
                  <c:v>62.92</c:v>
                </c:pt>
                <c:pt idx="133">
                  <c:v>62.92</c:v>
                </c:pt>
                <c:pt idx="134">
                  <c:v>62.92</c:v>
                </c:pt>
                <c:pt idx="135">
                  <c:v>62.92</c:v>
                </c:pt>
                <c:pt idx="136">
                  <c:v>62.92</c:v>
                </c:pt>
                <c:pt idx="137">
                  <c:v>62.92</c:v>
                </c:pt>
                <c:pt idx="138">
                  <c:v>61.49</c:v>
                </c:pt>
                <c:pt idx="139">
                  <c:v>61.49</c:v>
                </c:pt>
                <c:pt idx="140">
                  <c:v>61.49</c:v>
                </c:pt>
                <c:pt idx="141">
                  <c:v>61.49</c:v>
                </c:pt>
                <c:pt idx="142">
                  <c:v>61.49</c:v>
                </c:pt>
                <c:pt idx="143">
                  <c:v>61.49</c:v>
                </c:pt>
                <c:pt idx="144">
                  <c:v>61.49</c:v>
                </c:pt>
              </c:numCache>
            </c:numRef>
          </c:yVal>
          <c:smooth val="0"/>
          <c:extLst>
            <c:ext xmlns:c16="http://schemas.microsoft.com/office/drawing/2014/chart" uri="{C3380CC4-5D6E-409C-BE32-E72D297353CC}">
              <c16:uniqueId val="{00000000-EB63-4057-88BB-3C791B2DE0A8}"/>
            </c:ext>
          </c:extLst>
        </c:ser>
        <c:ser>
          <c:idx val="1"/>
          <c:order val="1"/>
          <c:tx>
            <c:strRef>
              <c:f>Sheet1!$C$1</c:f>
              <c:strCache>
                <c:ptCount val="1"/>
                <c:pt idx="0">
                  <c:v>Tacrolimus use at discharge and 1 year (N = 2,748)</c:v>
                </c:pt>
              </c:strCache>
            </c:strRef>
          </c:tx>
          <c:spPr>
            <a:ln w="4127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100</c:v>
                </c:pt>
                <c:pt idx="5">
                  <c:v>100</c:v>
                </c:pt>
                <c:pt idx="6">
                  <c:v>99.635999999999996</c:v>
                </c:pt>
                <c:pt idx="7">
                  <c:v>98.397999999999996</c:v>
                </c:pt>
                <c:pt idx="8">
                  <c:v>98.325000000000003</c:v>
                </c:pt>
                <c:pt idx="9">
                  <c:v>98.289000000000001</c:v>
                </c:pt>
                <c:pt idx="10">
                  <c:v>98.289000000000001</c:v>
                </c:pt>
                <c:pt idx="11">
                  <c:v>98.289000000000001</c:v>
                </c:pt>
                <c:pt idx="12">
                  <c:v>98.289000000000001</c:v>
                </c:pt>
                <c:pt idx="13">
                  <c:v>98.289000000000001</c:v>
                </c:pt>
                <c:pt idx="14">
                  <c:v>98.289000000000001</c:v>
                </c:pt>
                <c:pt idx="15">
                  <c:v>98.289000000000001</c:v>
                </c:pt>
                <c:pt idx="16">
                  <c:v>98.206999999999994</c:v>
                </c:pt>
                <c:pt idx="17">
                  <c:v>98.084999999999994</c:v>
                </c:pt>
                <c:pt idx="18">
                  <c:v>97.513999999999996</c:v>
                </c:pt>
                <c:pt idx="19">
                  <c:v>96.491</c:v>
                </c:pt>
                <c:pt idx="20">
                  <c:v>96.203000000000003</c:v>
                </c:pt>
                <c:pt idx="21">
                  <c:v>96.161000000000001</c:v>
                </c:pt>
                <c:pt idx="22">
                  <c:v>96.119</c:v>
                </c:pt>
                <c:pt idx="23">
                  <c:v>96.119</c:v>
                </c:pt>
                <c:pt idx="24">
                  <c:v>96.119</c:v>
                </c:pt>
                <c:pt idx="25">
                  <c:v>96.070999999999998</c:v>
                </c:pt>
                <c:pt idx="26">
                  <c:v>96.070999999999998</c:v>
                </c:pt>
                <c:pt idx="27">
                  <c:v>96.021000000000001</c:v>
                </c:pt>
                <c:pt idx="28">
                  <c:v>95.816000000000003</c:v>
                </c:pt>
                <c:pt idx="29">
                  <c:v>95.406999999999996</c:v>
                </c:pt>
                <c:pt idx="30">
                  <c:v>94.587999999999994</c:v>
                </c:pt>
                <c:pt idx="31">
                  <c:v>93.819000000000003</c:v>
                </c:pt>
                <c:pt idx="32">
                  <c:v>93.665000000000006</c:v>
                </c:pt>
                <c:pt idx="33">
                  <c:v>93.613</c:v>
                </c:pt>
                <c:pt idx="34">
                  <c:v>93.613</c:v>
                </c:pt>
                <c:pt idx="35">
                  <c:v>93.56</c:v>
                </c:pt>
                <c:pt idx="36">
                  <c:v>93.56</c:v>
                </c:pt>
                <c:pt idx="37">
                  <c:v>93.56</c:v>
                </c:pt>
                <c:pt idx="38">
                  <c:v>93.56</c:v>
                </c:pt>
                <c:pt idx="39">
                  <c:v>93.435000000000002</c:v>
                </c:pt>
                <c:pt idx="40">
                  <c:v>93.308999999999997</c:v>
                </c:pt>
                <c:pt idx="41">
                  <c:v>92.867999999999995</c:v>
                </c:pt>
                <c:pt idx="42">
                  <c:v>92.488</c:v>
                </c:pt>
                <c:pt idx="43">
                  <c:v>91.664000000000001</c:v>
                </c:pt>
                <c:pt idx="44">
                  <c:v>91.09</c:v>
                </c:pt>
                <c:pt idx="45">
                  <c:v>91.09</c:v>
                </c:pt>
                <c:pt idx="46">
                  <c:v>91.09</c:v>
                </c:pt>
                <c:pt idx="47">
                  <c:v>91.09</c:v>
                </c:pt>
                <c:pt idx="48">
                  <c:v>91.09</c:v>
                </c:pt>
                <c:pt idx="49">
                  <c:v>91.09</c:v>
                </c:pt>
                <c:pt idx="50">
                  <c:v>90.930999999999997</c:v>
                </c:pt>
                <c:pt idx="51">
                  <c:v>90.85</c:v>
                </c:pt>
                <c:pt idx="52">
                  <c:v>90.688999999999993</c:v>
                </c:pt>
                <c:pt idx="53">
                  <c:v>90.447000000000003</c:v>
                </c:pt>
                <c:pt idx="54">
                  <c:v>89.72</c:v>
                </c:pt>
                <c:pt idx="55">
                  <c:v>88.507000000000005</c:v>
                </c:pt>
                <c:pt idx="56">
                  <c:v>88.343999999999994</c:v>
                </c:pt>
                <c:pt idx="57">
                  <c:v>88.263000000000005</c:v>
                </c:pt>
                <c:pt idx="58">
                  <c:v>88.263000000000005</c:v>
                </c:pt>
                <c:pt idx="59">
                  <c:v>88.263000000000005</c:v>
                </c:pt>
                <c:pt idx="60">
                  <c:v>88.263000000000005</c:v>
                </c:pt>
                <c:pt idx="61">
                  <c:v>88.263000000000005</c:v>
                </c:pt>
                <c:pt idx="62">
                  <c:v>88.058000000000007</c:v>
                </c:pt>
                <c:pt idx="63">
                  <c:v>87.641999999999996</c:v>
                </c:pt>
                <c:pt idx="64">
                  <c:v>87.433000000000007</c:v>
                </c:pt>
                <c:pt idx="65">
                  <c:v>86.697999999999993</c:v>
                </c:pt>
                <c:pt idx="66">
                  <c:v>85.433000000000007</c:v>
                </c:pt>
                <c:pt idx="67">
                  <c:v>84.588999999999999</c:v>
                </c:pt>
                <c:pt idx="68">
                  <c:v>84.376999999999995</c:v>
                </c:pt>
                <c:pt idx="69">
                  <c:v>84.376999999999995</c:v>
                </c:pt>
                <c:pt idx="70">
                  <c:v>84.376999999999995</c:v>
                </c:pt>
                <c:pt idx="71">
                  <c:v>84.376999999999995</c:v>
                </c:pt>
                <c:pt idx="72">
                  <c:v>84.376999999999995</c:v>
                </c:pt>
                <c:pt idx="73">
                  <c:v>84.376999999999995</c:v>
                </c:pt>
                <c:pt idx="74">
                  <c:v>84.376999999999995</c:v>
                </c:pt>
                <c:pt idx="75">
                  <c:v>84.376999999999995</c:v>
                </c:pt>
                <c:pt idx="76">
                  <c:v>84.102000000000004</c:v>
                </c:pt>
                <c:pt idx="77">
                  <c:v>83.552000000000007</c:v>
                </c:pt>
                <c:pt idx="78">
                  <c:v>82.587999999999994</c:v>
                </c:pt>
                <c:pt idx="79">
                  <c:v>82.037000000000006</c:v>
                </c:pt>
                <c:pt idx="80">
                  <c:v>81.897000000000006</c:v>
                </c:pt>
                <c:pt idx="81">
                  <c:v>81.897000000000006</c:v>
                </c:pt>
                <c:pt idx="82">
                  <c:v>81.897000000000006</c:v>
                </c:pt>
                <c:pt idx="83">
                  <c:v>81.897000000000006</c:v>
                </c:pt>
                <c:pt idx="84">
                  <c:v>81.897000000000006</c:v>
                </c:pt>
                <c:pt idx="85">
                  <c:v>81.897000000000006</c:v>
                </c:pt>
                <c:pt idx="86">
                  <c:v>81.710999999999999</c:v>
                </c:pt>
                <c:pt idx="87">
                  <c:v>81.150999999999996</c:v>
                </c:pt>
                <c:pt idx="88">
                  <c:v>80.962999999999994</c:v>
                </c:pt>
                <c:pt idx="89">
                  <c:v>80.397999999999996</c:v>
                </c:pt>
                <c:pt idx="90">
                  <c:v>79.644000000000005</c:v>
                </c:pt>
                <c:pt idx="91">
                  <c:v>79.076999999999998</c:v>
                </c:pt>
                <c:pt idx="92">
                  <c:v>78.506</c:v>
                </c:pt>
                <c:pt idx="93">
                  <c:v>78.506</c:v>
                </c:pt>
                <c:pt idx="94">
                  <c:v>78.506</c:v>
                </c:pt>
                <c:pt idx="95">
                  <c:v>78.506</c:v>
                </c:pt>
                <c:pt idx="96">
                  <c:v>78.506</c:v>
                </c:pt>
                <c:pt idx="97">
                  <c:v>78.506</c:v>
                </c:pt>
                <c:pt idx="98">
                  <c:v>78.506</c:v>
                </c:pt>
                <c:pt idx="99">
                  <c:v>78.221999999999994</c:v>
                </c:pt>
                <c:pt idx="100">
                  <c:v>78.221999999999994</c:v>
                </c:pt>
                <c:pt idx="101">
                  <c:v>77.372</c:v>
                </c:pt>
                <c:pt idx="102">
                  <c:v>76.799000000000007</c:v>
                </c:pt>
                <c:pt idx="103">
                  <c:v>74.498000000000005</c:v>
                </c:pt>
                <c:pt idx="104">
                  <c:v>74.498000000000005</c:v>
                </c:pt>
                <c:pt idx="105">
                  <c:v>74.498000000000005</c:v>
                </c:pt>
                <c:pt idx="106">
                  <c:v>74.498000000000005</c:v>
                </c:pt>
                <c:pt idx="107">
                  <c:v>74.498000000000005</c:v>
                </c:pt>
                <c:pt idx="108">
                  <c:v>74.498000000000005</c:v>
                </c:pt>
                <c:pt idx="109">
                  <c:v>74.498000000000005</c:v>
                </c:pt>
                <c:pt idx="110">
                  <c:v>74.498000000000005</c:v>
                </c:pt>
                <c:pt idx="111">
                  <c:v>74.498000000000005</c:v>
                </c:pt>
                <c:pt idx="112">
                  <c:v>74.498000000000005</c:v>
                </c:pt>
                <c:pt idx="113">
                  <c:v>73.626999999999995</c:v>
                </c:pt>
                <c:pt idx="114">
                  <c:v>73.188000000000002</c:v>
                </c:pt>
                <c:pt idx="115">
                  <c:v>71.424999999999997</c:v>
                </c:pt>
                <c:pt idx="116">
                  <c:v>71.424999999999997</c:v>
                </c:pt>
                <c:pt idx="117">
                  <c:v>71.424999999999997</c:v>
                </c:pt>
                <c:pt idx="118">
                  <c:v>71.424999999999997</c:v>
                </c:pt>
                <c:pt idx="119">
                  <c:v>71.424999999999997</c:v>
                </c:pt>
                <c:pt idx="120">
                  <c:v>71.424999999999997</c:v>
                </c:pt>
                <c:pt idx="121">
                  <c:v>70.769000000000005</c:v>
                </c:pt>
                <c:pt idx="122">
                  <c:v>70.769000000000005</c:v>
                </c:pt>
                <c:pt idx="123">
                  <c:v>70.769000000000005</c:v>
                </c:pt>
                <c:pt idx="124">
                  <c:v>70.088999999999999</c:v>
                </c:pt>
                <c:pt idx="125">
                  <c:v>68.715000000000003</c:v>
                </c:pt>
                <c:pt idx="126">
                  <c:v>68.028000000000006</c:v>
                </c:pt>
                <c:pt idx="127">
                  <c:v>66.653000000000006</c:v>
                </c:pt>
                <c:pt idx="128">
                  <c:v>66.653000000000006</c:v>
                </c:pt>
                <c:pt idx="129">
                  <c:v>66.653000000000006</c:v>
                </c:pt>
                <c:pt idx="130">
                  <c:v>66.653000000000006</c:v>
                </c:pt>
                <c:pt idx="131">
                  <c:v>66.653000000000006</c:v>
                </c:pt>
                <c:pt idx="132">
                  <c:v>66.653000000000006</c:v>
                </c:pt>
                <c:pt idx="133">
                  <c:v>66.653000000000006</c:v>
                </c:pt>
                <c:pt idx="134">
                  <c:v>65.396000000000001</c:v>
                </c:pt>
                <c:pt idx="135">
                  <c:v>64.138000000000005</c:v>
                </c:pt>
                <c:pt idx="136">
                  <c:v>62.854999999999997</c:v>
                </c:pt>
                <c:pt idx="137">
                  <c:v>62.854999999999997</c:v>
                </c:pt>
                <c:pt idx="138">
                  <c:v>62.854999999999997</c:v>
                </c:pt>
                <c:pt idx="139">
                  <c:v>61.518000000000001</c:v>
                </c:pt>
                <c:pt idx="140">
                  <c:v>61.518000000000001</c:v>
                </c:pt>
                <c:pt idx="141">
                  <c:v>61.518000000000001</c:v>
                </c:pt>
                <c:pt idx="142">
                  <c:v>61.518000000000001</c:v>
                </c:pt>
                <c:pt idx="143">
                  <c:v>61.518000000000001</c:v>
                </c:pt>
                <c:pt idx="144">
                  <c:v>59.899000000000001</c:v>
                </c:pt>
              </c:numCache>
            </c:numRef>
          </c:yVal>
          <c:smooth val="0"/>
          <c:extLst>
            <c:ext xmlns:c16="http://schemas.microsoft.com/office/drawing/2014/chart" uri="{C3380CC4-5D6E-409C-BE32-E72D297353CC}">
              <c16:uniqueId val="{00000001-EB63-4057-88BB-3C791B2DE0A8}"/>
            </c:ext>
          </c:extLst>
        </c:ser>
        <c:ser>
          <c:idx val="2"/>
          <c:order val="2"/>
          <c:tx>
            <c:strRef>
              <c:f>Sheet1!$D$1</c:f>
              <c:strCache>
                <c:ptCount val="1"/>
                <c:pt idx="0">
                  <c:v>Cyclosporine use at discharge/Tacrolimus at 1 year (N = 187)</c:v>
                </c:pt>
              </c:strCache>
            </c:strRef>
          </c:tx>
          <c:spPr>
            <a:ln w="41275">
              <a:solidFill>
                <a:srgbClr val="0070C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99.462000000000003</c:v>
                </c:pt>
                <c:pt idx="7">
                  <c:v>97.849000000000004</c:v>
                </c:pt>
                <c:pt idx="8">
                  <c:v>97.849000000000004</c:v>
                </c:pt>
                <c:pt idx="9">
                  <c:v>97.849000000000004</c:v>
                </c:pt>
                <c:pt idx="10">
                  <c:v>97.849000000000004</c:v>
                </c:pt>
                <c:pt idx="11">
                  <c:v>97.849000000000004</c:v>
                </c:pt>
                <c:pt idx="12">
                  <c:v>97.849000000000004</c:v>
                </c:pt>
                <c:pt idx="13">
                  <c:v>97.849000000000004</c:v>
                </c:pt>
                <c:pt idx="14">
                  <c:v>97.849000000000004</c:v>
                </c:pt>
                <c:pt idx="15">
                  <c:v>97.849000000000004</c:v>
                </c:pt>
                <c:pt idx="16">
                  <c:v>97.849000000000004</c:v>
                </c:pt>
                <c:pt idx="17">
                  <c:v>97.263000000000005</c:v>
                </c:pt>
                <c:pt idx="18">
                  <c:v>97.263000000000005</c:v>
                </c:pt>
                <c:pt idx="19">
                  <c:v>96.677999999999997</c:v>
                </c:pt>
                <c:pt idx="20">
                  <c:v>94.92</c:v>
                </c:pt>
                <c:pt idx="21">
                  <c:v>94.92</c:v>
                </c:pt>
                <c:pt idx="22">
                  <c:v>94.92</c:v>
                </c:pt>
                <c:pt idx="23">
                  <c:v>94.92</c:v>
                </c:pt>
                <c:pt idx="24">
                  <c:v>94.92</c:v>
                </c:pt>
                <c:pt idx="25">
                  <c:v>94.92</c:v>
                </c:pt>
                <c:pt idx="26">
                  <c:v>94.92</c:v>
                </c:pt>
                <c:pt idx="27">
                  <c:v>94.92</c:v>
                </c:pt>
                <c:pt idx="28">
                  <c:v>94.92</c:v>
                </c:pt>
                <c:pt idx="29">
                  <c:v>94.92</c:v>
                </c:pt>
                <c:pt idx="30">
                  <c:v>93.602000000000004</c:v>
                </c:pt>
                <c:pt idx="31">
                  <c:v>92.283000000000001</c:v>
                </c:pt>
                <c:pt idx="32">
                  <c:v>92.283000000000001</c:v>
                </c:pt>
                <c:pt idx="33">
                  <c:v>92.283000000000001</c:v>
                </c:pt>
                <c:pt idx="34">
                  <c:v>92.283000000000001</c:v>
                </c:pt>
                <c:pt idx="35">
                  <c:v>92.283000000000001</c:v>
                </c:pt>
                <c:pt idx="36">
                  <c:v>92.283000000000001</c:v>
                </c:pt>
                <c:pt idx="37">
                  <c:v>92.283000000000001</c:v>
                </c:pt>
                <c:pt idx="38">
                  <c:v>92.283000000000001</c:v>
                </c:pt>
                <c:pt idx="39">
                  <c:v>92.283000000000001</c:v>
                </c:pt>
                <c:pt idx="40">
                  <c:v>91.513999999999996</c:v>
                </c:pt>
                <c:pt idx="41">
                  <c:v>91.513999999999996</c:v>
                </c:pt>
                <c:pt idx="42">
                  <c:v>86.9</c:v>
                </c:pt>
                <c:pt idx="43">
                  <c:v>86.131</c:v>
                </c:pt>
                <c:pt idx="44">
                  <c:v>86.131</c:v>
                </c:pt>
                <c:pt idx="45">
                  <c:v>86.131</c:v>
                </c:pt>
                <c:pt idx="46">
                  <c:v>86.131</c:v>
                </c:pt>
                <c:pt idx="47">
                  <c:v>86.131</c:v>
                </c:pt>
                <c:pt idx="48">
                  <c:v>86.131</c:v>
                </c:pt>
                <c:pt idx="49">
                  <c:v>86.131</c:v>
                </c:pt>
                <c:pt idx="50">
                  <c:v>86.131</c:v>
                </c:pt>
                <c:pt idx="51">
                  <c:v>86.131</c:v>
                </c:pt>
                <c:pt idx="52">
                  <c:v>85.251999999999995</c:v>
                </c:pt>
                <c:pt idx="53">
                  <c:v>84.373000000000005</c:v>
                </c:pt>
                <c:pt idx="54">
                  <c:v>83.494</c:v>
                </c:pt>
                <c:pt idx="55">
                  <c:v>81.736999999999995</c:v>
                </c:pt>
                <c:pt idx="56">
                  <c:v>81.736999999999995</c:v>
                </c:pt>
                <c:pt idx="57">
                  <c:v>81.736999999999995</c:v>
                </c:pt>
                <c:pt idx="58">
                  <c:v>81.736999999999995</c:v>
                </c:pt>
                <c:pt idx="59">
                  <c:v>81.736999999999995</c:v>
                </c:pt>
                <c:pt idx="60">
                  <c:v>81.736999999999995</c:v>
                </c:pt>
                <c:pt idx="61">
                  <c:v>81.736999999999995</c:v>
                </c:pt>
                <c:pt idx="62">
                  <c:v>81.736999999999995</c:v>
                </c:pt>
                <c:pt idx="63">
                  <c:v>80.647000000000006</c:v>
                </c:pt>
                <c:pt idx="64">
                  <c:v>80.647000000000006</c:v>
                </c:pt>
                <c:pt idx="65">
                  <c:v>80.647000000000006</c:v>
                </c:pt>
                <c:pt idx="66">
                  <c:v>79.557000000000002</c:v>
                </c:pt>
                <c:pt idx="67">
                  <c:v>78.466999999999999</c:v>
                </c:pt>
                <c:pt idx="68">
                  <c:v>77.361999999999995</c:v>
                </c:pt>
                <c:pt idx="69">
                  <c:v>76.257000000000005</c:v>
                </c:pt>
                <c:pt idx="70">
                  <c:v>76.257000000000005</c:v>
                </c:pt>
                <c:pt idx="71">
                  <c:v>76.257000000000005</c:v>
                </c:pt>
                <c:pt idx="72">
                  <c:v>76.257000000000005</c:v>
                </c:pt>
                <c:pt idx="73">
                  <c:v>76.257000000000005</c:v>
                </c:pt>
                <c:pt idx="74">
                  <c:v>76.257000000000005</c:v>
                </c:pt>
                <c:pt idx="75">
                  <c:v>76.257000000000005</c:v>
                </c:pt>
                <c:pt idx="76">
                  <c:v>76.257000000000005</c:v>
                </c:pt>
                <c:pt idx="77">
                  <c:v>75.027000000000001</c:v>
                </c:pt>
                <c:pt idx="78">
                  <c:v>75.027000000000001</c:v>
                </c:pt>
                <c:pt idx="79">
                  <c:v>73.796999999999997</c:v>
                </c:pt>
                <c:pt idx="80">
                  <c:v>73.796999999999997</c:v>
                </c:pt>
                <c:pt idx="81">
                  <c:v>73.796999999999997</c:v>
                </c:pt>
                <c:pt idx="82">
                  <c:v>73.796999999999997</c:v>
                </c:pt>
                <c:pt idx="83">
                  <c:v>73.796999999999997</c:v>
                </c:pt>
                <c:pt idx="84">
                  <c:v>73.796999999999997</c:v>
                </c:pt>
                <c:pt idx="85">
                  <c:v>73.796999999999997</c:v>
                </c:pt>
                <c:pt idx="86">
                  <c:v>72.403999999999996</c:v>
                </c:pt>
                <c:pt idx="87">
                  <c:v>72.403999999999996</c:v>
                </c:pt>
                <c:pt idx="88">
                  <c:v>72.403999999999996</c:v>
                </c:pt>
                <c:pt idx="89">
                  <c:v>72.403999999999996</c:v>
                </c:pt>
                <c:pt idx="90">
                  <c:v>72.403999999999996</c:v>
                </c:pt>
                <c:pt idx="91">
                  <c:v>72.403999999999996</c:v>
                </c:pt>
                <c:pt idx="92">
                  <c:v>70.984999999999999</c:v>
                </c:pt>
                <c:pt idx="93">
                  <c:v>70.984999999999999</c:v>
                </c:pt>
                <c:pt idx="94">
                  <c:v>70.984999999999999</c:v>
                </c:pt>
                <c:pt idx="95">
                  <c:v>70.984999999999999</c:v>
                </c:pt>
                <c:pt idx="96">
                  <c:v>70.984999999999999</c:v>
                </c:pt>
                <c:pt idx="97">
                  <c:v>70.984999999999999</c:v>
                </c:pt>
                <c:pt idx="98">
                  <c:v>70.984999999999999</c:v>
                </c:pt>
                <c:pt idx="99">
                  <c:v>70.984999999999999</c:v>
                </c:pt>
                <c:pt idx="100">
                  <c:v>70.984999999999999</c:v>
                </c:pt>
                <c:pt idx="101">
                  <c:v>69.253</c:v>
                </c:pt>
                <c:pt idx="102">
                  <c:v>69.253</c:v>
                </c:pt>
                <c:pt idx="103">
                  <c:v>69.253</c:v>
                </c:pt>
                <c:pt idx="104">
                  <c:v>69.253</c:v>
                </c:pt>
                <c:pt idx="105">
                  <c:v>69.253</c:v>
                </c:pt>
                <c:pt idx="106">
                  <c:v>69.253</c:v>
                </c:pt>
                <c:pt idx="107">
                  <c:v>69.253</c:v>
                </c:pt>
                <c:pt idx="108">
                  <c:v>69.253</c:v>
                </c:pt>
                <c:pt idx="109">
                  <c:v>69.253</c:v>
                </c:pt>
                <c:pt idx="110">
                  <c:v>69.253</c:v>
                </c:pt>
                <c:pt idx="111">
                  <c:v>69.253</c:v>
                </c:pt>
                <c:pt idx="112">
                  <c:v>66.864999999999995</c:v>
                </c:pt>
                <c:pt idx="113">
                  <c:v>64.477000000000004</c:v>
                </c:pt>
                <c:pt idx="114">
                  <c:v>62.088999999999999</c:v>
                </c:pt>
                <c:pt idx="115">
                  <c:v>62.088999999999999</c:v>
                </c:pt>
                <c:pt idx="116">
                  <c:v>62.088999999999999</c:v>
                </c:pt>
                <c:pt idx="117">
                  <c:v>62.088999999999999</c:v>
                </c:pt>
                <c:pt idx="118">
                  <c:v>62.088999999999999</c:v>
                </c:pt>
                <c:pt idx="119">
                  <c:v>62.088999999999999</c:v>
                </c:pt>
                <c:pt idx="120">
                  <c:v>62.088999999999999</c:v>
                </c:pt>
                <c:pt idx="121">
                  <c:v>62.088999999999999</c:v>
                </c:pt>
                <c:pt idx="122">
                  <c:v>62.088999999999999</c:v>
                </c:pt>
                <c:pt idx="123">
                  <c:v>62.088999999999999</c:v>
                </c:pt>
                <c:pt idx="124">
                  <c:v>62.088999999999999</c:v>
                </c:pt>
                <c:pt idx="125">
                  <c:v>62.088999999999999</c:v>
                </c:pt>
                <c:pt idx="126">
                  <c:v>62.088999999999999</c:v>
                </c:pt>
                <c:pt idx="127">
                  <c:v>62.088999999999999</c:v>
                </c:pt>
                <c:pt idx="128">
                  <c:v>62.088999999999999</c:v>
                </c:pt>
                <c:pt idx="129">
                  <c:v>62.088999999999999</c:v>
                </c:pt>
                <c:pt idx="130">
                  <c:v>62.088999999999999</c:v>
                </c:pt>
                <c:pt idx="131">
                  <c:v>62.088999999999999</c:v>
                </c:pt>
                <c:pt idx="132">
                  <c:v>62.088999999999999</c:v>
                </c:pt>
                <c:pt idx="133">
                  <c:v>62.088999999999999</c:v>
                </c:pt>
                <c:pt idx="134">
                  <c:v>62.088999999999999</c:v>
                </c:pt>
                <c:pt idx="135">
                  <c:v>62.088999999999999</c:v>
                </c:pt>
                <c:pt idx="136">
                  <c:v>62.088999999999999</c:v>
                </c:pt>
                <c:pt idx="137">
                  <c:v>62.088999999999999</c:v>
                </c:pt>
                <c:pt idx="138">
                  <c:v>62.088999999999999</c:v>
                </c:pt>
                <c:pt idx="139">
                  <c:v>62.088999999999999</c:v>
                </c:pt>
                <c:pt idx="140">
                  <c:v>62.088999999999999</c:v>
                </c:pt>
                <c:pt idx="141">
                  <c:v>62.088999999999999</c:v>
                </c:pt>
                <c:pt idx="142">
                  <c:v>62.088999999999999</c:v>
                </c:pt>
                <c:pt idx="143">
                  <c:v>62.088999999999999</c:v>
                </c:pt>
                <c:pt idx="144">
                  <c:v>#N/A</c:v>
                </c:pt>
              </c:numCache>
            </c:numRef>
          </c:yVal>
          <c:smooth val="0"/>
          <c:extLst>
            <c:ext xmlns:c16="http://schemas.microsoft.com/office/drawing/2014/chart" uri="{C3380CC4-5D6E-409C-BE32-E72D297353CC}">
              <c16:uniqueId val="{00000002-EB63-4057-88BB-3C791B2DE0A8}"/>
            </c:ext>
          </c:extLst>
        </c:ser>
        <c:dLbls>
          <c:showLegendKey val="0"/>
          <c:showVal val="0"/>
          <c:showCatName val="0"/>
          <c:showSerName val="0"/>
          <c:showPercent val="0"/>
          <c:showBubbleSize val="0"/>
        </c:dLbls>
        <c:axId val="675411304"/>
        <c:axId val="675411696"/>
      </c:scatterChart>
      <c:valAx>
        <c:axId val="67541130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1696"/>
        <c:crosses val="autoZero"/>
        <c:crossBetween val="midCat"/>
        <c:majorUnit val="1"/>
      </c:valAx>
      <c:valAx>
        <c:axId val="6754116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723E-3"/>
              <c:y val="0.2259442468885008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1304"/>
        <c:crosses val="autoZero"/>
        <c:crossBetween val="midCat"/>
        <c:majorUnit val="25"/>
      </c:valAx>
      <c:spPr>
        <a:noFill/>
        <a:ln>
          <a:solidFill>
            <a:schemeClr val="bg2"/>
          </a:solidFill>
        </a:ln>
      </c:spPr>
    </c:plotArea>
    <c:legend>
      <c:legendPos val="r"/>
      <c:layout>
        <c:manualLayout>
          <c:xMode val="edge"/>
          <c:yMode val="edge"/>
          <c:x val="0.11859882005899705"/>
          <c:y val="0.60004811898512689"/>
          <c:w val="0.62833333333333363"/>
          <c:h val="0.23377183455516362"/>
        </c:manualLayout>
      </c:layout>
      <c:overlay val="0"/>
      <c:spPr>
        <a:solidFill>
          <a:schemeClr val="tx1"/>
        </a:solidFill>
        <a:ln>
          <a:solidFill>
            <a:schemeClr val="bg2"/>
          </a:solidFill>
        </a:ln>
      </c:spPr>
      <c:txPr>
        <a:bodyPr/>
        <a:lstStyle/>
        <a:p>
          <a:pPr>
            <a:defRPr sz="1300" b="1" baseline="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&lt;1 Year (N = 1,068)</c:v>
                </c:pt>
              </c:strCache>
            </c:strRef>
          </c:tx>
          <c:spPr>
            <a:ln w="47625">
              <a:solidFill>
                <a:srgbClr val="9933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99.813000000000002</c:v>
                </c:pt>
                <c:pt idx="5">
                  <c:v>99.436000000000007</c:v>
                </c:pt>
                <c:pt idx="6">
                  <c:v>99.341999999999999</c:v>
                </c:pt>
                <c:pt idx="7">
                  <c:v>98.774000000000001</c:v>
                </c:pt>
                <c:pt idx="8">
                  <c:v>98.679000000000002</c:v>
                </c:pt>
                <c:pt idx="9">
                  <c:v>98.679000000000002</c:v>
                </c:pt>
                <c:pt idx="10">
                  <c:v>98.679000000000002</c:v>
                </c:pt>
                <c:pt idx="11">
                  <c:v>98.679000000000002</c:v>
                </c:pt>
                <c:pt idx="12">
                  <c:v>98.679000000000002</c:v>
                </c:pt>
                <c:pt idx="13">
                  <c:v>98.679000000000002</c:v>
                </c:pt>
                <c:pt idx="14">
                  <c:v>98.679000000000002</c:v>
                </c:pt>
                <c:pt idx="15">
                  <c:v>98.679000000000002</c:v>
                </c:pt>
                <c:pt idx="16">
                  <c:v>98.567999999999998</c:v>
                </c:pt>
                <c:pt idx="17">
                  <c:v>98.344999999999999</c:v>
                </c:pt>
                <c:pt idx="18">
                  <c:v>98.233000000000004</c:v>
                </c:pt>
                <c:pt idx="19">
                  <c:v>97.451999999999998</c:v>
                </c:pt>
                <c:pt idx="20">
                  <c:v>97.227999999999994</c:v>
                </c:pt>
                <c:pt idx="21">
                  <c:v>97.114999999999995</c:v>
                </c:pt>
                <c:pt idx="22">
                  <c:v>97.001999999999995</c:v>
                </c:pt>
                <c:pt idx="23">
                  <c:v>97.001999999999995</c:v>
                </c:pt>
                <c:pt idx="24">
                  <c:v>97.001999999999995</c:v>
                </c:pt>
                <c:pt idx="25">
                  <c:v>97.001999999999995</c:v>
                </c:pt>
                <c:pt idx="26">
                  <c:v>97.001999999999995</c:v>
                </c:pt>
                <c:pt idx="27">
                  <c:v>97.001999999999995</c:v>
                </c:pt>
                <c:pt idx="28">
                  <c:v>96.870999999999995</c:v>
                </c:pt>
                <c:pt idx="29">
                  <c:v>96.605999999999995</c:v>
                </c:pt>
                <c:pt idx="30">
                  <c:v>96.340999999999994</c:v>
                </c:pt>
                <c:pt idx="31">
                  <c:v>95.677000000000007</c:v>
                </c:pt>
                <c:pt idx="32">
                  <c:v>95.41</c:v>
                </c:pt>
                <c:pt idx="33">
                  <c:v>95.41</c:v>
                </c:pt>
                <c:pt idx="34">
                  <c:v>95.41</c:v>
                </c:pt>
                <c:pt idx="35">
                  <c:v>95.41</c:v>
                </c:pt>
                <c:pt idx="36">
                  <c:v>95.41</c:v>
                </c:pt>
                <c:pt idx="37">
                  <c:v>95.41</c:v>
                </c:pt>
                <c:pt idx="38">
                  <c:v>95.41</c:v>
                </c:pt>
                <c:pt idx="39">
                  <c:v>95.251999999999995</c:v>
                </c:pt>
                <c:pt idx="40">
                  <c:v>95.093000000000004</c:v>
                </c:pt>
                <c:pt idx="41">
                  <c:v>94.933999999999997</c:v>
                </c:pt>
                <c:pt idx="42">
                  <c:v>94.456999999999994</c:v>
                </c:pt>
                <c:pt idx="43">
                  <c:v>93.978999999999999</c:v>
                </c:pt>
                <c:pt idx="44">
                  <c:v>93.82</c:v>
                </c:pt>
                <c:pt idx="45">
                  <c:v>93.82</c:v>
                </c:pt>
                <c:pt idx="46">
                  <c:v>93.82</c:v>
                </c:pt>
                <c:pt idx="47">
                  <c:v>93.82</c:v>
                </c:pt>
                <c:pt idx="48">
                  <c:v>93.82</c:v>
                </c:pt>
                <c:pt idx="49">
                  <c:v>93.82</c:v>
                </c:pt>
                <c:pt idx="50">
                  <c:v>93.82</c:v>
                </c:pt>
                <c:pt idx="51">
                  <c:v>93.82</c:v>
                </c:pt>
                <c:pt idx="52">
                  <c:v>93.82</c:v>
                </c:pt>
                <c:pt idx="53">
                  <c:v>93.626000000000005</c:v>
                </c:pt>
                <c:pt idx="54">
                  <c:v>92.846999999999994</c:v>
                </c:pt>
                <c:pt idx="55">
                  <c:v>91.287999999999997</c:v>
                </c:pt>
                <c:pt idx="56">
                  <c:v>91.287999999999997</c:v>
                </c:pt>
                <c:pt idx="57">
                  <c:v>91.287999999999997</c:v>
                </c:pt>
                <c:pt idx="58">
                  <c:v>91.287999999999997</c:v>
                </c:pt>
                <c:pt idx="59">
                  <c:v>91.287999999999997</c:v>
                </c:pt>
                <c:pt idx="60">
                  <c:v>91.287999999999997</c:v>
                </c:pt>
                <c:pt idx="61">
                  <c:v>91.287999999999997</c:v>
                </c:pt>
                <c:pt idx="62">
                  <c:v>91.287999999999997</c:v>
                </c:pt>
                <c:pt idx="63">
                  <c:v>91.052999999999997</c:v>
                </c:pt>
                <c:pt idx="64">
                  <c:v>91.052999999999997</c:v>
                </c:pt>
                <c:pt idx="65">
                  <c:v>90.817999999999998</c:v>
                </c:pt>
                <c:pt idx="66">
                  <c:v>90.347999999999999</c:v>
                </c:pt>
                <c:pt idx="67">
                  <c:v>89.876999999999995</c:v>
                </c:pt>
                <c:pt idx="68">
                  <c:v>89.641999999999996</c:v>
                </c:pt>
                <c:pt idx="69">
                  <c:v>89.641999999999996</c:v>
                </c:pt>
                <c:pt idx="70">
                  <c:v>89.641999999999996</c:v>
                </c:pt>
                <c:pt idx="71">
                  <c:v>89.641999999999996</c:v>
                </c:pt>
                <c:pt idx="72">
                  <c:v>89.641999999999996</c:v>
                </c:pt>
                <c:pt idx="73">
                  <c:v>89.641999999999996</c:v>
                </c:pt>
                <c:pt idx="74">
                  <c:v>89.641999999999996</c:v>
                </c:pt>
                <c:pt idx="75">
                  <c:v>89.641999999999996</c:v>
                </c:pt>
                <c:pt idx="76">
                  <c:v>89.06</c:v>
                </c:pt>
                <c:pt idx="77">
                  <c:v>89.06</c:v>
                </c:pt>
                <c:pt idx="78">
                  <c:v>88.768000000000001</c:v>
                </c:pt>
                <c:pt idx="79">
                  <c:v>87.891999999999996</c:v>
                </c:pt>
                <c:pt idx="80">
                  <c:v>87.891999999999996</c:v>
                </c:pt>
                <c:pt idx="81">
                  <c:v>87.891999999999996</c:v>
                </c:pt>
                <c:pt idx="82">
                  <c:v>87.891999999999996</c:v>
                </c:pt>
                <c:pt idx="83">
                  <c:v>87.891999999999996</c:v>
                </c:pt>
                <c:pt idx="84">
                  <c:v>87.891999999999996</c:v>
                </c:pt>
                <c:pt idx="85">
                  <c:v>87.891999999999996</c:v>
                </c:pt>
                <c:pt idx="86">
                  <c:v>87.519000000000005</c:v>
                </c:pt>
                <c:pt idx="87">
                  <c:v>87.519000000000005</c:v>
                </c:pt>
                <c:pt idx="88">
                  <c:v>87.141999999999996</c:v>
                </c:pt>
                <c:pt idx="89">
                  <c:v>86.765000000000001</c:v>
                </c:pt>
                <c:pt idx="90">
                  <c:v>86.388000000000005</c:v>
                </c:pt>
                <c:pt idx="91">
                  <c:v>86.388000000000005</c:v>
                </c:pt>
                <c:pt idx="92">
                  <c:v>86.388000000000005</c:v>
                </c:pt>
                <c:pt idx="93">
                  <c:v>86.388000000000005</c:v>
                </c:pt>
                <c:pt idx="94">
                  <c:v>86.388000000000005</c:v>
                </c:pt>
                <c:pt idx="95">
                  <c:v>86.388000000000005</c:v>
                </c:pt>
                <c:pt idx="96">
                  <c:v>85.963999999999999</c:v>
                </c:pt>
                <c:pt idx="97">
                  <c:v>85.963999999999999</c:v>
                </c:pt>
                <c:pt idx="98">
                  <c:v>85.963999999999999</c:v>
                </c:pt>
                <c:pt idx="99">
                  <c:v>85.963999999999999</c:v>
                </c:pt>
                <c:pt idx="100">
                  <c:v>85.963999999999999</c:v>
                </c:pt>
                <c:pt idx="101">
                  <c:v>85.448999999999998</c:v>
                </c:pt>
                <c:pt idx="102">
                  <c:v>85.448999999999998</c:v>
                </c:pt>
                <c:pt idx="103">
                  <c:v>84.930999999999997</c:v>
                </c:pt>
                <c:pt idx="104">
                  <c:v>84.930999999999997</c:v>
                </c:pt>
                <c:pt idx="105">
                  <c:v>84.930999999999997</c:v>
                </c:pt>
                <c:pt idx="106">
                  <c:v>84.930999999999997</c:v>
                </c:pt>
                <c:pt idx="107">
                  <c:v>84.930999999999997</c:v>
                </c:pt>
                <c:pt idx="108">
                  <c:v>84.930999999999997</c:v>
                </c:pt>
                <c:pt idx="109">
                  <c:v>84.930999999999997</c:v>
                </c:pt>
                <c:pt idx="110">
                  <c:v>84.930999999999997</c:v>
                </c:pt>
                <c:pt idx="111">
                  <c:v>84.930999999999997</c:v>
                </c:pt>
                <c:pt idx="112">
                  <c:v>84.263000000000005</c:v>
                </c:pt>
                <c:pt idx="113">
                  <c:v>83.593999999999994</c:v>
                </c:pt>
                <c:pt idx="114">
                  <c:v>82.924999999999997</c:v>
                </c:pt>
                <c:pt idx="115">
                  <c:v>82.924999999999997</c:v>
                </c:pt>
                <c:pt idx="116">
                  <c:v>82.924999999999997</c:v>
                </c:pt>
                <c:pt idx="117">
                  <c:v>82.924999999999997</c:v>
                </c:pt>
                <c:pt idx="118">
                  <c:v>82.924999999999997</c:v>
                </c:pt>
                <c:pt idx="119">
                  <c:v>82.924999999999997</c:v>
                </c:pt>
                <c:pt idx="120">
                  <c:v>82.924999999999997</c:v>
                </c:pt>
                <c:pt idx="121">
                  <c:v>82.924999999999997</c:v>
                </c:pt>
                <c:pt idx="122">
                  <c:v>82.924999999999997</c:v>
                </c:pt>
                <c:pt idx="123">
                  <c:v>82.924999999999997</c:v>
                </c:pt>
                <c:pt idx="124">
                  <c:v>81.914000000000001</c:v>
                </c:pt>
                <c:pt idx="125">
                  <c:v>80.903000000000006</c:v>
                </c:pt>
                <c:pt idx="126">
                  <c:v>79.879000000000005</c:v>
                </c:pt>
                <c:pt idx="127">
                  <c:v>78.853999999999999</c:v>
                </c:pt>
                <c:pt idx="128">
                  <c:v>78.853999999999999</c:v>
                </c:pt>
                <c:pt idx="129">
                  <c:v>78.853999999999999</c:v>
                </c:pt>
                <c:pt idx="130">
                  <c:v>78.853999999999999</c:v>
                </c:pt>
                <c:pt idx="131">
                  <c:v>78.853999999999999</c:v>
                </c:pt>
                <c:pt idx="132">
                  <c:v>78.853999999999999</c:v>
                </c:pt>
                <c:pt idx="133">
                  <c:v>78.853999999999999</c:v>
                </c:pt>
                <c:pt idx="134">
                  <c:v>78.853999999999999</c:v>
                </c:pt>
                <c:pt idx="135">
                  <c:v>78.853999999999999</c:v>
                </c:pt>
                <c:pt idx="136">
                  <c:v>78.853999999999999</c:v>
                </c:pt>
                <c:pt idx="137">
                  <c:v>78.853999999999999</c:v>
                </c:pt>
                <c:pt idx="138">
                  <c:v>77.212000000000003</c:v>
                </c:pt>
                <c:pt idx="139">
                  <c:v>75.569000000000003</c:v>
                </c:pt>
                <c:pt idx="140">
                  <c:v>75.569000000000003</c:v>
                </c:pt>
                <c:pt idx="141">
                  <c:v>75.569000000000003</c:v>
                </c:pt>
                <c:pt idx="142">
                  <c:v>75.569000000000003</c:v>
                </c:pt>
                <c:pt idx="143">
                  <c:v>75.569000000000003</c:v>
                </c:pt>
                <c:pt idx="144">
                  <c:v>73.47</c:v>
                </c:pt>
              </c:numCache>
            </c:numRef>
          </c:yVal>
          <c:smooth val="0"/>
          <c:extLst>
            <c:ext xmlns:c16="http://schemas.microsoft.com/office/drawing/2014/chart" uri="{C3380CC4-5D6E-409C-BE32-E72D297353CC}">
              <c16:uniqueId val="{00000000-FE1E-4F0F-9634-698ED8A8555A}"/>
            </c:ext>
          </c:extLst>
        </c:ser>
        <c:ser>
          <c:idx val="1"/>
          <c:order val="1"/>
          <c:tx>
            <c:strRef>
              <c:f>Sheet1!$C$1</c:f>
              <c:strCache>
                <c:ptCount val="1"/>
                <c:pt idx="0">
                  <c:v>1-5 Years (N = 931)</c:v>
                </c:pt>
              </c:strCache>
            </c:strRef>
          </c:tx>
          <c:spPr>
            <a:ln w="4762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99.893000000000001</c:v>
                </c:pt>
                <c:pt idx="4">
                  <c:v>99.893000000000001</c:v>
                </c:pt>
                <c:pt idx="5">
                  <c:v>99.893000000000001</c:v>
                </c:pt>
                <c:pt idx="6">
                  <c:v>99.027000000000001</c:v>
                </c:pt>
                <c:pt idx="7">
                  <c:v>97.725999999999999</c:v>
                </c:pt>
                <c:pt idx="8">
                  <c:v>97.725999999999999</c:v>
                </c:pt>
                <c:pt idx="9">
                  <c:v>97.725999999999999</c:v>
                </c:pt>
                <c:pt idx="10">
                  <c:v>97.725999999999999</c:v>
                </c:pt>
                <c:pt idx="11">
                  <c:v>97.725999999999999</c:v>
                </c:pt>
                <c:pt idx="12">
                  <c:v>97.725999999999999</c:v>
                </c:pt>
                <c:pt idx="13">
                  <c:v>97.725999999999999</c:v>
                </c:pt>
                <c:pt idx="14">
                  <c:v>97.725999999999999</c:v>
                </c:pt>
                <c:pt idx="15">
                  <c:v>97.6</c:v>
                </c:pt>
                <c:pt idx="16">
                  <c:v>97.472999999999999</c:v>
                </c:pt>
                <c:pt idx="17">
                  <c:v>97.472999999999999</c:v>
                </c:pt>
                <c:pt idx="18">
                  <c:v>96.712000000000003</c:v>
                </c:pt>
                <c:pt idx="19">
                  <c:v>96.075999999999993</c:v>
                </c:pt>
                <c:pt idx="20">
                  <c:v>95.691999999999993</c:v>
                </c:pt>
                <c:pt idx="21">
                  <c:v>95.563999999999993</c:v>
                </c:pt>
                <c:pt idx="22">
                  <c:v>95.563999999999993</c:v>
                </c:pt>
                <c:pt idx="23">
                  <c:v>95.563999999999993</c:v>
                </c:pt>
                <c:pt idx="24">
                  <c:v>95.563999999999993</c:v>
                </c:pt>
                <c:pt idx="25">
                  <c:v>95.563999999999993</c:v>
                </c:pt>
                <c:pt idx="26">
                  <c:v>95.563999999999993</c:v>
                </c:pt>
                <c:pt idx="27">
                  <c:v>95.563999999999993</c:v>
                </c:pt>
                <c:pt idx="28">
                  <c:v>95.563999999999993</c:v>
                </c:pt>
                <c:pt idx="29">
                  <c:v>94.942999999999998</c:v>
                </c:pt>
                <c:pt idx="30">
                  <c:v>94.322000000000003</c:v>
                </c:pt>
                <c:pt idx="31">
                  <c:v>93.855000000000004</c:v>
                </c:pt>
                <c:pt idx="32">
                  <c:v>93.698999999999998</c:v>
                </c:pt>
                <c:pt idx="33">
                  <c:v>93.698999999999998</c:v>
                </c:pt>
                <c:pt idx="34">
                  <c:v>93.698999999999998</c:v>
                </c:pt>
                <c:pt idx="35">
                  <c:v>93.698999999999998</c:v>
                </c:pt>
                <c:pt idx="36">
                  <c:v>93.698999999999998</c:v>
                </c:pt>
                <c:pt idx="37">
                  <c:v>93.698999999999998</c:v>
                </c:pt>
                <c:pt idx="38">
                  <c:v>93.698999999999998</c:v>
                </c:pt>
                <c:pt idx="39">
                  <c:v>93.516999999999996</c:v>
                </c:pt>
                <c:pt idx="40">
                  <c:v>93.332999999999998</c:v>
                </c:pt>
                <c:pt idx="41">
                  <c:v>93.147999999999996</c:v>
                </c:pt>
                <c:pt idx="42">
                  <c:v>92.591999999999999</c:v>
                </c:pt>
                <c:pt idx="43">
                  <c:v>91.478999999999999</c:v>
                </c:pt>
                <c:pt idx="44">
                  <c:v>91.103999999999999</c:v>
                </c:pt>
                <c:pt idx="45">
                  <c:v>91.103999999999999</c:v>
                </c:pt>
                <c:pt idx="46">
                  <c:v>91.103999999999999</c:v>
                </c:pt>
                <c:pt idx="47">
                  <c:v>91.103999999999999</c:v>
                </c:pt>
                <c:pt idx="48">
                  <c:v>91.103999999999999</c:v>
                </c:pt>
                <c:pt idx="49">
                  <c:v>91.103999999999999</c:v>
                </c:pt>
                <c:pt idx="50">
                  <c:v>91.103999999999999</c:v>
                </c:pt>
                <c:pt idx="51">
                  <c:v>91.103999999999999</c:v>
                </c:pt>
                <c:pt idx="52">
                  <c:v>91.103999999999999</c:v>
                </c:pt>
                <c:pt idx="53">
                  <c:v>91.103999999999999</c:v>
                </c:pt>
                <c:pt idx="54">
                  <c:v>89.778000000000006</c:v>
                </c:pt>
                <c:pt idx="55">
                  <c:v>89.335999999999999</c:v>
                </c:pt>
                <c:pt idx="56">
                  <c:v>89.335999999999999</c:v>
                </c:pt>
                <c:pt idx="57">
                  <c:v>89.335999999999999</c:v>
                </c:pt>
                <c:pt idx="58">
                  <c:v>89.335999999999999</c:v>
                </c:pt>
                <c:pt idx="59">
                  <c:v>89.335999999999999</c:v>
                </c:pt>
                <c:pt idx="60">
                  <c:v>89.335999999999999</c:v>
                </c:pt>
                <c:pt idx="61">
                  <c:v>89.335999999999999</c:v>
                </c:pt>
                <c:pt idx="62">
                  <c:v>89.335999999999999</c:v>
                </c:pt>
                <c:pt idx="63">
                  <c:v>89.335999999999999</c:v>
                </c:pt>
                <c:pt idx="64">
                  <c:v>89.335999999999999</c:v>
                </c:pt>
                <c:pt idx="65">
                  <c:v>88.805000000000007</c:v>
                </c:pt>
                <c:pt idx="66">
                  <c:v>88.537999999999997</c:v>
                </c:pt>
                <c:pt idx="67">
                  <c:v>88.272000000000006</c:v>
                </c:pt>
                <c:pt idx="68">
                  <c:v>88.272000000000006</c:v>
                </c:pt>
                <c:pt idx="69">
                  <c:v>88.272000000000006</c:v>
                </c:pt>
                <c:pt idx="70">
                  <c:v>88.272000000000006</c:v>
                </c:pt>
                <c:pt idx="71">
                  <c:v>88.272000000000006</c:v>
                </c:pt>
                <c:pt idx="72">
                  <c:v>88.272000000000006</c:v>
                </c:pt>
                <c:pt idx="73">
                  <c:v>88.272000000000006</c:v>
                </c:pt>
                <c:pt idx="74">
                  <c:v>88.272000000000006</c:v>
                </c:pt>
                <c:pt idx="75">
                  <c:v>88.272000000000006</c:v>
                </c:pt>
                <c:pt idx="76">
                  <c:v>88.272000000000006</c:v>
                </c:pt>
                <c:pt idx="77">
                  <c:v>87.614999999999995</c:v>
                </c:pt>
                <c:pt idx="78">
                  <c:v>85.974999999999994</c:v>
                </c:pt>
                <c:pt idx="79">
                  <c:v>85.646000000000001</c:v>
                </c:pt>
                <c:pt idx="80">
                  <c:v>85.316000000000003</c:v>
                </c:pt>
                <c:pt idx="81">
                  <c:v>85.316000000000003</c:v>
                </c:pt>
                <c:pt idx="82">
                  <c:v>85.316000000000003</c:v>
                </c:pt>
                <c:pt idx="83">
                  <c:v>85.316000000000003</c:v>
                </c:pt>
                <c:pt idx="84">
                  <c:v>85.316000000000003</c:v>
                </c:pt>
                <c:pt idx="85">
                  <c:v>85.316000000000003</c:v>
                </c:pt>
                <c:pt idx="86">
                  <c:v>85.316000000000003</c:v>
                </c:pt>
                <c:pt idx="87">
                  <c:v>85.316000000000003</c:v>
                </c:pt>
                <c:pt idx="88">
                  <c:v>85.316000000000003</c:v>
                </c:pt>
                <c:pt idx="89">
                  <c:v>85.316000000000003</c:v>
                </c:pt>
                <c:pt idx="90">
                  <c:v>85.316000000000003</c:v>
                </c:pt>
                <c:pt idx="91">
                  <c:v>85.316000000000003</c:v>
                </c:pt>
                <c:pt idx="92">
                  <c:v>84.510999999999996</c:v>
                </c:pt>
                <c:pt idx="93">
                  <c:v>84.108000000000004</c:v>
                </c:pt>
                <c:pt idx="94">
                  <c:v>84.108000000000004</c:v>
                </c:pt>
                <c:pt idx="95">
                  <c:v>84.108000000000004</c:v>
                </c:pt>
                <c:pt idx="96">
                  <c:v>84.108000000000004</c:v>
                </c:pt>
                <c:pt idx="97">
                  <c:v>84.108000000000004</c:v>
                </c:pt>
                <c:pt idx="98">
                  <c:v>84.108000000000004</c:v>
                </c:pt>
                <c:pt idx="99">
                  <c:v>84.108000000000004</c:v>
                </c:pt>
                <c:pt idx="100">
                  <c:v>84.108000000000004</c:v>
                </c:pt>
                <c:pt idx="101">
                  <c:v>83.119</c:v>
                </c:pt>
                <c:pt idx="102">
                  <c:v>80.63</c:v>
                </c:pt>
                <c:pt idx="103">
                  <c:v>78.638999999999996</c:v>
                </c:pt>
                <c:pt idx="104">
                  <c:v>78.638999999999996</c:v>
                </c:pt>
                <c:pt idx="105">
                  <c:v>78.638999999999996</c:v>
                </c:pt>
                <c:pt idx="106">
                  <c:v>78.638999999999996</c:v>
                </c:pt>
                <c:pt idx="107">
                  <c:v>78.638999999999996</c:v>
                </c:pt>
                <c:pt idx="108">
                  <c:v>78.638999999999996</c:v>
                </c:pt>
                <c:pt idx="109">
                  <c:v>78.638999999999996</c:v>
                </c:pt>
                <c:pt idx="110">
                  <c:v>78.638999999999996</c:v>
                </c:pt>
                <c:pt idx="111">
                  <c:v>77.891000000000005</c:v>
                </c:pt>
                <c:pt idx="112">
                  <c:v>77.891000000000005</c:v>
                </c:pt>
                <c:pt idx="113">
                  <c:v>77.141999999999996</c:v>
                </c:pt>
                <c:pt idx="114">
                  <c:v>77.141999999999996</c:v>
                </c:pt>
                <c:pt idx="115">
                  <c:v>75.629000000000005</c:v>
                </c:pt>
                <c:pt idx="116">
                  <c:v>75.629000000000005</c:v>
                </c:pt>
                <c:pt idx="117">
                  <c:v>75.629000000000005</c:v>
                </c:pt>
                <c:pt idx="118">
                  <c:v>75.629000000000005</c:v>
                </c:pt>
                <c:pt idx="119">
                  <c:v>75.629000000000005</c:v>
                </c:pt>
                <c:pt idx="120">
                  <c:v>75.629000000000005</c:v>
                </c:pt>
                <c:pt idx="121">
                  <c:v>75.629000000000005</c:v>
                </c:pt>
                <c:pt idx="122">
                  <c:v>75.629000000000005</c:v>
                </c:pt>
                <c:pt idx="123">
                  <c:v>75.629000000000005</c:v>
                </c:pt>
                <c:pt idx="124">
                  <c:v>75.629000000000005</c:v>
                </c:pt>
                <c:pt idx="125">
                  <c:v>73.468000000000004</c:v>
                </c:pt>
                <c:pt idx="126">
                  <c:v>72.388000000000005</c:v>
                </c:pt>
                <c:pt idx="127">
                  <c:v>70.227000000000004</c:v>
                </c:pt>
                <c:pt idx="128">
                  <c:v>70.227000000000004</c:v>
                </c:pt>
                <c:pt idx="129">
                  <c:v>70.227000000000004</c:v>
                </c:pt>
                <c:pt idx="130">
                  <c:v>70.227000000000004</c:v>
                </c:pt>
                <c:pt idx="131">
                  <c:v>70.227000000000004</c:v>
                </c:pt>
                <c:pt idx="132">
                  <c:v>70.227000000000004</c:v>
                </c:pt>
                <c:pt idx="133">
                  <c:v>70.227000000000004</c:v>
                </c:pt>
                <c:pt idx="134">
                  <c:v>70.227000000000004</c:v>
                </c:pt>
                <c:pt idx="135">
                  <c:v>70.227000000000004</c:v>
                </c:pt>
                <c:pt idx="136">
                  <c:v>70.227000000000004</c:v>
                </c:pt>
                <c:pt idx="137">
                  <c:v>70.227000000000004</c:v>
                </c:pt>
                <c:pt idx="138">
                  <c:v>70.227000000000004</c:v>
                </c:pt>
                <c:pt idx="139">
                  <c:v>70.227000000000004</c:v>
                </c:pt>
                <c:pt idx="140">
                  <c:v>70.227000000000004</c:v>
                </c:pt>
                <c:pt idx="141">
                  <c:v>70.227000000000004</c:v>
                </c:pt>
                <c:pt idx="142">
                  <c:v>70.227000000000004</c:v>
                </c:pt>
                <c:pt idx="143">
                  <c:v>70.227000000000004</c:v>
                </c:pt>
                <c:pt idx="144">
                  <c:v>70.227000000000004</c:v>
                </c:pt>
              </c:numCache>
            </c:numRef>
          </c:yVal>
          <c:smooth val="0"/>
          <c:extLst>
            <c:ext xmlns:c16="http://schemas.microsoft.com/office/drawing/2014/chart" uri="{C3380CC4-5D6E-409C-BE32-E72D297353CC}">
              <c16:uniqueId val="{00000001-FE1E-4F0F-9634-698ED8A8555A}"/>
            </c:ext>
          </c:extLst>
        </c:ser>
        <c:ser>
          <c:idx val="2"/>
          <c:order val="2"/>
          <c:tx>
            <c:strRef>
              <c:f>Sheet1!$D$1</c:f>
              <c:strCache>
                <c:ptCount val="1"/>
                <c:pt idx="0">
                  <c:v>6-10 Years (N = 587)</c:v>
                </c:pt>
              </c:strCache>
            </c:strRef>
          </c:tx>
          <c:spPr>
            <a:ln w="4762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99.828999999999994</c:v>
                </c:pt>
                <c:pt idx="7">
                  <c:v>98.802999999999997</c:v>
                </c:pt>
                <c:pt idx="8">
                  <c:v>98.802999999999997</c:v>
                </c:pt>
                <c:pt idx="9">
                  <c:v>98.802999999999997</c:v>
                </c:pt>
                <c:pt idx="10">
                  <c:v>98.802999999999997</c:v>
                </c:pt>
                <c:pt idx="11">
                  <c:v>98.802999999999997</c:v>
                </c:pt>
                <c:pt idx="12">
                  <c:v>98.802999999999997</c:v>
                </c:pt>
                <c:pt idx="13">
                  <c:v>98.802999999999997</c:v>
                </c:pt>
                <c:pt idx="14">
                  <c:v>98.802999999999997</c:v>
                </c:pt>
                <c:pt idx="15">
                  <c:v>98.802999999999997</c:v>
                </c:pt>
                <c:pt idx="16">
                  <c:v>98.802999999999997</c:v>
                </c:pt>
                <c:pt idx="17">
                  <c:v>98.608000000000004</c:v>
                </c:pt>
                <c:pt idx="18">
                  <c:v>98.218000000000004</c:v>
                </c:pt>
                <c:pt idx="19">
                  <c:v>97.046000000000006</c:v>
                </c:pt>
                <c:pt idx="20">
                  <c:v>96.066000000000003</c:v>
                </c:pt>
                <c:pt idx="21">
                  <c:v>96.066000000000003</c:v>
                </c:pt>
                <c:pt idx="22">
                  <c:v>96.066000000000003</c:v>
                </c:pt>
                <c:pt idx="23">
                  <c:v>96.066000000000003</c:v>
                </c:pt>
                <c:pt idx="24">
                  <c:v>96.066000000000003</c:v>
                </c:pt>
                <c:pt idx="25">
                  <c:v>96.066000000000003</c:v>
                </c:pt>
                <c:pt idx="26">
                  <c:v>96.066000000000003</c:v>
                </c:pt>
                <c:pt idx="27">
                  <c:v>96.066000000000003</c:v>
                </c:pt>
                <c:pt idx="28">
                  <c:v>95.83</c:v>
                </c:pt>
                <c:pt idx="29">
                  <c:v>95.355999999999995</c:v>
                </c:pt>
                <c:pt idx="30">
                  <c:v>94.41</c:v>
                </c:pt>
                <c:pt idx="31">
                  <c:v>93.462999999999994</c:v>
                </c:pt>
                <c:pt idx="32">
                  <c:v>93.462999999999994</c:v>
                </c:pt>
                <c:pt idx="33">
                  <c:v>93.462999999999994</c:v>
                </c:pt>
                <c:pt idx="34">
                  <c:v>93.462999999999994</c:v>
                </c:pt>
                <c:pt idx="35">
                  <c:v>93.462999999999994</c:v>
                </c:pt>
                <c:pt idx="36">
                  <c:v>93.462999999999994</c:v>
                </c:pt>
                <c:pt idx="37">
                  <c:v>93.462999999999994</c:v>
                </c:pt>
                <c:pt idx="38">
                  <c:v>93.462999999999994</c:v>
                </c:pt>
                <c:pt idx="39">
                  <c:v>93.462999999999994</c:v>
                </c:pt>
                <c:pt idx="40">
                  <c:v>93.186000000000007</c:v>
                </c:pt>
                <c:pt idx="41">
                  <c:v>92.08</c:v>
                </c:pt>
                <c:pt idx="42">
                  <c:v>90.974000000000004</c:v>
                </c:pt>
                <c:pt idx="43">
                  <c:v>89.864999999999995</c:v>
                </c:pt>
                <c:pt idx="44">
                  <c:v>89.864999999999995</c:v>
                </c:pt>
                <c:pt idx="45">
                  <c:v>89.864999999999995</c:v>
                </c:pt>
                <c:pt idx="46">
                  <c:v>89.864999999999995</c:v>
                </c:pt>
                <c:pt idx="47">
                  <c:v>89.864999999999995</c:v>
                </c:pt>
                <c:pt idx="48">
                  <c:v>89.864999999999995</c:v>
                </c:pt>
                <c:pt idx="49">
                  <c:v>89.864999999999995</c:v>
                </c:pt>
                <c:pt idx="50">
                  <c:v>89.864999999999995</c:v>
                </c:pt>
                <c:pt idx="51">
                  <c:v>89.864999999999995</c:v>
                </c:pt>
                <c:pt idx="52">
                  <c:v>89.864999999999995</c:v>
                </c:pt>
                <c:pt idx="53">
                  <c:v>89.194999999999993</c:v>
                </c:pt>
                <c:pt idx="54">
                  <c:v>88.522000000000006</c:v>
                </c:pt>
                <c:pt idx="55">
                  <c:v>87.512</c:v>
                </c:pt>
                <c:pt idx="56">
                  <c:v>87.512</c:v>
                </c:pt>
                <c:pt idx="57">
                  <c:v>87.512</c:v>
                </c:pt>
                <c:pt idx="58">
                  <c:v>87.512</c:v>
                </c:pt>
                <c:pt idx="59">
                  <c:v>87.512</c:v>
                </c:pt>
                <c:pt idx="60">
                  <c:v>87.512</c:v>
                </c:pt>
                <c:pt idx="61">
                  <c:v>87.512</c:v>
                </c:pt>
                <c:pt idx="62">
                  <c:v>87.512</c:v>
                </c:pt>
                <c:pt idx="63">
                  <c:v>87.512</c:v>
                </c:pt>
                <c:pt idx="64">
                  <c:v>87.512</c:v>
                </c:pt>
                <c:pt idx="65">
                  <c:v>87.096999999999994</c:v>
                </c:pt>
                <c:pt idx="66">
                  <c:v>85.022999999999996</c:v>
                </c:pt>
                <c:pt idx="67">
                  <c:v>84.608999999999995</c:v>
                </c:pt>
                <c:pt idx="68">
                  <c:v>84.191999999999993</c:v>
                </c:pt>
                <c:pt idx="69">
                  <c:v>84.191999999999993</c:v>
                </c:pt>
                <c:pt idx="70">
                  <c:v>84.191999999999993</c:v>
                </c:pt>
                <c:pt idx="71">
                  <c:v>84.191999999999993</c:v>
                </c:pt>
                <c:pt idx="72">
                  <c:v>84.191999999999993</c:v>
                </c:pt>
                <c:pt idx="73">
                  <c:v>84.191999999999993</c:v>
                </c:pt>
                <c:pt idx="74">
                  <c:v>84.191999999999993</c:v>
                </c:pt>
                <c:pt idx="75">
                  <c:v>84.191999999999993</c:v>
                </c:pt>
                <c:pt idx="76">
                  <c:v>83.697000000000003</c:v>
                </c:pt>
                <c:pt idx="77">
                  <c:v>83.200999999999993</c:v>
                </c:pt>
                <c:pt idx="78">
                  <c:v>82.210999999999999</c:v>
                </c:pt>
                <c:pt idx="79">
                  <c:v>82.210999999999999</c:v>
                </c:pt>
                <c:pt idx="80">
                  <c:v>82.210999999999999</c:v>
                </c:pt>
                <c:pt idx="81">
                  <c:v>82.210999999999999</c:v>
                </c:pt>
                <c:pt idx="82">
                  <c:v>82.210999999999999</c:v>
                </c:pt>
                <c:pt idx="83">
                  <c:v>82.210999999999999</c:v>
                </c:pt>
                <c:pt idx="84">
                  <c:v>82.210999999999999</c:v>
                </c:pt>
                <c:pt idx="85">
                  <c:v>82.210999999999999</c:v>
                </c:pt>
                <c:pt idx="86">
                  <c:v>81.628</c:v>
                </c:pt>
                <c:pt idx="87">
                  <c:v>81.628</c:v>
                </c:pt>
                <c:pt idx="88">
                  <c:v>81.628</c:v>
                </c:pt>
                <c:pt idx="89">
                  <c:v>81.040999999999997</c:v>
                </c:pt>
                <c:pt idx="90">
                  <c:v>78.683000000000007</c:v>
                </c:pt>
                <c:pt idx="91">
                  <c:v>77.5</c:v>
                </c:pt>
                <c:pt idx="92">
                  <c:v>76.903999999999996</c:v>
                </c:pt>
                <c:pt idx="93">
                  <c:v>76.903999999999996</c:v>
                </c:pt>
                <c:pt idx="94">
                  <c:v>76.903999999999996</c:v>
                </c:pt>
                <c:pt idx="95">
                  <c:v>76.903999999999996</c:v>
                </c:pt>
                <c:pt idx="96">
                  <c:v>76.903999999999996</c:v>
                </c:pt>
                <c:pt idx="97">
                  <c:v>76.903999999999996</c:v>
                </c:pt>
                <c:pt idx="98">
                  <c:v>76.903999999999996</c:v>
                </c:pt>
                <c:pt idx="99">
                  <c:v>76.903999999999996</c:v>
                </c:pt>
                <c:pt idx="100">
                  <c:v>76.903999999999996</c:v>
                </c:pt>
                <c:pt idx="101">
                  <c:v>76.084999999999994</c:v>
                </c:pt>
                <c:pt idx="102">
                  <c:v>75.248999999999995</c:v>
                </c:pt>
                <c:pt idx="103">
                  <c:v>74.412999999999997</c:v>
                </c:pt>
                <c:pt idx="104">
                  <c:v>74.412999999999997</c:v>
                </c:pt>
                <c:pt idx="105">
                  <c:v>74.412999999999997</c:v>
                </c:pt>
                <c:pt idx="106">
                  <c:v>74.412999999999997</c:v>
                </c:pt>
                <c:pt idx="107">
                  <c:v>74.412999999999997</c:v>
                </c:pt>
                <c:pt idx="108">
                  <c:v>74.412999999999997</c:v>
                </c:pt>
                <c:pt idx="109">
                  <c:v>74.412999999999997</c:v>
                </c:pt>
                <c:pt idx="110">
                  <c:v>74.412999999999997</c:v>
                </c:pt>
                <c:pt idx="111">
                  <c:v>74.412999999999997</c:v>
                </c:pt>
                <c:pt idx="112">
                  <c:v>74.412999999999997</c:v>
                </c:pt>
                <c:pt idx="113">
                  <c:v>73.231999999999999</c:v>
                </c:pt>
                <c:pt idx="114">
                  <c:v>73.231999999999999</c:v>
                </c:pt>
                <c:pt idx="115">
                  <c:v>73.231999999999999</c:v>
                </c:pt>
                <c:pt idx="116">
                  <c:v>73.231999999999999</c:v>
                </c:pt>
                <c:pt idx="117">
                  <c:v>73.231999999999999</c:v>
                </c:pt>
                <c:pt idx="118">
                  <c:v>73.231999999999999</c:v>
                </c:pt>
                <c:pt idx="119">
                  <c:v>73.231999999999999</c:v>
                </c:pt>
                <c:pt idx="120">
                  <c:v>73.231999999999999</c:v>
                </c:pt>
                <c:pt idx="121">
                  <c:v>73.231999999999999</c:v>
                </c:pt>
                <c:pt idx="122">
                  <c:v>73.231999999999999</c:v>
                </c:pt>
                <c:pt idx="123">
                  <c:v>73.231999999999999</c:v>
                </c:pt>
                <c:pt idx="124">
                  <c:v>73.231999999999999</c:v>
                </c:pt>
                <c:pt idx="125">
                  <c:v>69.825999999999993</c:v>
                </c:pt>
                <c:pt idx="126">
                  <c:v>68.123000000000005</c:v>
                </c:pt>
                <c:pt idx="127">
                  <c:v>64.716999999999999</c:v>
                </c:pt>
                <c:pt idx="128">
                  <c:v>64.716999999999999</c:v>
                </c:pt>
                <c:pt idx="129">
                  <c:v>64.716999999999999</c:v>
                </c:pt>
                <c:pt idx="130">
                  <c:v>64.716999999999999</c:v>
                </c:pt>
                <c:pt idx="131">
                  <c:v>64.716999999999999</c:v>
                </c:pt>
                <c:pt idx="132">
                  <c:v>64.716999999999999</c:v>
                </c:pt>
                <c:pt idx="133">
                  <c:v>64.716999999999999</c:v>
                </c:pt>
                <c:pt idx="134">
                  <c:v>64.716999999999999</c:v>
                </c:pt>
                <c:pt idx="135">
                  <c:v>64.716999999999999</c:v>
                </c:pt>
                <c:pt idx="136">
                  <c:v>64.716999999999999</c:v>
                </c:pt>
                <c:pt idx="137">
                  <c:v>64.716999999999999</c:v>
                </c:pt>
                <c:pt idx="138">
                  <c:v>60.91</c:v>
                </c:pt>
                <c:pt idx="139">
                  <c:v>57.103000000000002</c:v>
                </c:pt>
                <c:pt idx="140">
                  <c:v>57.103000000000002</c:v>
                </c:pt>
                <c:pt idx="141">
                  <c:v>57.103000000000002</c:v>
                </c:pt>
                <c:pt idx="142">
                  <c:v>57.103000000000002</c:v>
                </c:pt>
                <c:pt idx="143">
                  <c:v>57.103000000000002</c:v>
                </c:pt>
                <c:pt idx="144">
                  <c:v>#N/A</c:v>
                </c:pt>
              </c:numCache>
            </c:numRef>
          </c:yVal>
          <c:smooth val="0"/>
          <c:extLst>
            <c:ext xmlns:c16="http://schemas.microsoft.com/office/drawing/2014/chart" uri="{C3380CC4-5D6E-409C-BE32-E72D297353CC}">
              <c16:uniqueId val="{00000002-FE1E-4F0F-9634-698ED8A8555A}"/>
            </c:ext>
          </c:extLst>
        </c:ser>
        <c:ser>
          <c:idx val="3"/>
          <c:order val="3"/>
          <c:tx>
            <c:strRef>
              <c:f>Sheet1!$E$1</c:f>
              <c:strCache>
                <c:ptCount val="1"/>
                <c:pt idx="0">
                  <c:v>11-17 Years (N = 1,430)</c:v>
                </c:pt>
              </c:strCache>
            </c:strRef>
          </c:tx>
          <c:spPr>
            <a:ln w="4762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99.93</c:v>
                </c:pt>
                <c:pt idx="5">
                  <c:v>99.789000000000001</c:v>
                </c:pt>
                <c:pt idx="6">
                  <c:v>99.013000000000005</c:v>
                </c:pt>
                <c:pt idx="7">
                  <c:v>97.248999999999995</c:v>
                </c:pt>
                <c:pt idx="8">
                  <c:v>97.036000000000001</c:v>
                </c:pt>
                <c:pt idx="9">
                  <c:v>96.965000000000003</c:v>
                </c:pt>
                <c:pt idx="10">
                  <c:v>96.965000000000003</c:v>
                </c:pt>
                <c:pt idx="11">
                  <c:v>96.965000000000003</c:v>
                </c:pt>
                <c:pt idx="12">
                  <c:v>96.965000000000003</c:v>
                </c:pt>
                <c:pt idx="13">
                  <c:v>96.965000000000003</c:v>
                </c:pt>
                <c:pt idx="14">
                  <c:v>96.965000000000003</c:v>
                </c:pt>
                <c:pt idx="15">
                  <c:v>96.965000000000003</c:v>
                </c:pt>
                <c:pt idx="16">
                  <c:v>96.965000000000003</c:v>
                </c:pt>
                <c:pt idx="17">
                  <c:v>96.555999999999997</c:v>
                </c:pt>
                <c:pt idx="18">
                  <c:v>95.570999999999998</c:v>
                </c:pt>
                <c:pt idx="19">
                  <c:v>94.173000000000002</c:v>
                </c:pt>
                <c:pt idx="20">
                  <c:v>93.924999999999997</c:v>
                </c:pt>
                <c:pt idx="21">
                  <c:v>93.841999999999999</c:v>
                </c:pt>
                <c:pt idx="22">
                  <c:v>93.841999999999999</c:v>
                </c:pt>
                <c:pt idx="23">
                  <c:v>93.841999999999999</c:v>
                </c:pt>
                <c:pt idx="24">
                  <c:v>93.841999999999999</c:v>
                </c:pt>
                <c:pt idx="25">
                  <c:v>93.745999999999995</c:v>
                </c:pt>
                <c:pt idx="26">
                  <c:v>93.745999999999995</c:v>
                </c:pt>
                <c:pt idx="27">
                  <c:v>93.644999999999996</c:v>
                </c:pt>
                <c:pt idx="28">
                  <c:v>93.340999999999994</c:v>
                </c:pt>
                <c:pt idx="29">
                  <c:v>93.138000000000005</c:v>
                </c:pt>
                <c:pt idx="30">
                  <c:v>91.718000000000004</c:v>
                </c:pt>
                <c:pt idx="31">
                  <c:v>90.397000000000006</c:v>
                </c:pt>
                <c:pt idx="32">
                  <c:v>89.99</c:v>
                </c:pt>
                <c:pt idx="33">
                  <c:v>89.887</c:v>
                </c:pt>
                <c:pt idx="34">
                  <c:v>89.887</c:v>
                </c:pt>
                <c:pt idx="35">
                  <c:v>89.781999999999996</c:v>
                </c:pt>
                <c:pt idx="36">
                  <c:v>89.781999999999996</c:v>
                </c:pt>
                <c:pt idx="37">
                  <c:v>89.668000000000006</c:v>
                </c:pt>
                <c:pt idx="38">
                  <c:v>89.543999999999997</c:v>
                </c:pt>
                <c:pt idx="39">
                  <c:v>89.42</c:v>
                </c:pt>
                <c:pt idx="40">
                  <c:v>89.42</c:v>
                </c:pt>
                <c:pt idx="41">
                  <c:v>88.792000000000002</c:v>
                </c:pt>
                <c:pt idx="42">
                  <c:v>87.658000000000001</c:v>
                </c:pt>
                <c:pt idx="43">
                  <c:v>86.393000000000001</c:v>
                </c:pt>
                <c:pt idx="44">
                  <c:v>85.628</c:v>
                </c:pt>
                <c:pt idx="45">
                  <c:v>85.628</c:v>
                </c:pt>
                <c:pt idx="46">
                  <c:v>85.628</c:v>
                </c:pt>
                <c:pt idx="47">
                  <c:v>85.628</c:v>
                </c:pt>
                <c:pt idx="48">
                  <c:v>85.628</c:v>
                </c:pt>
                <c:pt idx="49">
                  <c:v>85.628</c:v>
                </c:pt>
                <c:pt idx="50">
                  <c:v>85.313999999999993</c:v>
                </c:pt>
                <c:pt idx="51">
                  <c:v>85.153999999999996</c:v>
                </c:pt>
                <c:pt idx="52">
                  <c:v>84.353999999999999</c:v>
                </c:pt>
                <c:pt idx="53">
                  <c:v>84.034000000000006</c:v>
                </c:pt>
                <c:pt idx="54">
                  <c:v>83.391999999999996</c:v>
                </c:pt>
                <c:pt idx="55">
                  <c:v>81.784000000000006</c:v>
                </c:pt>
                <c:pt idx="56">
                  <c:v>81.460999999999999</c:v>
                </c:pt>
                <c:pt idx="57">
                  <c:v>81.296999999999997</c:v>
                </c:pt>
                <c:pt idx="58">
                  <c:v>81.296999999999997</c:v>
                </c:pt>
                <c:pt idx="59">
                  <c:v>81.296999999999997</c:v>
                </c:pt>
                <c:pt idx="60">
                  <c:v>81.296999999999997</c:v>
                </c:pt>
                <c:pt idx="61">
                  <c:v>81.102999999999994</c:v>
                </c:pt>
                <c:pt idx="62">
                  <c:v>80.694999999999993</c:v>
                </c:pt>
                <c:pt idx="63">
                  <c:v>79.653999999999996</c:v>
                </c:pt>
                <c:pt idx="64">
                  <c:v>79.233000000000004</c:v>
                </c:pt>
                <c:pt idx="65">
                  <c:v>77.962999999999994</c:v>
                </c:pt>
                <c:pt idx="66">
                  <c:v>75.832999999999998</c:v>
                </c:pt>
                <c:pt idx="67">
                  <c:v>74.126000000000005</c:v>
                </c:pt>
                <c:pt idx="68">
                  <c:v>73.911000000000001</c:v>
                </c:pt>
                <c:pt idx="69">
                  <c:v>73.688999999999993</c:v>
                </c:pt>
                <c:pt idx="70">
                  <c:v>73.688999999999993</c:v>
                </c:pt>
                <c:pt idx="71">
                  <c:v>73.688999999999993</c:v>
                </c:pt>
                <c:pt idx="72">
                  <c:v>73.688999999999993</c:v>
                </c:pt>
                <c:pt idx="73">
                  <c:v>73.688999999999993</c:v>
                </c:pt>
                <c:pt idx="74">
                  <c:v>73.688999999999993</c:v>
                </c:pt>
                <c:pt idx="75">
                  <c:v>73.13</c:v>
                </c:pt>
                <c:pt idx="76">
                  <c:v>72.569000000000003</c:v>
                </c:pt>
                <c:pt idx="77">
                  <c:v>70.888000000000005</c:v>
                </c:pt>
                <c:pt idx="78">
                  <c:v>70.045000000000002</c:v>
                </c:pt>
                <c:pt idx="79">
                  <c:v>69.481999999999999</c:v>
                </c:pt>
                <c:pt idx="80">
                  <c:v>69.481999999999999</c:v>
                </c:pt>
                <c:pt idx="81">
                  <c:v>69.481999999999999</c:v>
                </c:pt>
                <c:pt idx="82">
                  <c:v>69.481999999999999</c:v>
                </c:pt>
                <c:pt idx="83">
                  <c:v>69.481999999999999</c:v>
                </c:pt>
                <c:pt idx="84">
                  <c:v>69.481999999999999</c:v>
                </c:pt>
                <c:pt idx="85">
                  <c:v>69.481999999999999</c:v>
                </c:pt>
                <c:pt idx="86">
                  <c:v>69.481999999999999</c:v>
                </c:pt>
                <c:pt idx="87">
                  <c:v>68.335999999999999</c:v>
                </c:pt>
                <c:pt idx="88">
                  <c:v>68.335999999999999</c:v>
                </c:pt>
                <c:pt idx="89">
                  <c:v>67.185000000000002</c:v>
                </c:pt>
                <c:pt idx="90">
                  <c:v>66.417000000000002</c:v>
                </c:pt>
                <c:pt idx="91">
                  <c:v>65.649000000000001</c:v>
                </c:pt>
                <c:pt idx="92">
                  <c:v>64.872</c:v>
                </c:pt>
                <c:pt idx="93">
                  <c:v>64.872</c:v>
                </c:pt>
                <c:pt idx="94">
                  <c:v>64.872</c:v>
                </c:pt>
                <c:pt idx="95">
                  <c:v>64.872</c:v>
                </c:pt>
                <c:pt idx="96">
                  <c:v>64.872</c:v>
                </c:pt>
                <c:pt idx="97">
                  <c:v>64.872</c:v>
                </c:pt>
                <c:pt idx="98">
                  <c:v>64.344999999999999</c:v>
                </c:pt>
                <c:pt idx="99">
                  <c:v>63.804000000000002</c:v>
                </c:pt>
                <c:pt idx="100">
                  <c:v>63.804000000000002</c:v>
                </c:pt>
                <c:pt idx="101">
                  <c:v>63.262999999999998</c:v>
                </c:pt>
                <c:pt idx="102">
                  <c:v>62.718000000000004</c:v>
                </c:pt>
                <c:pt idx="103">
                  <c:v>59.991</c:v>
                </c:pt>
                <c:pt idx="104">
                  <c:v>59.991</c:v>
                </c:pt>
                <c:pt idx="105">
                  <c:v>59.991</c:v>
                </c:pt>
                <c:pt idx="106">
                  <c:v>59.991</c:v>
                </c:pt>
                <c:pt idx="107">
                  <c:v>59.991</c:v>
                </c:pt>
                <c:pt idx="108">
                  <c:v>59.991</c:v>
                </c:pt>
                <c:pt idx="109">
                  <c:v>59.991</c:v>
                </c:pt>
                <c:pt idx="110">
                  <c:v>59.991</c:v>
                </c:pt>
                <c:pt idx="111">
                  <c:v>59.18</c:v>
                </c:pt>
                <c:pt idx="112">
                  <c:v>58.357999999999997</c:v>
                </c:pt>
                <c:pt idx="113">
                  <c:v>58.357999999999997</c:v>
                </c:pt>
                <c:pt idx="114">
                  <c:v>57.536000000000001</c:v>
                </c:pt>
                <c:pt idx="115">
                  <c:v>55.070999999999998</c:v>
                </c:pt>
                <c:pt idx="116">
                  <c:v>55.070999999999998</c:v>
                </c:pt>
                <c:pt idx="117">
                  <c:v>55.070999999999998</c:v>
                </c:pt>
                <c:pt idx="118">
                  <c:v>55.070999999999998</c:v>
                </c:pt>
                <c:pt idx="119">
                  <c:v>55.070999999999998</c:v>
                </c:pt>
                <c:pt idx="120">
                  <c:v>55.070999999999998</c:v>
                </c:pt>
                <c:pt idx="121">
                  <c:v>54.012</c:v>
                </c:pt>
                <c:pt idx="122">
                  <c:v>52.886000000000003</c:v>
                </c:pt>
                <c:pt idx="123">
                  <c:v>50.536000000000001</c:v>
                </c:pt>
                <c:pt idx="124">
                  <c:v>50.536000000000001</c:v>
                </c:pt>
                <c:pt idx="125">
                  <c:v>50.536000000000001</c:v>
                </c:pt>
                <c:pt idx="126">
                  <c:v>49.302999999999997</c:v>
                </c:pt>
                <c:pt idx="127">
                  <c:v>46.838000000000001</c:v>
                </c:pt>
                <c:pt idx="128">
                  <c:v>46.838000000000001</c:v>
                </c:pt>
                <c:pt idx="129">
                  <c:v>46.838000000000001</c:v>
                </c:pt>
                <c:pt idx="130">
                  <c:v>46.838000000000001</c:v>
                </c:pt>
                <c:pt idx="131">
                  <c:v>46.838000000000001</c:v>
                </c:pt>
                <c:pt idx="132">
                  <c:v>46.838000000000001</c:v>
                </c:pt>
                <c:pt idx="133">
                  <c:v>46.838000000000001</c:v>
                </c:pt>
                <c:pt idx="134">
                  <c:v>44.802</c:v>
                </c:pt>
                <c:pt idx="135">
                  <c:v>42.765000000000001</c:v>
                </c:pt>
                <c:pt idx="136">
                  <c:v>40.728999999999999</c:v>
                </c:pt>
                <c:pt idx="137">
                  <c:v>40.728999999999999</c:v>
                </c:pt>
                <c:pt idx="138">
                  <c:v>40.728999999999999</c:v>
                </c:pt>
                <c:pt idx="139">
                  <c:v>40.728999999999999</c:v>
                </c:pt>
                <c:pt idx="140">
                  <c:v>40.728999999999999</c:v>
                </c:pt>
                <c:pt idx="141">
                  <c:v>40.728999999999999</c:v>
                </c:pt>
                <c:pt idx="142">
                  <c:v>40.728999999999999</c:v>
                </c:pt>
                <c:pt idx="143">
                  <c:v>40.728999999999999</c:v>
                </c:pt>
                <c:pt idx="144">
                  <c:v>40.728999999999999</c:v>
                </c:pt>
              </c:numCache>
            </c:numRef>
          </c:yVal>
          <c:smooth val="0"/>
          <c:extLst>
            <c:ext xmlns:c16="http://schemas.microsoft.com/office/drawing/2014/chart" uri="{C3380CC4-5D6E-409C-BE32-E72D297353CC}">
              <c16:uniqueId val="{00000003-FE1E-4F0F-9634-698ED8A8555A}"/>
            </c:ext>
          </c:extLst>
        </c:ser>
        <c:dLbls>
          <c:showLegendKey val="0"/>
          <c:showVal val="0"/>
          <c:showCatName val="0"/>
          <c:showSerName val="0"/>
          <c:showPercent val="0"/>
          <c:showBubbleSize val="0"/>
        </c:dLbls>
        <c:axId val="675412480"/>
        <c:axId val="675412872"/>
      </c:scatterChart>
      <c:valAx>
        <c:axId val="67541248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2872"/>
        <c:crosses val="autoZero"/>
        <c:crossBetween val="midCat"/>
        <c:majorUnit val="1"/>
      </c:valAx>
      <c:valAx>
        <c:axId val="6754128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1.1288063549578429E-2"/>
              <c:y val="0.1829334942003217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2480"/>
        <c:crosses val="autoZero"/>
        <c:crossBetween val="midCat"/>
        <c:majorUnit val="25"/>
      </c:valAx>
      <c:spPr>
        <a:noFill/>
        <a:ln>
          <a:solidFill>
            <a:schemeClr val="bg2"/>
          </a:solidFill>
        </a:ln>
      </c:spPr>
    </c:plotArea>
    <c:legend>
      <c:legendPos val="r"/>
      <c:layout>
        <c:manualLayout>
          <c:xMode val="edge"/>
          <c:yMode val="edge"/>
          <c:x val="0.14809734513274336"/>
          <c:y val="0.53274786216239101"/>
          <c:w val="0.26484519081132563"/>
          <c:h val="0.23100668868004404"/>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1618702530208"/>
          <c:y val="3.7226668387763256E-2"/>
          <c:w val="0.85105962418416581"/>
          <c:h val="0.78256400327008313"/>
        </c:manualLayout>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Sheet1!$A$2:$A$22</c:f>
              <c:strCache>
                <c:ptCount val="21"/>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1287</c:v>
                </c:pt>
                <c:pt idx="1">
                  <c:v>730</c:v>
                </c:pt>
                <c:pt idx="2">
                  <c:v>400</c:v>
                </c:pt>
                <c:pt idx="3">
                  <c:v>312</c:v>
                </c:pt>
                <c:pt idx="4">
                  <c:v>270</c:v>
                </c:pt>
                <c:pt idx="5">
                  <c:v>224</c:v>
                </c:pt>
                <c:pt idx="6">
                  <c:v>196</c:v>
                </c:pt>
                <c:pt idx="7">
                  <c:v>194</c:v>
                </c:pt>
                <c:pt idx="8">
                  <c:v>163</c:v>
                </c:pt>
                <c:pt idx="9">
                  <c:v>195</c:v>
                </c:pt>
                <c:pt idx="10">
                  <c:v>203</c:v>
                </c:pt>
                <c:pt idx="11">
                  <c:v>195</c:v>
                </c:pt>
                <c:pt idx="12">
                  <c:v>226</c:v>
                </c:pt>
                <c:pt idx="13">
                  <c:v>197</c:v>
                </c:pt>
                <c:pt idx="14">
                  <c:v>251</c:v>
                </c:pt>
                <c:pt idx="15">
                  <c:v>242</c:v>
                </c:pt>
                <c:pt idx="16">
                  <c:v>313</c:v>
                </c:pt>
                <c:pt idx="17">
                  <c:v>291</c:v>
                </c:pt>
                <c:pt idx="18">
                  <c:v>854</c:v>
                </c:pt>
                <c:pt idx="19">
                  <c:v>279</c:v>
                </c:pt>
                <c:pt idx="20">
                  <c:v>708</c:v>
                </c:pt>
              </c:numCache>
            </c:numRef>
          </c:val>
          <c:extLst>
            <c:ext xmlns:c16="http://schemas.microsoft.com/office/drawing/2014/chart" uri="{C3380CC4-5D6E-409C-BE32-E72D297353CC}">
              <c16:uniqueId val="{00000000-BCDB-4000-B5A7-4558BCF1A19A}"/>
            </c:ext>
          </c:extLst>
        </c:ser>
        <c:dLbls>
          <c:showLegendKey val="0"/>
          <c:showVal val="0"/>
          <c:showCatName val="0"/>
          <c:showSerName val="0"/>
          <c:showPercent val="0"/>
          <c:showBubbleSize val="0"/>
        </c:dLbls>
        <c:gapWidth val="25"/>
        <c:overlap val="100"/>
        <c:axId val="581205840"/>
        <c:axId val="581206232"/>
      </c:barChart>
      <c:catAx>
        <c:axId val="581205840"/>
        <c:scaling>
          <c:orientation val="minMax"/>
        </c:scaling>
        <c:delete val="0"/>
        <c:axPos val="b"/>
        <c:title>
          <c:tx>
            <c:rich>
              <a:bodyPr/>
              <a:lstStyle/>
              <a:p>
                <a:pPr>
                  <a:defRPr sz="1700">
                    <a:solidFill>
                      <a:schemeClr val="bg2"/>
                    </a:solidFill>
                  </a:defRPr>
                </a:pPr>
                <a:r>
                  <a:rPr lang="en-US" sz="1700" dirty="0" smtClean="0">
                    <a:solidFill>
                      <a:schemeClr val="bg2"/>
                    </a:solidFill>
                  </a:rPr>
                  <a:t>Donor</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4343773953034626"/>
              <c:y val="0.91653005464480874"/>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81206232"/>
        <c:crosses val="autoZero"/>
        <c:auto val="1"/>
        <c:lblAlgn val="ctr"/>
        <c:lblOffset val="100"/>
        <c:tickLblSkip val="1"/>
        <c:noMultiLvlLbl val="0"/>
      </c:catAx>
      <c:valAx>
        <c:axId val="581206232"/>
        <c:scaling>
          <c:orientation val="minMax"/>
          <c:max val="14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1205840"/>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289)</c:v>
                </c:pt>
              </c:strCache>
            </c:strRef>
          </c:tx>
          <c:spPr>
            <a:ln w="4127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99.308000000000007</c:v>
                </c:pt>
                <c:pt idx="7">
                  <c:v>96.537000000000006</c:v>
                </c:pt>
                <c:pt idx="8">
                  <c:v>96.537000000000006</c:v>
                </c:pt>
                <c:pt idx="9">
                  <c:v>96.537000000000006</c:v>
                </c:pt>
                <c:pt idx="10">
                  <c:v>96.537000000000006</c:v>
                </c:pt>
                <c:pt idx="11">
                  <c:v>96.537000000000006</c:v>
                </c:pt>
                <c:pt idx="12">
                  <c:v>96.537000000000006</c:v>
                </c:pt>
                <c:pt idx="13">
                  <c:v>96.537000000000006</c:v>
                </c:pt>
                <c:pt idx="14">
                  <c:v>96.537000000000006</c:v>
                </c:pt>
                <c:pt idx="15">
                  <c:v>96.537000000000006</c:v>
                </c:pt>
                <c:pt idx="16">
                  <c:v>96.537000000000006</c:v>
                </c:pt>
                <c:pt idx="17">
                  <c:v>96.143000000000001</c:v>
                </c:pt>
                <c:pt idx="18">
                  <c:v>95.748000000000005</c:v>
                </c:pt>
                <c:pt idx="19">
                  <c:v>94.956000000000003</c:v>
                </c:pt>
                <c:pt idx="20">
                  <c:v>94.956000000000003</c:v>
                </c:pt>
                <c:pt idx="21">
                  <c:v>94.956000000000003</c:v>
                </c:pt>
                <c:pt idx="22">
                  <c:v>94.956000000000003</c:v>
                </c:pt>
                <c:pt idx="23">
                  <c:v>94.956000000000003</c:v>
                </c:pt>
                <c:pt idx="24">
                  <c:v>94.956000000000003</c:v>
                </c:pt>
                <c:pt idx="25">
                  <c:v>94.956000000000003</c:v>
                </c:pt>
                <c:pt idx="26">
                  <c:v>94.956000000000003</c:v>
                </c:pt>
                <c:pt idx="27">
                  <c:v>94.956000000000003</c:v>
                </c:pt>
                <c:pt idx="28">
                  <c:v>94.956000000000003</c:v>
                </c:pt>
                <c:pt idx="29">
                  <c:v>94.471999999999994</c:v>
                </c:pt>
                <c:pt idx="30">
                  <c:v>93.986999999999995</c:v>
                </c:pt>
                <c:pt idx="31">
                  <c:v>93.503</c:v>
                </c:pt>
                <c:pt idx="32">
                  <c:v>93.013000000000005</c:v>
                </c:pt>
                <c:pt idx="33">
                  <c:v>92.524000000000001</c:v>
                </c:pt>
                <c:pt idx="34">
                  <c:v>92.524000000000001</c:v>
                </c:pt>
                <c:pt idx="35">
                  <c:v>92.524000000000001</c:v>
                </c:pt>
                <c:pt idx="36">
                  <c:v>92.524000000000001</c:v>
                </c:pt>
                <c:pt idx="37">
                  <c:v>92.524000000000001</c:v>
                </c:pt>
                <c:pt idx="38">
                  <c:v>92.524000000000001</c:v>
                </c:pt>
                <c:pt idx="39">
                  <c:v>91.935000000000002</c:v>
                </c:pt>
                <c:pt idx="40">
                  <c:v>91.935000000000002</c:v>
                </c:pt>
                <c:pt idx="41">
                  <c:v>91.340999999999994</c:v>
                </c:pt>
                <c:pt idx="42">
                  <c:v>90.748000000000005</c:v>
                </c:pt>
                <c:pt idx="43">
                  <c:v>90.748000000000005</c:v>
                </c:pt>
                <c:pt idx="44">
                  <c:v>89.554000000000002</c:v>
                </c:pt>
                <c:pt idx="45">
                  <c:v>89.554000000000002</c:v>
                </c:pt>
                <c:pt idx="46">
                  <c:v>89.554000000000002</c:v>
                </c:pt>
                <c:pt idx="47">
                  <c:v>89.554000000000002</c:v>
                </c:pt>
                <c:pt idx="48">
                  <c:v>89.554000000000002</c:v>
                </c:pt>
                <c:pt idx="49">
                  <c:v>89.554000000000002</c:v>
                </c:pt>
                <c:pt idx="50">
                  <c:v>89.554000000000002</c:v>
                </c:pt>
                <c:pt idx="51">
                  <c:v>89.554000000000002</c:v>
                </c:pt>
                <c:pt idx="52">
                  <c:v>89.554000000000002</c:v>
                </c:pt>
                <c:pt idx="53">
                  <c:v>89.554000000000002</c:v>
                </c:pt>
                <c:pt idx="54">
                  <c:v>89.554000000000002</c:v>
                </c:pt>
                <c:pt idx="55">
                  <c:v>87.388000000000005</c:v>
                </c:pt>
                <c:pt idx="56">
                  <c:v>86.665000000000006</c:v>
                </c:pt>
                <c:pt idx="57">
                  <c:v>86.665000000000006</c:v>
                </c:pt>
                <c:pt idx="58">
                  <c:v>86.665000000000006</c:v>
                </c:pt>
                <c:pt idx="59">
                  <c:v>86.665000000000006</c:v>
                </c:pt>
                <c:pt idx="60">
                  <c:v>86.665000000000006</c:v>
                </c:pt>
                <c:pt idx="61">
                  <c:v>86.665000000000006</c:v>
                </c:pt>
                <c:pt idx="62">
                  <c:v>86.665000000000006</c:v>
                </c:pt>
                <c:pt idx="63">
                  <c:v>86.665000000000006</c:v>
                </c:pt>
                <c:pt idx="64">
                  <c:v>86.665000000000006</c:v>
                </c:pt>
                <c:pt idx="65">
                  <c:v>85.823999999999998</c:v>
                </c:pt>
                <c:pt idx="66">
                  <c:v>84.981999999999999</c:v>
                </c:pt>
                <c:pt idx="67">
                  <c:v>84.141000000000005</c:v>
                </c:pt>
                <c:pt idx="68">
                  <c:v>84.141000000000005</c:v>
                </c:pt>
                <c:pt idx="69">
                  <c:v>84.141000000000005</c:v>
                </c:pt>
                <c:pt idx="70">
                  <c:v>84.141000000000005</c:v>
                </c:pt>
                <c:pt idx="71">
                  <c:v>84.141000000000005</c:v>
                </c:pt>
                <c:pt idx="72">
                  <c:v>84.141000000000005</c:v>
                </c:pt>
                <c:pt idx="73">
                  <c:v>84.141000000000005</c:v>
                </c:pt>
                <c:pt idx="74">
                  <c:v>84.141000000000005</c:v>
                </c:pt>
                <c:pt idx="75">
                  <c:v>84.141000000000005</c:v>
                </c:pt>
                <c:pt idx="76">
                  <c:v>84.141000000000005</c:v>
                </c:pt>
                <c:pt idx="77">
                  <c:v>84.141000000000005</c:v>
                </c:pt>
                <c:pt idx="78">
                  <c:v>83.138999999999996</c:v>
                </c:pt>
                <c:pt idx="79">
                  <c:v>83.138999999999996</c:v>
                </c:pt>
                <c:pt idx="80">
                  <c:v>83.138999999999996</c:v>
                </c:pt>
                <c:pt idx="81">
                  <c:v>83.138999999999996</c:v>
                </c:pt>
                <c:pt idx="82">
                  <c:v>83.138999999999996</c:v>
                </c:pt>
                <c:pt idx="83">
                  <c:v>83.138999999999996</c:v>
                </c:pt>
                <c:pt idx="84">
                  <c:v>83.138999999999996</c:v>
                </c:pt>
                <c:pt idx="85">
                  <c:v>83.138999999999996</c:v>
                </c:pt>
                <c:pt idx="86">
                  <c:v>83.138999999999996</c:v>
                </c:pt>
                <c:pt idx="87">
                  <c:v>83.138999999999996</c:v>
                </c:pt>
                <c:pt idx="88">
                  <c:v>83.138999999999996</c:v>
                </c:pt>
                <c:pt idx="89">
                  <c:v>83.138999999999996</c:v>
                </c:pt>
                <c:pt idx="90">
                  <c:v>81.917000000000002</c:v>
                </c:pt>
                <c:pt idx="91">
                  <c:v>81.917000000000002</c:v>
                </c:pt>
                <c:pt idx="92">
                  <c:v>80.694000000000003</c:v>
                </c:pt>
                <c:pt idx="93">
                  <c:v>80.694000000000003</c:v>
                </c:pt>
                <c:pt idx="94">
                  <c:v>80.694000000000003</c:v>
                </c:pt>
                <c:pt idx="95">
                  <c:v>80.694000000000003</c:v>
                </c:pt>
                <c:pt idx="96">
                  <c:v>80.694000000000003</c:v>
                </c:pt>
                <c:pt idx="97">
                  <c:v>80.694000000000003</c:v>
                </c:pt>
                <c:pt idx="98">
                  <c:v>80.694000000000003</c:v>
                </c:pt>
                <c:pt idx="99">
                  <c:v>80.694000000000003</c:v>
                </c:pt>
                <c:pt idx="100">
                  <c:v>80.694000000000003</c:v>
                </c:pt>
                <c:pt idx="101">
                  <c:v>79.08</c:v>
                </c:pt>
                <c:pt idx="102">
                  <c:v>77.465999999999994</c:v>
                </c:pt>
                <c:pt idx="103">
                  <c:v>75.852000000000004</c:v>
                </c:pt>
                <c:pt idx="104">
                  <c:v>75.852000000000004</c:v>
                </c:pt>
                <c:pt idx="105">
                  <c:v>75.852000000000004</c:v>
                </c:pt>
                <c:pt idx="106">
                  <c:v>75.852000000000004</c:v>
                </c:pt>
                <c:pt idx="107">
                  <c:v>75.852000000000004</c:v>
                </c:pt>
                <c:pt idx="108">
                  <c:v>75.852000000000004</c:v>
                </c:pt>
                <c:pt idx="109">
                  <c:v>75.852000000000004</c:v>
                </c:pt>
                <c:pt idx="110">
                  <c:v>75.852000000000004</c:v>
                </c:pt>
                <c:pt idx="111">
                  <c:v>75.852000000000004</c:v>
                </c:pt>
                <c:pt idx="112">
                  <c:v>70.620999999999995</c:v>
                </c:pt>
                <c:pt idx="113">
                  <c:v>70.620999999999995</c:v>
                </c:pt>
                <c:pt idx="114">
                  <c:v>70.620999999999995</c:v>
                </c:pt>
                <c:pt idx="115">
                  <c:v>70.620999999999995</c:v>
                </c:pt>
                <c:pt idx="116">
                  <c:v>70.620999999999995</c:v>
                </c:pt>
                <c:pt idx="117">
                  <c:v>70.620999999999995</c:v>
                </c:pt>
                <c:pt idx="118">
                  <c:v>70.620999999999995</c:v>
                </c:pt>
                <c:pt idx="119">
                  <c:v>70.620999999999995</c:v>
                </c:pt>
                <c:pt idx="120">
                  <c:v>70.620999999999995</c:v>
                </c:pt>
                <c:pt idx="121">
                  <c:v>70.620999999999995</c:v>
                </c:pt>
                <c:pt idx="122">
                  <c:v>70.620999999999995</c:v>
                </c:pt>
                <c:pt idx="123">
                  <c:v>70.620999999999995</c:v>
                </c:pt>
                <c:pt idx="124">
                  <c:v>70.620999999999995</c:v>
                </c:pt>
                <c:pt idx="125">
                  <c:v>66.903999999999996</c:v>
                </c:pt>
                <c:pt idx="126">
                  <c:v>66.903999999999996</c:v>
                </c:pt>
                <c:pt idx="127">
                  <c:v>66.903999999999996</c:v>
                </c:pt>
                <c:pt idx="128">
                  <c:v>66.903999999999996</c:v>
                </c:pt>
                <c:pt idx="129">
                  <c:v>66.903999999999996</c:v>
                </c:pt>
                <c:pt idx="130">
                  <c:v>66.903999999999996</c:v>
                </c:pt>
                <c:pt idx="131">
                  <c:v>66.903999999999996</c:v>
                </c:pt>
                <c:pt idx="132">
                  <c:v>66.903999999999996</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0-FE0C-4D22-AAE7-C335F7E1E627}"/>
            </c:ext>
          </c:extLst>
        </c:ser>
        <c:ser>
          <c:idx val="1"/>
          <c:order val="1"/>
          <c:tx>
            <c:strRef>
              <c:f>Sheet1!$C$1</c:f>
              <c:strCache>
                <c:ptCount val="1"/>
                <c:pt idx="0">
                  <c:v>2-&lt;4 hours (N = 2,301)</c:v>
                </c:pt>
              </c:strCache>
            </c:strRef>
          </c:tx>
          <c:spPr>
            <a:ln w="4127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99.869</c:v>
                </c:pt>
                <c:pt idx="5">
                  <c:v>99.739000000000004</c:v>
                </c:pt>
                <c:pt idx="6">
                  <c:v>99.082999999999998</c:v>
                </c:pt>
                <c:pt idx="7">
                  <c:v>97.942999999999998</c:v>
                </c:pt>
                <c:pt idx="8">
                  <c:v>97.811000000000007</c:v>
                </c:pt>
                <c:pt idx="9">
                  <c:v>97.811000000000007</c:v>
                </c:pt>
                <c:pt idx="10">
                  <c:v>97.811000000000007</c:v>
                </c:pt>
                <c:pt idx="11">
                  <c:v>97.811000000000007</c:v>
                </c:pt>
                <c:pt idx="12">
                  <c:v>97.811000000000007</c:v>
                </c:pt>
                <c:pt idx="13">
                  <c:v>97.811000000000007</c:v>
                </c:pt>
                <c:pt idx="14">
                  <c:v>97.811000000000007</c:v>
                </c:pt>
                <c:pt idx="15">
                  <c:v>97.76</c:v>
                </c:pt>
                <c:pt idx="16">
                  <c:v>97.76</c:v>
                </c:pt>
                <c:pt idx="17">
                  <c:v>97.608000000000004</c:v>
                </c:pt>
                <c:pt idx="18">
                  <c:v>96.843000000000004</c:v>
                </c:pt>
                <c:pt idx="19">
                  <c:v>95.820999999999998</c:v>
                </c:pt>
                <c:pt idx="20">
                  <c:v>95.41</c:v>
                </c:pt>
                <c:pt idx="21">
                  <c:v>95.305999999999997</c:v>
                </c:pt>
                <c:pt idx="22">
                  <c:v>95.254000000000005</c:v>
                </c:pt>
                <c:pt idx="23">
                  <c:v>95.254000000000005</c:v>
                </c:pt>
                <c:pt idx="24">
                  <c:v>95.254000000000005</c:v>
                </c:pt>
                <c:pt idx="25">
                  <c:v>95.194999999999993</c:v>
                </c:pt>
                <c:pt idx="26">
                  <c:v>95.194999999999993</c:v>
                </c:pt>
                <c:pt idx="27">
                  <c:v>95.194999999999993</c:v>
                </c:pt>
                <c:pt idx="28">
                  <c:v>95.007999999999996</c:v>
                </c:pt>
                <c:pt idx="29">
                  <c:v>94.632999999999996</c:v>
                </c:pt>
                <c:pt idx="30">
                  <c:v>93.569000000000003</c:v>
                </c:pt>
                <c:pt idx="31">
                  <c:v>92.629000000000005</c:v>
                </c:pt>
                <c:pt idx="32">
                  <c:v>92.378</c:v>
                </c:pt>
                <c:pt idx="33">
                  <c:v>92.378</c:v>
                </c:pt>
                <c:pt idx="34">
                  <c:v>92.378</c:v>
                </c:pt>
                <c:pt idx="35">
                  <c:v>92.378</c:v>
                </c:pt>
                <c:pt idx="36">
                  <c:v>92.378</c:v>
                </c:pt>
                <c:pt idx="37">
                  <c:v>92.308999999999997</c:v>
                </c:pt>
                <c:pt idx="38">
                  <c:v>92.308999999999997</c:v>
                </c:pt>
                <c:pt idx="39">
                  <c:v>92.233000000000004</c:v>
                </c:pt>
                <c:pt idx="40">
                  <c:v>92.081000000000003</c:v>
                </c:pt>
                <c:pt idx="41">
                  <c:v>91.549000000000007</c:v>
                </c:pt>
                <c:pt idx="42">
                  <c:v>90.94</c:v>
                </c:pt>
                <c:pt idx="43">
                  <c:v>89.796000000000006</c:v>
                </c:pt>
                <c:pt idx="44">
                  <c:v>89.412999999999997</c:v>
                </c:pt>
                <c:pt idx="45">
                  <c:v>89.412999999999997</c:v>
                </c:pt>
                <c:pt idx="46">
                  <c:v>89.412999999999997</c:v>
                </c:pt>
                <c:pt idx="47">
                  <c:v>89.412999999999997</c:v>
                </c:pt>
                <c:pt idx="48">
                  <c:v>89.412999999999997</c:v>
                </c:pt>
                <c:pt idx="49">
                  <c:v>89.412999999999997</c:v>
                </c:pt>
                <c:pt idx="50">
                  <c:v>89.32</c:v>
                </c:pt>
                <c:pt idx="51">
                  <c:v>89.32</c:v>
                </c:pt>
                <c:pt idx="52">
                  <c:v>88.941999999999993</c:v>
                </c:pt>
                <c:pt idx="53">
                  <c:v>88.658000000000001</c:v>
                </c:pt>
                <c:pt idx="54">
                  <c:v>87.995999999999995</c:v>
                </c:pt>
                <c:pt idx="55">
                  <c:v>86.668999999999997</c:v>
                </c:pt>
                <c:pt idx="56">
                  <c:v>86.573999999999998</c:v>
                </c:pt>
                <c:pt idx="57">
                  <c:v>86.477999999999994</c:v>
                </c:pt>
                <c:pt idx="58">
                  <c:v>86.477999999999994</c:v>
                </c:pt>
                <c:pt idx="59">
                  <c:v>86.477999999999994</c:v>
                </c:pt>
                <c:pt idx="60">
                  <c:v>86.477999999999994</c:v>
                </c:pt>
                <c:pt idx="61">
                  <c:v>86.367999999999995</c:v>
                </c:pt>
                <c:pt idx="62">
                  <c:v>86.251999999999995</c:v>
                </c:pt>
                <c:pt idx="63">
                  <c:v>85.659000000000006</c:v>
                </c:pt>
                <c:pt idx="64">
                  <c:v>85.421000000000006</c:v>
                </c:pt>
                <c:pt idx="65">
                  <c:v>84.704999999999998</c:v>
                </c:pt>
                <c:pt idx="66">
                  <c:v>83.628</c:v>
                </c:pt>
                <c:pt idx="67">
                  <c:v>82.790999999999997</c:v>
                </c:pt>
                <c:pt idx="68">
                  <c:v>82.790999999999997</c:v>
                </c:pt>
                <c:pt idx="69">
                  <c:v>82.790999999999997</c:v>
                </c:pt>
                <c:pt idx="70">
                  <c:v>82.790999999999997</c:v>
                </c:pt>
                <c:pt idx="71">
                  <c:v>82.790999999999997</c:v>
                </c:pt>
                <c:pt idx="72">
                  <c:v>82.790999999999997</c:v>
                </c:pt>
                <c:pt idx="73">
                  <c:v>82.790999999999997</c:v>
                </c:pt>
                <c:pt idx="74">
                  <c:v>82.790999999999997</c:v>
                </c:pt>
                <c:pt idx="75">
                  <c:v>82.488</c:v>
                </c:pt>
                <c:pt idx="76">
                  <c:v>81.88</c:v>
                </c:pt>
                <c:pt idx="77">
                  <c:v>80.965000000000003</c:v>
                </c:pt>
                <c:pt idx="78">
                  <c:v>80.353999999999999</c:v>
                </c:pt>
                <c:pt idx="79">
                  <c:v>79.742000000000004</c:v>
                </c:pt>
                <c:pt idx="80">
                  <c:v>79.587000000000003</c:v>
                </c:pt>
                <c:pt idx="81">
                  <c:v>79.587000000000003</c:v>
                </c:pt>
                <c:pt idx="82">
                  <c:v>79.587000000000003</c:v>
                </c:pt>
                <c:pt idx="83">
                  <c:v>79.587000000000003</c:v>
                </c:pt>
                <c:pt idx="84">
                  <c:v>79.587000000000003</c:v>
                </c:pt>
                <c:pt idx="85">
                  <c:v>79.587000000000003</c:v>
                </c:pt>
                <c:pt idx="86">
                  <c:v>79.388000000000005</c:v>
                </c:pt>
                <c:pt idx="87">
                  <c:v>78.988</c:v>
                </c:pt>
                <c:pt idx="88">
                  <c:v>78.988</c:v>
                </c:pt>
                <c:pt idx="89">
                  <c:v>78.382999999999996</c:v>
                </c:pt>
                <c:pt idx="90">
                  <c:v>77.98</c:v>
                </c:pt>
                <c:pt idx="91">
                  <c:v>77.372</c:v>
                </c:pt>
                <c:pt idx="92">
                  <c:v>76.762</c:v>
                </c:pt>
                <c:pt idx="93">
                  <c:v>76.762</c:v>
                </c:pt>
                <c:pt idx="94">
                  <c:v>76.762</c:v>
                </c:pt>
                <c:pt idx="95">
                  <c:v>76.762</c:v>
                </c:pt>
                <c:pt idx="96">
                  <c:v>76.762</c:v>
                </c:pt>
                <c:pt idx="97">
                  <c:v>76.762</c:v>
                </c:pt>
                <c:pt idx="98">
                  <c:v>76.486000000000004</c:v>
                </c:pt>
                <c:pt idx="99">
                  <c:v>76.486000000000004</c:v>
                </c:pt>
                <c:pt idx="100">
                  <c:v>76.486000000000004</c:v>
                </c:pt>
                <c:pt idx="101">
                  <c:v>75.650000000000006</c:v>
                </c:pt>
                <c:pt idx="102">
                  <c:v>74.805000000000007</c:v>
                </c:pt>
                <c:pt idx="103">
                  <c:v>73.111999999999995</c:v>
                </c:pt>
                <c:pt idx="104">
                  <c:v>73.111999999999995</c:v>
                </c:pt>
                <c:pt idx="105">
                  <c:v>73.111999999999995</c:v>
                </c:pt>
                <c:pt idx="106">
                  <c:v>73.111999999999995</c:v>
                </c:pt>
                <c:pt idx="107">
                  <c:v>73.111999999999995</c:v>
                </c:pt>
                <c:pt idx="108">
                  <c:v>73.111999999999995</c:v>
                </c:pt>
                <c:pt idx="109">
                  <c:v>73.111999999999995</c:v>
                </c:pt>
                <c:pt idx="110">
                  <c:v>73.111999999999995</c:v>
                </c:pt>
                <c:pt idx="111">
                  <c:v>73.111999999999995</c:v>
                </c:pt>
                <c:pt idx="112">
                  <c:v>73.111999999999995</c:v>
                </c:pt>
                <c:pt idx="113">
                  <c:v>72.707999999999998</c:v>
                </c:pt>
                <c:pt idx="114">
                  <c:v>71.900000000000006</c:v>
                </c:pt>
                <c:pt idx="115">
                  <c:v>70.284000000000006</c:v>
                </c:pt>
                <c:pt idx="116">
                  <c:v>70.284000000000006</c:v>
                </c:pt>
                <c:pt idx="117">
                  <c:v>70.284000000000006</c:v>
                </c:pt>
                <c:pt idx="118">
                  <c:v>70.284000000000006</c:v>
                </c:pt>
                <c:pt idx="119">
                  <c:v>70.284000000000006</c:v>
                </c:pt>
                <c:pt idx="120">
                  <c:v>70.284000000000006</c:v>
                </c:pt>
                <c:pt idx="121">
                  <c:v>69.697999999999993</c:v>
                </c:pt>
                <c:pt idx="122">
                  <c:v>69.097999999999999</c:v>
                </c:pt>
                <c:pt idx="123">
                  <c:v>69.097999999999999</c:v>
                </c:pt>
                <c:pt idx="124">
                  <c:v>69.097999999999999</c:v>
                </c:pt>
                <c:pt idx="125">
                  <c:v>68.480999999999995</c:v>
                </c:pt>
                <c:pt idx="126">
                  <c:v>67.241</c:v>
                </c:pt>
                <c:pt idx="127">
                  <c:v>64.751000000000005</c:v>
                </c:pt>
                <c:pt idx="128">
                  <c:v>64.751000000000005</c:v>
                </c:pt>
                <c:pt idx="129">
                  <c:v>64.751000000000005</c:v>
                </c:pt>
                <c:pt idx="130">
                  <c:v>64.751000000000005</c:v>
                </c:pt>
                <c:pt idx="131">
                  <c:v>64.751000000000005</c:v>
                </c:pt>
                <c:pt idx="132">
                  <c:v>64.751000000000005</c:v>
                </c:pt>
                <c:pt idx="133">
                  <c:v>64.751000000000005</c:v>
                </c:pt>
                <c:pt idx="134">
                  <c:v>63.670999999999999</c:v>
                </c:pt>
                <c:pt idx="135">
                  <c:v>62.591999999999999</c:v>
                </c:pt>
                <c:pt idx="136">
                  <c:v>62.591999999999999</c:v>
                </c:pt>
                <c:pt idx="137">
                  <c:v>62.591999999999999</c:v>
                </c:pt>
                <c:pt idx="138">
                  <c:v>60.335999999999999</c:v>
                </c:pt>
                <c:pt idx="139">
                  <c:v>58.036999999999999</c:v>
                </c:pt>
                <c:pt idx="140">
                  <c:v>58.036999999999999</c:v>
                </c:pt>
                <c:pt idx="141">
                  <c:v>58.036999999999999</c:v>
                </c:pt>
                <c:pt idx="142">
                  <c:v>58.036999999999999</c:v>
                </c:pt>
                <c:pt idx="143">
                  <c:v>58.036999999999999</c:v>
                </c:pt>
                <c:pt idx="144">
                  <c:v>58.036999999999999</c:v>
                </c:pt>
              </c:numCache>
            </c:numRef>
          </c:yVal>
          <c:smooth val="0"/>
          <c:extLst>
            <c:ext xmlns:c16="http://schemas.microsoft.com/office/drawing/2014/chart" uri="{C3380CC4-5D6E-409C-BE32-E72D297353CC}">
              <c16:uniqueId val="{00000001-FE0C-4D22-AAE7-C335F7E1E627}"/>
            </c:ext>
          </c:extLst>
        </c:ser>
        <c:ser>
          <c:idx val="2"/>
          <c:order val="2"/>
          <c:tx>
            <c:strRef>
              <c:f>Sheet1!$D$1</c:f>
              <c:strCache>
                <c:ptCount val="1"/>
                <c:pt idx="0">
                  <c:v>4+ hours (N = 1,287)</c:v>
                </c:pt>
              </c:strCache>
            </c:strRef>
          </c:tx>
          <c:spPr>
            <a:ln w="4127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99.765000000000001</c:v>
                </c:pt>
                <c:pt idx="6">
                  <c:v>99.450999999999993</c:v>
                </c:pt>
                <c:pt idx="7">
                  <c:v>98.352000000000004</c:v>
                </c:pt>
                <c:pt idx="8">
                  <c:v>98.272999999999996</c:v>
                </c:pt>
                <c:pt idx="9">
                  <c:v>98.194000000000003</c:v>
                </c:pt>
                <c:pt idx="10">
                  <c:v>98.194000000000003</c:v>
                </c:pt>
                <c:pt idx="11">
                  <c:v>98.194000000000003</c:v>
                </c:pt>
                <c:pt idx="12">
                  <c:v>98.194000000000003</c:v>
                </c:pt>
                <c:pt idx="13">
                  <c:v>98.194000000000003</c:v>
                </c:pt>
                <c:pt idx="14">
                  <c:v>98.194000000000003</c:v>
                </c:pt>
                <c:pt idx="15">
                  <c:v>98.194000000000003</c:v>
                </c:pt>
                <c:pt idx="16">
                  <c:v>98.012</c:v>
                </c:pt>
                <c:pt idx="17">
                  <c:v>97.647000000000006</c:v>
                </c:pt>
                <c:pt idx="18">
                  <c:v>97.19</c:v>
                </c:pt>
                <c:pt idx="19">
                  <c:v>96.001000000000005</c:v>
                </c:pt>
                <c:pt idx="20">
                  <c:v>95.817999999999998</c:v>
                </c:pt>
                <c:pt idx="21">
                  <c:v>95.724999999999994</c:v>
                </c:pt>
                <c:pt idx="22">
                  <c:v>95.724999999999994</c:v>
                </c:pt>
                <c:pt idx="23">
                  <c:v>95.724999999999994</c:v>
                </c:pt>
                <c:pt idx="24">
                  <c:v>95.724999999999994</c:v>
                </c:pt>
                <c:pt idx="25">
                  <c:v>95.724999999999994</c:v>
                </c:pt>
                <c:pt idx="26">
                  <c:v>95.724999999999994</c:v>
                </c:pt>
                <c:pt idx="27">
                  <c:v>95.617000000000004</c:v>
                </c:pt>
                <c:pt idx="28">
                  <c:v>95.400999999999996</c:v>
                </c:pt>
                <c:pt idx="29">
                  <c:v>95.075999999999993</c:v>
                </c:pt>
                <c:pt idx="30">
                  <c:v>94.424999999999997</c:v>
                </c:pt>
                <c:pt idx="31">
                  <c:v>93.557000000000002</c:v>
                </c:pt>
                <c:pt idx="32">
                  <c:v>93.447999999999993</c:v>
                </c:pt>
                <c:pt idx="33">
                  <c:v>93.447999999999993</c:v>
                </c:pt>
                <c:pt idx="34">
                  <c:v>93.447999999999993</c:v>
                </c:pt>
                <c:pt idx="35">
                  <c:v>93.447999999999993</c:v>
                </c:pt>
                <c:pt idx="36">
                  <c:v>93.447999999999993</c:v>
                </c:pt>
                <c:pt idx="37">
                  <c:v>93.447999999999993</c:v>
                </c:pt>
                <c:pt idx="38">
                  <c:v>93.320999999999998</c:v>
                </c:pt>
                <c:pt idx="39">
                  <c:v>93.194000000000003</c:v>
                </c:pt>
                <c:pt idx="40">
                  <c:v>93.064999999999998</c:v>
                </c:pt>
                <c:pt idx="41">
                  <c:v>92.808999999999997</c:v>
                </c:pt>
                <c:pt idx="42">
                  <c:v>91.781999999999996</c:v>
                </c:pt>
                <c:pt idx="43">
                  <c:v>90.881</c:v>
                </c:pt>
                <c:pt idx="44">
                  <c:v>90.622</c:v>
                </c:pt>
                <c:pt idx="45">
                  <c:v>90.622</c:v>
                </c:pt>
                <c:pt idx="46">
                  <c:v>90.622</c:v>
                </c:pt>
                <c:pt idx="47">
                  <c:v>90.622</c:v>
                </c:pt>
                <c:pt idx="48">
                  <c:v>90.622</c:v>
                </c:pt>
                <c:pt idx="49">
                  <c:v>90.622</c:v>
                </c:pt>
                <c:pt idx="50">
                  <c:v>90.465999999999994</c:v>
                </c:pt>
                <c:pt idx="51">
                  <c:v>90.308999999999997</c:v>
                </c:pt>
                <c:pt idx="52">
                  <c:v>90.150999999999996</c:v>
                </c:pt>
                <c:pt idx="53">
                  <c:v>89.994</c:v>
                </c:pt>
                <c:pt idx="54">
                  <c:v>88.578000000000003</c:v>
                </c:pt>
                <c:pt idx="55">
                  <c:v>87.632999999999996</c:v>
                </c:pt>
                <c:pt idx="56">
                  <c:v>87.632999999999996</c:v>
                </c:pt>
                <c:pt idx="57">
                  <c:v>87.632999999999996</c:v>
                </c:pt>
                <c:pt idx="58">
                  <c:v>87.632999999999996</c:v>
                </c:pt>
                <c:pt idx="59">
                  <c:v>87.632999999999996</c:v>
                </c:pt>
                <c:pt idx="60">
                  <c:v>87.632999999999996</c:v>
                </c:pt>
                <c:pt idx="61">
                  <c:v>87.632999999999996</c:v>
                </c:pt>
                <c:pt idx="62">
                  <c:v>87.438999999999993</c:v>
                </c:pt>
                <c:pt idx="63">
                  <c:v>87.244</c:v>
                </c:pt>
                <c:pt idx="64">
                  <c:v>87.244</c:v>
                </c:pt>
                <c:pt idx="65">
                  <c:v>86.653999999999996</c:v>
                </c:pt>
                <c:pt idx="66">
                  <c:v>85.076999999999998</c:v>
                </c:pt>
                <c:pt idx="67">
                  <c:v>84.287999999999997</c:v>
                </c:pt>
                <c:pt idx="68">
                  <c:v>83.89</c:v>
                </c:pt>
                <c:pt idx="69">
                  <c:v>83.691000000000003</c:v>
                </c:pt>
                <c:pt idx="70">
                  <c:v>83.691000000000003</c:v>
                </c:pt>
                <c:pt idx="71">
                  <c:v>83.691000000000003</c:v>
                </c:pt>
                <c:pt idx="72">
                  <c:v>83.691000000000003</c:v>
                </c:pt>
                <c:pt idx="73">
                  <c:v>83.691000000000003</c:v>
                </c:pt>
                <c:pt idx="74">
                  <c:v>83.691000000000003</c:v>
                </c:pt>
                <c:pt idx="75">
                  <c:v>83.691000000000003</c:v>
                </c:pt>
                <c:pt idx="76">
                  <c:v>83.447000000000003</c:v>
                </c:pt>
                <c:pt idx="77">
                  <c:v>83.203000000000003</c:v>
                </c:pt>
                <c:pt idx="78">
                  <c:v>81.739000000000004</c:v>
                </c:pt>
                <c:pt idx="79">
                  <c:v>81.251000000000005</c:v>
                </c:pt>
                <c:pt idx="80">
                  <c:v>81.251000000000005</c:v>
                </c:pt>
                <c:pt idx="81">
                  <c:v>81.251000000000005</c:v>
                </c:pt>
                <c:pt idx="82">
                  <c:v>81.251000000000005</c:v>
                </c:pt>
                <c:pt idx="83">
                  <c:v>81.251000000000005</c:v>
                </c:pt>
                <c:pt idx="84">
                  <c:v>81.251000000000005</c:v>
                </c:pt>
                <c:pt idx="85">
                  <c:v>81.251000000000005</c:v>
                </c:pt>
                <c:pt idx="86">
                  <c:v>80.951999999999998</c:v>
                </c:pt>
                <c:pt idx="87">
                  <c:v>80.951999999999998</c:v>
                </c:pt>
                <c:pt idx="88">
                  <c:v>80.653000000000006</c:v>
                </c:pt>
                <c:pt idx="89">
                  <c:v>80.355000000000004</c:v>
                </c:pt>
                <c:pt idx="90">
                  <c:v>79.459000000000003</c:v>
                </c:pt>
                <c:pt idx="91">
                  <c:v>79.16</c:v>
                </c:pt>
                <c:pt idx="92">
                  <c:v>78.86</c:v>
                </c:pt>
                <c:pt idx="93">
                  <c:v>78.558999999999997</c:v>
                </c:pt>
                <c:pt idx="94">
                  <c:v>78.558999999999997</c:v>
                </c:pt>
                <c:pt idx="95">
                  <c:v>78.558999999999997</c:v>
                </c:pt>
                <c:pt idx="96">
                  <c:v>78.233000000000004</c:v>
                </c:pt>
                <c:pt idx="97">
                  <c:v>78.233000000000004</c:v>
                </c:pt>
                <c:pt idx="98">
                  <c:v>78.233000000000004</c:v>
                </c:pt>
                <c:pt idx="99">
                  <c:v>77.852999999999994</c:v>
                </c:pt>
                <c:pt idx="100">
                  <c:v>77.852999999999994</c:v>
                </c:pt>
                <c:pt idx="101">
                  <c:v>77.472999999999999</c:v>
                </c:pt>
                <c:pt idx="102">
                  <c:v>76.712000000000003</c:v>
                </c:pt>
                <c:pt idx="103">
                  <c:v>75.566999999999993</c:v>
                </c:pt>
                <c:pt idx="104">
                  <c:v>75.566999999999993</c:v>
                </c:pt>
                <c:pt idx="105">
                  <c:v>75.566999999999993</c:v>
                </c:pt>
                <c:pt idx="106">
                  <c:v>75.566999999999993</c:v>
                </c:pt>
                <c:pt idx="107">
                  <c:v>75.566999999999993</c:v>
                </c:pt>
                <c:pt idx="108">
                  <c:v>75.566999999999993</c:v>
                </c:pt>
                <c:pt idx="109">
                  <c:v>75.566999999999993</c:v>
                </c:pt>
                <c:pt idx="110">
                  <c:v>75.566999999999993</c:v>
                </c:pt>
                <c:pt idx="111">
                  <c:v>74.531999999999996</c:v>
                </c:pt>
                <c:pt idx="112">
                  <c:v>74.531999999999996</c:v>
                </c:pt>
                <c:pt idx="113">
                  <c:v>73.497</c:v>
                </c:pt>
                <c:pt idx="114">
                  <c:v>73.497</c:v>
                </c:pt>
                <c:pt idx="115">
                  <c:v>72.971999999999994</c:v>
                </c:pt>
                <c:pt idx="116">
                  <c:v>72.971999999999994</c:v>
                </c:pt>
                <c:pt idx="117">
                  <c:v>72.971999999999994</c:v>
                </c:pt>
                <c:pt idx="118">
                  <c:v>72.971999999999994</c:v>
                </c:pt>
                <c:pt idx="119">
                  <c:v>72.971999999999994</c:v>
                </c:pt>
                <c:pt idx="120">
                  <c:v>72.971999999999994</c:v>
                </c:pt>
                <c:pt idx="121">
                  <c:v>72.971999999999994</c:v>
                </c:pt>
                <c:pt idx="122">
                  <c:v>72.971999999999994</c:v>
                </c:pt>
                <c:pt idx="123">
                  <c:v>71.483000000000004</c:v>
                </c:pt>
                <c:pt idx="124">
                  <c:v>70.738</c:v>
                </c:pt>
                <c:pt idx="125">
                  <c:v>68.504000000000005</c:v>
                </c:pt>
                <c:pt idx="126">
                  <c:v>67.007000000000005</c:v>
                </c:pt>
                <c:pt idx="127">
                  <c:v>64.748000000000005</c:v>
                </c:pt>
                <c:pt idx="128">
                  <c:v>64.748000000000005</c:v>
                </c:pt>
                <c:pt idx="129">
                  <c:v>64.748000000000005</c:v>
                </c:pt>
                <c:pt idx="130">
                  <c:v>64.748000000000005</c:v>
                </c:pt>
                <c:pt idx="131">
                  <c:v>64.748000000000005</c:v>
                </c:pt>
                <c:pt idx="132">
                  <c:v>64.748000000000005</c:v>
                </c:pt>
                <c:pt idx="133">
                  <c:v>64.748000000000005</c:v>
                </c:pt>
                <c:pt idx="134">
                  <c:v>64.748000000000005</c:v>
                </c:pt>
                <c:pt idx="135">
                  <c:v>64.748000000000005</c:v>
                </c:pt>
                <c:pt idx="136">
                  <c:v>63.478000000000002</c:v>
                </c:pt>
                <c:pt idx="137">
                  <c:v>63.478000000000002</c:v>
                </c:pt>
                <c:pt idx="138">
                  <c:v>63.478000000000002</c:v>
                </c:pt>
                <c:pt idx="139">
                  <c:v>63.478000000000002</c:v>
                </c:pt>
                <c:pt idx="140">
                  <c:v>63.478000000000002</c:v>
                </c:pt>
                <c:pt idx="141">
                  <c:v>63.478000000000002</c:v>
                </c:pt>
                <c:pt idx="142">
                  <c:v>63.478000000000002</c:v>
                </c:pt>
                <c:pt idx="143">
                  <c:v>63.478000000000002</c:v>
                </c:pt>
                <c:pt idx="144">
                  <c:v>61.762999999999998</c:v>
                </c:pt>
              </c:numCache>
            </c:numRef>
          </c:yVal>
          <c:smooth val="0"/>
          <c:extLst>
            <c:ext xmlns:c16="http://schemas.microsoft.com/office/drawing/2014/chart" uri="{C3380CC4-5D6E-409C-BE32-E72D297353CC}">
              <c16:uniqueId val="{00000002-FE0C-4D22-AAE7-C335F7E1E627}"/>
            </c:ext>
          </c:extLst>
        </c:ser>
        <c:dLbls>
          <c:showLegendKey val="0"/>
          <c:showVal val="0"/>
          <c:showCatName val="0"/>
          <c:showSerName val="0"/>
          <c:showPercent val="0"/>
          <c:showBubbleSize val="0"/>
        </c:dLbls>
        <c:axId val="675413656"/>
        <c:axId val="675414048"/>
      </c:scatterChart>
      <c:valAx>
        <c:axId val="675413656"/>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4048"/>
        <c:crosses val="autoZero"/>
        <c:crossBetween val="midCat"/>
        <c:majorUnit val="1"/>
      </c:valAx>
      <c:valAx>
        <c:axId val="6754140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1.1288063549578429E-2"/>
              <c:y val="0.2080315811659095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3656"/>
        <c:crosses val="autoZero"/>
        <c:crossBetween val="midCat"/>
        <c:majorUnit val="25"/>
      </c:valAx>
      <c:spPr>
        <a:noFill/>
        <a:ln>
          <a:solidFill>
            <a:schemeClr val="bg2"/>
          </a:solidFill>
        </a:ln>
      </c:spPr>
    </c:plotArea>
    <c:legend>
      <c:legendPos val="r"/>
      <c:layout>
        <c:manualLayout>
          <c:xMode val="edge"/>
          <c:yMode val="edge"/>
          <c:x val="0.14072271386430679"/>
          <c:y val="0.56500592667854699"/>
          <c:w val="0.2650516804868418"/>
          <c:h val="0.19207222081110825"/>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79852044062673977"/>
        </c:manualLayout>
      </c:layout>
      <c:scatterChart>
        <c:scatterStyle val="lineMarker"/>
        <c:varyColors val="0"/>
        <c:ser>
          <c:idx val="0"/>
          <c:order val="0"/>
          <c:tx>
            <c:strRef>
              <c:f>Sheet1!$B$1</c:f>
              <c:strCache>
                <c:ptCount val="1"/>
                <c:pt idx="0">
                  <c:v>0-&lt;2 hours/&lt;1 year (N=80)</c:v>
                </c:pt>
              </c:strCache>
            </c:strRef>
          </c:tx>
          <c:spPr>
            <a:ln w="4762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100</c:v>
                </c:pt>
                <c:pt idx="7">
                  <c:v>98.733999999999995</c:v>
                </c:pt>
                <c:pt idx="8">
                  <c:v>98.733999999999995</c:v>
                </c:pt>
                <c:pt idx="9">
                  <c:v>98.733999999999995</c:v>
                </c:pt>
                <c:pt idx="10">
                  <c:v>98.733999999999995</c:v>
                </c:pt>
                <c:pt idx="11">
                  <c:v>98.733999999999995</c:v>
                </c:pt>
                <c:pt idx="12">
                  <c:v>98.733999999999995</c:v>
                </c:pt>
                <c:pt idx="13">
                  <c:v>98.733999999999995</c:v>
                </c:pt>
                <c:pt idx="14">
                  <c:v>98.733999999999995</c:v>
                </c:pt>
                <c:pt idx="15">
                  <c:v>98.733999999999995</c:v>
                </c:pt>
                <c:pt idx="16">
                  <c:v>98.733999999999995</c:v>
                </c:pt>
                <c:pt idx="17">
                  <c:v>97.302999999999997</c:v>
                </c:pt>
                <c:pt idx="18">
                  <c:v>97.302999999999997</c:v>
                </c:pt>
                <c:pt idx="19">
                  <c:v>97.302999999999997</c:v>
                </c:pt>
                <c:pt idx="20">
                  <c:v>97.302999999999997</c:v>
                </c:pt>
                <c:pt idx="21">
                  <c:v>97.302999999999997</c:v>
                </c:pt>
                <c:pt idx="22">
                  <c:v>97.302999999999997</c:v>
                </c:pt>
                <c:pt idx="23">
                  <c:v>97.302999999999997</c:v>
                </c:pt>
                <c:pt idx="24">
                  <c:v>97.302999999999997</c:v>
                </c:pt>
                <c:pt idx="25">
                  <c:v>97.302999999999997</c:v>
                </c:pt>
                <c:pt idx="26">
                  <c:v>97.302999999999997</c:v>
                </c:pt>
                <c:pt idx="27">
                  <c:v>97.302999999999997</c:v>
                </c:pt>
                <c:pt idx="28">
                  <c:v>97.302999999999997</c:v>
                </c:pt>
                <c:pt idx="29">
                  <c:v>95.501000000000005</c:v>
                </c:pt>
                <c:pt idx="30">
                  <c:v>93.698999999999998</c:v>
                </c:pt>
                <c:pt idx="31">
                  <c:v>93.698999999999998</c:v>
                </c:pt>
                <c:pt idx="32">
                  <c:v>93.698999999999998</c:v>
                </c:pt>
                <c:pt idx="33">
                  <c:v>93.698999999999998</c:v>
                </c:pt>
                <c:pt idx="34">
                  <c:v>93.698999999999998</c:v>
                </c:pt>
                <c:pt idx="35">
                  <c:v>93.698999999999998</c:v>
                </c:pt>
                <c:pt idx="36">
                  <c:v>93.698999999999998</c:v>
                </c:pt>
                <c:pt idx="37">
                  <c:v>93.698999999999998</c:v>
                </c:pt>
                <c:pt idx="38">
                  <c:v>93.698999999999998</c:v>
                </c:pt>
                <c:pt idx="39">
                  <c:v>93.698999999999998</c:v>
                </c:pt>
                <c:pt idx="40">
                  <c:v>93.698999999999998</c:v>
                </c:pt>
                <c:pt idx="41">
                  <c:v>93.698999999999998</c:v>
                </c:pt>
                <c:pt idx="42">
                  <c:v>93.698999999999998</c:v>
                </c:pt>
                <c:pt idx="43">
                  <c:v>93.698999999999998</c:v>
                </c:pt>
                <c:pt idx="44">
                  <c:v>93.698999999999998</c:v>
                </c:pt>
                <c:pt idx="45">
                  <c:v>93.698999999999998</c:v>
                </c:pt>
                <c:pt idx="46">
                  <c:v>93.698999999999998</c:v>
                </c:pt>
                <c:pt idx="47">
                  <c:v>93.698999999999998</c:v>
                </c:pt>
                <c:pt idx="48">
                  <c:v>93.698999999999998</c:v>
                </c:pt>
                <c:pt idx="49">
                  <c:v>93.698999999999998</c:v>
                </c:pt>
                <c:pt idx="50">
                  <c:v>93.698999999999998</c:v>
                </c:pt>
                <c:pt idx="51">
                  <c:v>93.698999999999998</c:v>
                </c:pt>
                <c:pt idx="52">
                  <c:v>93.698999999999998</c:v>
                </c:pt>
                <c:pt idx="53">
                  <c:v>93.698999999999998</c:v>
                </c:pt>
                <c:pt idx="54">
                  <c:v>93.698999999999998</c:v>
                </c:pt>
                <c:pt idx="55">
                  <c:v>91.167000000000002</c:v>
                </c:pt>
                <c:pt idx="56">
                  <c:v>91.167000000000002</c:v>
                </c:pt>
                <c:pt idx="57">
                  <c:v>91.167000000000002</c:v>
                </c:pt>
                <c:pt idx="58">
                  <c:v>91.167000000000002</c:v>
                </c:pt>
                <c:pt idx="59">
                  <c:v>91.167000000000002</c:v>
                </c:pt>
                <c:pt idx="60">
                  <c:v>91.167000000000002</c:v>
                </c:pt>
                <c:pt idx="61">
                  <c:v>91.167000000000002</c:v>
                </c:pt>
                <c:pt idx="62">
                  <c:v>91.167000000000002</c:v>
                </c:pt>
                <c:pt idx="63">
                  <c:v>91.167000000000002</c:v>
                </c:pt>
                <c:pt idx="64">
                  <c:v>91.167000000000002</c:v>
                </c:pt>
                <c:pt idx="65">
                  <c:v>91.167000000000002</c:v>
                </c:pt>
                <c:pt idx="66">
                  <c:v>91.167000000000002</c:v>
                </c:pt>
                <c:pt idx="67">
                  <c:v>91.167000000000002</c:v>
                </c:pt>
                <c:pt idx="68">
                  <c:v>91.167000000000002</c:v>
                </c:pt>
                <c:pt idx="69">
                  <c:v>91.167000000000002</c:v>
                </c:pt>
                <c:pt idx="70">
                  <c:v>91.167000000000002</c:v>
                </c:pt>
                <c:pt idx="71">
                  <c:v>91.167000000000002</c:v>
                </c:pt>
                <c:pt idx="72">
                  <c:v>91.167000000000002</c:v>
                </c:pt>
                <c:pt idx="73">
                  <c:v>91.167000000000002</c:v>
                </c:pt>
                <c:pt idx="74">
                  <c:v>91.167000000000002</c:v>
                </c:pt>
                <c:pt idx="75">
                  <c:v>91.167000000000002</c:v>
                </c:pt>
                <c:pt idx="76">
                  <c:v>91.167000000000002</c:v>
                </c:pt>
                <c:pt idx="77">
                  <c:v>91.167000000000002</c:v>
                </c:pt>
                <c:pt idx="78">
                  <c:v>88.128</c:v>
                </c:pt>
                <c:pt idx="79">
                  <c:v>88.128</c:v>
                </c:pt>
                <c:pt idx="80">
                  <c:v>88.128</c:v>
                </c:pt>
                <c:pt idx="81">
                  <c:v>88.128</c:v>
                </c:pt>
                <c:pt idx="82">
                  <c:v>88.128</c:v>
                </c:pt>
                <c:pt idx="83">
                  <c:v>88.128</c:v>
                </c:pt>
                <c:pt idx="84">
                  <c:v>88.128</c:v>
                </c:pt>
                <c:pt idx="85">
                  <c:v>88.128</c:v>
                </c:pt>
                <c:pt idx="86">
                  <c:v>88.128</c:v>
                </c:pt>
                <c:pt idx="87">
                  <c:v>88.128</c:v>
                </c:pt>
                <c:pt idx="88">
                  <c:v>88.128</c:v>
                </c:pt>
                <c:pt idx="89">
                  <c:v>88.128</c:v>
                </c:pt>
                <c:pt idx="90">
                  <c:v>88.128</c:v>
                </c:pt>
                <c:pt idx="91">
                  <c:v>88.128</c:v>
                </c:pt>
                <c:pt idx="92">
                  <c:v>88.128</c:v>
                </c:pt>
                <c:pt idx="93">
                  <c:v>88.128</c:v>
                </c:pt>
                <c:pt idx="94">
                  <c:v>88.128</c:v>
                </c:pt>
                <c:pt idx="95">
                  <c:v>88.128</c:v>
                </c:pt>
                <c:pt idx="96">
                  <c:v>88.128</c:v>
                </c:pt>
                <c:pt idx="97">
                  <c:v>88.128</c:v>
                </c:pt>
                <c:pt idx="98">
                  <c:v>88.128</c:v>
                </c:pt>
                <c:pt idx="99">
                  <c:v>88.128</c:v>
                </c:pt>
                <c:pt idx="100">
                  <c:v>88.128</c:v>
                </c:pt>
                <c:pt idx="101">
                  <c:v>82.253</c:v>
                </c:pt>
                <c:pt idx="102">
                  <c:v>82.253</c:v>
                </c:pt>
                <c:pt idx="103">
                  <c:v>82.253</c:v>
                </c:pt>
                <c:pt idx="104">
                  <c:v>82.253</c:v>
                </c:pt>
                <c:pt idx="105">
                  <c:v>82.253</c:v>
                </c:pt>
                <c:pt idx="106">
                  <c:v>82.253</c:v>
                </c:pt>
                <c:pt idx="107">
                  <c:v>82.253</c:v>
                </c:pt>
                <c:pt idx="108">
                  <c:v>82.253</c:v>
                </c:pt>
                <c:pt idx="109">
                  <c:v>82.253</c:v>
                </c:pt>
                <c:pt idx="110">
                  <c:v>82.253</c:v>
                </c:pt>
                <c:pt idx="111">
                  <c:v>82.253</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0-1093-49D0-8AEF-FB36B1E9EDFD}"/>
            </c:ext>
          </c:extLst>
        </c:ser>
        <c:ser>
          <c:idx val="1"/>
          <c:order val="1"/>
          <c:tx>
            <c:strRef>
              <c:f>Sheet1!$C$1</c:f>
              <c:strCache>
                <c:ptCount val="1"/>
                <c:pt idx="0">
                  <c:v>2+ hours/&lt;1 year (N=951)</c:v>
                </c:pt>
              </c:strCache>
            </c:strRef>
          </c:tx>
          <c:spPr>
            <a:ln w="47625">
              <a:solidFill>
                <a:srgbClr val="CC99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99.79</c:v>
                </c:pt>
                <c:pt idx="5">
                  <c:v>99.367000000000004</c:v>
                </c:pt>
                <c:pt idx="6">
                  <c:v>99.260999999999996</c:v>
                </c:pt>
                <c:pt idx="7">
                  <c:v>98.73</c:v>
                </c:pt>
                <c:pt idx="8">
                  <c:v>98.623000000000005</c:v>
                </c:pt>
                <c:pt idx="9">
                  <c:v>98.623000000000005</c:v>
                </c:pt>
                <c:pt idx="10">
                  <c:v>98.623000000000005</c:v>
                </c:pt>
                <c:pt idx="11">
                  <c:v>98.623000000000005</c:v>
                </c:pt>
                <c:pt idx="12">
                  <c:v>98.623000000000005</c:v>
                </c:pt>
                <c:pt idx="13">
                  <c:v>98.623000000000005</c:v>
                </c:pt>
                <c:pt idx="14">
                  <c:v>98.623000000000005</c:v>
                </c:pt>
                <c:pt idx="15">
                  <c:v>98.623000000000005</c:v>
                </c:pt>
                <c:pt idx="16">
                  <c:v>98.498000000000005</c:v>
                </c:pt>
                <c:pt idx="17">
                  <c:v>98.373999999999995</c:v>
                </c:pt>
                <c:pt idx="18">
                  <c:v>98.248999999999995</c:v>
                </c:pt>
                <c:pt idx="19">
                  <c:v>97.373999999999995</c:v>
                </c:pt>
                <c:pt idx="20">
                  <c:v>97.248999999999995</c:v>
                </c:pt>
                <c:pt idx="21">
                  <c:v>97.123000000000005</c:v>
                </c:pt>
                <c:pt idx="22">
                  <c:v>96.995999999999995</c:v>
                </c:pt>
                <c:pt idx="23">
                  <c:v>96.995999999999995</c:v>
                </c:pt>
                <c:pt idx="24">
                  <c:v>96.995999999999995</c:v>
                </c:pt>
                <c:pt idx="25">
                  <c:v>96.995999999999995</c:v>
                </c:pt>
                <c:pt idx="26">
                  <c:v>96.995999999999995</c:v>
                </c:pt>
                <c:pt idx="27">
                  <c:v>96.995999999999995</c:v>
                </c:pt>
                <c:pt idx="28">
                  <c:v>96.849000000000004</c:v>
                </c:pt>
                <c:pt idx="29">
                  <c:v>96.701999999999998</c:v>
                </c:pt>
                <c:pt idx="30">
                  <c:v>96.554000000000002</c:v>
                </c:pt>
                <c:pt idx="31">
                  <c:v>95.813999999999993</c:v>
                </c:pt>
                <c:pt idx="32">
                  <c:v>95.665999999999997</c:v>
                </c:pt>
                <c:pt idx="33">
                  <c:v>95.665999999999997</c:v>
                </c:pt>
                <c:pt idx="34">
                  <c:v>95.665999999999997</c:v>
                </c:pt>
                <c:pt idx="35">
                  <c:v>95.665999999999997</c:v>
                </c:pt>
                <c:pt idx="36">
                  <c:v>95.665999999999997</c:v>
                </c:pt>
                <c:pt idx="37">
                  <c:v>95.665999999999997</c:v>
                </c:pt>
                <c:pt idx="38">
                  <c:v>95.665999999999997</c:v>
                </c:pt>
                <c:pt idx="39">
                  <c:v>95.49</c:v>
                </c:pt>
                <c:pt idx="40">
                  <c:v>95.313000000000002</c:v>
                </c:pt>
                <c:pt idx="41">
                  <c:v>95.313000000000002</c:v>
                </c:pt>
                <c:pt idx="42">
                  <c:v>94.96</c:v>
                </c:pt>
                <c:pt idx="43">
                  <c:v>94.43</c:v>
                </c:pt>
                <c:pt idx="44">
                  <c:v>94.254000000000005</c:v>
                </c:pt>
                <c:pt idx="45">
                  <c:v>94.254000000000005</c:v>
                </c:pt>
                <c:pt idx="46">
                  <c:v>94.254000000000005</c:v>
                </c:pt>
                <c:pt idx="47">
                  <c:v>94.254000000000005</c:v>
                </c:pt>
                <c:pt idx="48">
                  <c:v>94.254000000000005</c:v>
                </c:pt>
                <c:pt idx="49">
                  <c:v>94.254000000000005</c:v>
                </c:pt>
                <c:pt idx="50">
                  <c:v>94.254000000000005</c:v>
                </c:pt>
                <c:pt idx="51">
                  <c:v>94.254000000000005</c:v>
                </c:pt>
                <c:pt idx="52">
                  <c:v>94.254000000000005</c:v>
                </c:pt>
                <c:pt idx="53">
                  <c:v>94.034999999999997</c:v>
                </c:pt>
                <c:pt idx="54">
                  <c:v>93.162999999999997</c:v>
                </c:pt>
                <c:pt idx="55">
                  <c:v>91.632999999999996</c:v>
                </c:pt>
                <c:pt idx="56">
                  <c:v>91.632999999999996</c:v>
                </c:pt>
                <c:pt idx="57">
                  <c:v>91.632999999999996</c:v>
                </c:pt>
                <c:pt idx="58">
                  <c:v>91.632999999999996</c:v>
                </c:pt>
                <c:pt idx="59">
                  <c:v>91.632999999999996</c:v>
                </c:pt>
                <c:pt idx="60">
                  <c:v>91.632999999999996</c:v>
                </c:pt>
                <c:pt idx="61">
                  <c:v>91.632999999999996</c:v>
                </c:pt>
                <c:pt idx="62">
                  <c:v>91.632999999999996</c:v>
                </c:pt>
                <c:pt idx="63">
                  <c:v>91.366</c:v>
                </c:pt>
                <c:pt idx="64">
                  <c:v>91.366</c:v>
                </c:pt>
                <c:pt idx="65">
                  <c:v>91.097999999999999</c:v>
                </c:pt>
                <c:pt idx="66">
                  <c:v>90.561999999999998</c:v>
                </c:pt>
                <c:pt idx="67">
                  <c:v>90.027000000000001</c:v>
                </c:pt>
                <c:pt idx="68">
                  <c:v>89.759</c:v>
                </c:pt>
                <c:pt idx="69">
                  <c:v>89.759</c:v>
                </c:pt>
                <c:pt idx="70">
                  <c:v>89.759</c:v>
                </c:pt>
                <c:pt idx="71">
                  <c:v>89.759</c:v>
                </c:pt>
                <c:pt idx="72">
                  <c:v>89.759</c:v>
                </c:pt>
                <c:pt idx="73">
                  <c:v>89.759</c:v>
                </c:pt>
                <c:pt idx="74">
                  <c:v>89.759</c:v>
                </c:pt>
                <c:pt idx="75">
                  <c:v>89.759</c:v>
                </c:pt>
                <c:pt idx="76">
                  <c:v>89.084000000000003</c:v>
                </c:pt>
                <c:pt idx="77">
                  <c:v>89.084000000000003</c:v>
                </c:pt>
                <c:pt idx="78">
                  <c:v>89.084000000000003</c:v>
                </c:pt>
                <c:pt idx="79">
                  <c:v>88.067999999999998</c:v>
                </c:pt>
                <c:pt idx="80">
                  <c:v>88.067999999999998</c:v>
                </c:pt>
                <c:pt idx="81">
                  <c:v>88.067999999999998</c:v>
                </c:pt>
                <c:pt idx="82">
                  <c:v>88.067999999999998</c:v>
                </c:pt>
                <c:pt idx="83">
                  <c:v>88.067999999999998</c:v>
                </c:pt>
                <c:pt idx="84">
                  <c:v>88.067999999999998</c:v>
                </c:pt>
                <c:pt idx="85">
                  <c:v>88.067999999999998</c:v>
                </c:pt>
                <c:pt idx="86">
                  <c:v>87.634</c:v>
                </c:pt>
                <c:pt idx="87">
                  <c:v>87.634</c:v>
                </c:pt>
                <c:pt idx="88">
                  <c:v>87.195999999999998</c:v>
                </c:pt>
                <c:pt idx="89">
                  <c:v>86.757000000000005</c:v>
                </c:pt>
                <c:pt idx="90">
                  <c:v>86.319000000000003</c:v>
                </c:pt>
                <c:pt idx="91">
                  <c:v>86.319000000000003</c:v>
                </c:pt>
                <c:pt idx="92">
                  <c:v>86.319000000000003</c:v>
                </c:pt>
                <c:pt idx="93">
                  <c:v>86.319000000000003</c:v>
                </c:pt>
                <c:pt idx="94">
                  <c:v>86.319000000000003</c:v>
                </c:pt>
                <c:pt idx="95">
                  <c:v>86.319000000000003</c:v>
                </c:pt>
                <c:pt idx="96">
                  <c:v>85.831999999999994</c:v>
                </c:pt>
                <c:pt idx="97">
                  <c:v>85.831999999999994</c:v>
                </c:pt>
                <c:pt idx="98">
                  <c:v>85.831999999999994</c:v>
                </c:pt>
                <c:pt idx="99">
                  <c:v>85.831999999999994</c:v>
                </c:pt>
                <c:pt idx="100">
                  <c:v>85.831999999999994</c:v>
                </c:pt>
                <c:pt idx="101">
                  <c:v>85.831999999999994</c:v>
                </c:pt>
                <c:pt idx="102">
                  <c:v>85.831999999999994</c:v>
                </c:pt>
                <c:pt idx="103">
                  <c:v>85.230999999999995</c:v>
                </c:pt>
                <c:pt idx="104">
                  <c:v>85.230999999999995</c:v>
                </c:pt>
                <c:pt idx="105">
                  <c:v>85.230999999999995</c:v>
                </c:pt>
                <c:pt idx="106">
                  <c:v>85.230999999999995</c:v>
                </c:pt>
                <c:pt idx="107">
                  <c:v>85.230999999999995</c:v>
                </c:pt>
                <c:pt idx="108">
                  <c:v>85.230999999999995</c:v>
                </c:pt>
                <c:pt idx="109">
                  <c:v>85.230999999999995</c:v>
                </c:pt>
                <c:pt idx="110">
                  <c:v>85.230999999999995</c:v>
                </c:pt>
                <c:pt idx="111">
                  <c:v>85.230999999999995</c:v>
                </c:pt>
                <c:pt idx="112">
                  <c:v>85.230999999999995</c:v>
                </c:pt>
                <c:pt idx="113">
                  <c:v>84.456000000000003</c:v>
                </c:pt>
                <c:pt idx="114">
                  <c:v>83.682000000000002</c:v>
                </c:pt>
                <c:pt idx="115">
                  <c:v>83.682000000000002</c:v>
                </c:pt>
                <c:pt idx="116">
                  <c:v>83.682000000000002</c:v>
                </c:pt>
                <c:pt idx="117">
                  <c:v>83.682000000000002</c:v>
                </c:pt>
                <c:pt idx="118">
                  <c:v>83.682000000000002</c:v>
                </c:pt>
                <c:pt idx="119">
                  <c:v>83.682000000000002</c:v>
                </c:pt>
                <c:pt idx="120">
                  <c:v>83.682000000000002</c:v>
                </c:pt>
                <c:pt idx="121">
                  <c:v>83.682000000000002</c:v>
                </c:pt>
                <c:pt idx="122">
                  <c:v>83.682000000000002</c:v>
                </c:pt>
                <c:pt idx="123">
                  <c:v>83.682000000000002</c:v>
                </c:pt>
                <c:pt idx="124">
                  <c:v>82.450999999999993</c:v>
                </c:pt>
                <c:pt idx="125">
                  <c:v>81.22</c:v>
                </c:pt>
                <c:pt idx="126">
                  <c:v>79.971000000000004</c:v>
                </c:pt>
                <c:pt idx="127">
                  <c:v>78.721000000000004</c:v>
                </c:pt>
                <c:pt idx="128">
                  <c:v>78.721000000000004</c:v>
                </c:pt>
                <c:pt idx="129">
                  <c:v>78.721000000000004</c:v>
                </c:pt>
                <c:pt idx="130">
                  <c:v>78.721000000000004</c:v>
                </c:pt>
                <c:pt idx="131">
                  <c:v>78.721000000000004</c:v>
                </c:pt>
                <c:pt idx="132">
                  <c:v>78.721000000000004</c:v>
                </c:pt>
                <c:pt idx="133">
                  <c:v>78.721000000000004</c:v>
                </c:pt>
                <c:pt idx="134">
                  <c:v>78.721000000000004</c:v>
                </c:pt>
                <c:pt idx="135">
                  <c:v>78.721000000000004</c:v>
                </c:pt>
                <c:pt idx="136">
                  <c:v>78.721000000000004</c:v>
                </c:pt>
                <c:pt idx="137">
                  <c:v>78.721000000000004</c:v>
                </c:pt>
                <c:pt idx="138">
                  <c:v>76.801000000000002</c:v>
                </c:pt>
                <c:pt idx="139">
                  <c:v>74.881</c:v>
                </c:pt>
                <c:pt idx="140">
                  <c:v>74.881</c:v>
                </c:pt>
                <c:pt idx="141">
                  <c:v>74.881</c:v>
                </c:pt>
                <c:pt idx="142">
                  <c:v>74.881</c:v>
                </c:pt>
                <c:pt idx="143">
                  <c:v>74.881</c:v>
                </c:pt>
                <c:pt idx="144">
                  <c:v>72.385000000000005</c:v>
                </c:pt>
              </c:numCache>
            </c:numRef>
          </c:yVal>
          <c:smooth val="0"/>
          <c:extLst>
            <c:ext xmlns:c16="http://schemas.microsoft.com/office/drawing/2014/chart" uri="{C3380CC4-5D6E-409C-BE32-E72D297353CC}">
              <c16:uniqueId val="{00000001-1093-49D0-8AEF-FB36B1E9EDFD}"/>
            </c:ext>
          </c:extLst>
        </c:ser>
        <c:ser>
          <c:idx val="2"/>
          <c:order val="2"/>
          <c:tx>
            <c:strRef>
              <c:f>Sheet1!$D$1</c:f>
              <c:strCache>
                <c:ptCount val="1"/>
                <c:pt idx="0">
                  <c:v>0-&lt;2 hours/1-10 years (N=101)</c:v>
                </c:pt>
              </c:strCache>
            </c:strRef>
          </c:tx>
          <c:spPr>
            <a:ln w="4762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99.01</c:v>
                </c:pt>
                <c:pt idx="7">
                  <c:v>96.04</c:v>
                </c:pt>
                <c:pt idx="8">
                  <c:v>96.04</c:v>
                </c:pt>
                <c:pt idx="9">
                  <c:v>96.04</c:v>
                </c:pt>
                <c:pt idx="10">
                  <c:v>96.04</c:v>
                </c:pt>
                <c:pt idx="11">
                  <c:v>96.04</c:v>
                </c:pt>
                <c:pt idx="12">
                  <c:v>96.04</c:v>
                </c:pt>
                <c:pt idx="13">
                  <c:v>96.04</c:v>
                </c:pt>
                <c:pt idx="14">
                  <c:v>96.04</c:v>
                </c:pt>
                <c:pt idx="15">
                  <c:v>96.04</c:v>
                </c:pt>
                <c:pt idx="16">
                  <c:v>96.04</c:v>
                </c:pt>
                <c:pt idx="17">
                  <c:v>96.04</c:v>
                </c:pt>
                <c:pt idx="18">
                  <c:v>96.04</c:v>
                </c:pt>
                <c:pt idx="19">
                  <c:v>94.882000000000005</c:v>
                </c:pt>
                <c:pt idx="20">
                  <c:v>94.882000000000005</c:v>
                </c:pt>
                <c:pt idx="21">
                  <c:v>94.882000000000005</c:v>
                </c:pt>
                <c:pt idx="22">
                  <c:v>94.882000000000005</c:v>
                </c:pt>
                <c:pt idx="23">
                  <c:v>94.882000000000005</c:v>
                </c:pt>
                <c:pt idx="24">
                  <c:v>94.882000000000005</c:v>
                </c:pt>
                <c:pt idx="25">
                  <c:v>94.882000000000005</c:v>
                </c:pt>
                <c:pt idx="26">
                  <c:v>94.882000000000005</c:v>
                </c:pt>
                <c:pt idx="27">
                  <c:v>94.882000000000005</c:v>
                </c:pt>
                <c:pt idx="28">
                  <c:v>94.882000000000005</c:v>
                </c:pt>
                <c:pt idx="29">
                  <c:v>94.882000000000005</c:v>
                </c:pt>
                <c:pt idx="30">
                  <c:v>94.882000000000005</c:v>
                </c:pt>
                <c:pt idx="31">
                  <c:v>93.546000000000006</c:v>
                </c:pt>
                <c:pt idx="32">
                  <c:v>93.546000000000006</c:v>
                </c:pt>
                <c:pt idx="33">
                  <c:v>93.546000000000006</c:v>
                </c:pt>
                <c:pt idx="34">
                  <c:v>93.546000000000006</c:v>
                </c:pt>
                <c:pt idx="35">
                  <c:v>93.546000000000006</c:v>
                </c:pt>
                <c:pt idx="36">
                  <c:v>93.546000000000006</c:v>
                </c:pt>
                <c:pt idx="37">
                  <c:v>93.546000000000006</c:v>
                </c:pt>
                <c:pt idx="38">
                  <c:v>93.546000000000006</c:v>
                </c:pt>
                <c:pt idx="39">
                  <c:v>91.960999999999999</c:v>
                </c:pt>
                <c:pt idx="40">
                  <c:v>91.960999999999999</c:v>
                </c:pt>
                <c:pt idx="41">
                  <c:v>90.375</c:v>
                </c:pt>
                <c:pt idx="42">
                  <c:v>88.789000000000001</c:v>
                </c:pt>
                <c:pt idx="43">
                  <c:v>88.789000000000001</c:v>
                </c:pt>
                <c:pt idx="44">
                  <c:v>88.789000000000001</c:v>
                </c:pt>
                <c:pt idx="45">
                  <c:v>88.789000000000001</c:v>
                </c:pt>
                <c:pt idx="46">
                  <c:v>88.789000000000001</c:v>
                </c:pt>
                <c:pt idx="47">
                  <c:v>88.789000000000001</c:v>
                </c:pt>
                <c:pt idx="48">
                  <c:v>88.789000000000001</c:v>
                </c:pt>
                <c:pt idx="49">
                  <c:v>88.789000000000001</c:v>
                </c:pt>
                <c:pt idx="50">
                  <c:v>88.789000000000001</c:v>
                </c:pt>
                <c:pt idx="51">
                  <c:v>88.789000000000001</c:v>
                </c:pt>
                <c:pt idx="52">
                  <c:v>88.789000000000001</c:v>
                </c:pt>
                <c:pt idx="53">
                  <c:v>88.789000000000001</c:v>
                </c:pt>
                <c:pt idx="54">
                  <c:v>88.789000000000001</c:v>
                </c:pt>
                <c:pt idx="55">
                  <c:v>86.977000000000004</c:v>
                </c:pt>
                <c:pt idx="56">
                  <c:v>86.977000000000004</c:v>
                </c:pt>
                <c:pt idx="57">
                  <c:v>86.977000000000004</c:v>
                </c:pt>
                <c:pt idx="58">
                  <c:v>86.977000000000004</c:v>
                </c:pt>
                <c:pt idx="59">
                  <c:v>86.977000000000004</c:v>
                </c:pt>
                <c:pt idx="60">
                  <c:v>86.977000000000004</c:v>
                </c:pt>
                <c:pt idx="61">
                  <c:v>86.977000000000004</c:v>
                </c:pt>
                <c:pt idx="62">
                  <c:v>86.977000000000004</c:v>
                </c:pt>
                <c:pt idx="63">
                  <c:v>86.977000000000004</c:v>
                </c:pt>
                <c:pt idx="64">
                  <c:v>86.977000000000004</c:v>
                </c:pt>
                <c:pt idx="65">
                  <c:v>84.855999999999995</c:v>
                </c:pt>
                <c:pt idx="66">
                  <c:v>84.855999999999995</c:v>
                </c:pt>
                <c:pt idx="67">
                  <c:v>84.855999999999995</c:v>
                </c:pt>
                <c:pt idx="68">
                  <c:v>84.855999999999995</c:v>
                </c:pt>
                <c:pt idx="69">
                  <c:v>84.855999999999995</c:v>
                </c:pt>
                <c:pt idx="70">
                  <c:v>84.855999999999995</c:v>
                </c:pt>
                <c:pt idx="71">
                  <c:v>84.855999999999995</c:v>
                </c:pt>
                <c:pt idx="72">
                  <c:v>84.855999999999995</c:v>
                </c:pt>
                <c:pt idx="73">
                  <c:v>84.855999999999995</c:v>
                </c:pt>
                <c:pt idx="74">
                  <c:v>84.855999999999995</c:v>
                </c:pt>
                <c:pt idx="75">
                  <c:v>84.855999999999995</c:v>
                </c:pt>
                <c:pt idx="76">
                  <c:v>84.855999999999995</c:v>
                </c:pt>
                <c:pt idx="77">
                  <c:v>84.855999999999995</c:v>
                </c:pt>
                <c:pt idx="78">
                  <c:v>84.855999999999995</c:v>
                </c:pt>
                <c:pt idx="79">
                  <c:v>84.855999999999995</c:v>
                </c:pt>
                <c:pt idx="80">
                  <c:v>84.855999999999995</c:v>
                </c:pt>
                <c:pt idx="81">
                  <c:v>84.855999999999995</c:v>
                </c:pt>
                <c:pt idx="82">
                  <c:v>84.855999999999995</c:v>
                </c:pt>
                <c:pt idx="83">
                  <c:v>84.855999999999995</c:v>
                </c:pt>
                <c:pt idx="84">
                  <c:v>84.855999999999995</c:v>
                </c:pt>
                <c:pt idx="85">
                  <c:v>84.855999999999995</c:v>
                </c:pt>
                <c:pt idx="86">
                  <c:v>84.855999999999995</c:v>
                </c:pt>
                <c:pt idx="87">
                  <c:v>84.855999999999995</c:v>
                </c:pt>
                <c:pt idx="88">
                  <c:v>84.855999999999995</c:v>
                </c:pt>
                <c:pt idx="89">
                  <c:v>84.855999999999995</c:v>
                </c:pt>
                <c:pt idx="90">
                  <c:v>84.855999999999995</c:v>
                </c:pt>
                <c:pt idx="91">
                  <c:v>84.855999999999995</c:v>
                </c:pt>
                <c:pt idx="92">
                  <c:v>84.855999999999995</c:v>
                </c:pt>
                <c:pt idx="93">
                  <c:v>84.855999999999995</c:v>
                </c:pt>
                <c:pt idx="94">
                  <c:v>84.855999999999995</c:v>
                </c:pt>
                <c:pt idx="95">
                  <c:v>84.855999999999995</c:v>
                </c:pt>
                <c:pt idx="96">
                  <c:v>84.855999999999995</c:v>
                </c:pt>
                <c:pt idx="97">
                  <c:v>84.855999999999995</c:v>
                </c:pt>
                <c:pt idx="98">
                  <c:v>84.855999999999995</c:v>
                </c:pt>
                <c:pt idx="99">
                  <c:v>84.855999999999995</c:v>
                </c:pt>
                <c:pt idx="100">
                  <c:v>84.855999999999995</c:v>
                </c:pt>
                <c:pt idx="101">
                  <c:v>84.855999999999995</c:v>
                </c:pt>
                <c:pt idx="102">
                  <c:v>84.855999999999995</c:v>
                </c:pt>
                <c:pt idx="103">
                  <c:v>81.591999999999999</c:v>
                </c:pt>
                <c:pt idx="104">
                  <c:v>81.591999999999999</c:v>
                </c:pt>
                <c:pt idx="105">
                  <c:v>81.591999999999999</c:v>
                </c:pt>
                <c:pt idx="106">
                  <c:v>81.591999999999999</c:v>
                </c:pt>
                <c:pt idx="107">
                  <c:v>81.591999999999999</c:v>
                </c:pt>
                <c:pt idx="108">
                  <c:v>81.591999999999999</c:v>
                </c:pt>
                <c:pt idx="109">
                  <c:v>81.591999999999999</c:v>
                </c:pt>
                <c:pt idx="110">
                  <c:v>81.591999999999999</c:v>
                </c:pt>
                <c:pt idx="111">
                  <c:v>81.591999999999999</c:v>
                </c:pt>
                <c:pt idx="112">
                  <c:v>81.591999999999999</c:v>
                </c:pt>
                <c:pt idx="113">
                  <c:v>81.591999999999999</c:v>
                </c:pt>
                <c:pt idx="114">
                  <c:v>81.591999999999999</c:v>
                </c:pt>
                <c:pt idx="115">
                  <c:v>81.591999999999999</c:v>
                </c:pt>
                <c:pt idx="116">
                  <c:v>81.591999999999999</c:v>
                </c:pt>
                <c:pt idx="117">
                  <c:v>81.591999999999999</c:v>
                </c:pt>
                <c:pt idx="118">
                  <c:v>81.591999999999999</c:v>
                </c:pt>
                <c:pt idx="119">
                  <c:v>81.591999999999999</c:v>
                </c:pt>
                <c:pt idx="120">
                  <c:v>81.591999999999999</c:v>
                </c:pt>
                <c:pt idx="121">
                  <c:v>81.591999999999999</c:v>
                </c:pt>
                <c:pt idx="122">
                  <c:v>81.591999999999999</c:v>
                </c:pt>
                <c:pt idx="123">
                  <c:v>81.591999999999999</c:v>
                </c:pt>
                <c:pt idx="124">
                  <c:v>81.591999999999999</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2-1093-49D0-8AEF-FB36B1E9EDFD}"/>
            </c:ext>
          </c:extLst>
        </c:ser>
        <c:ser>
          <c:idx val="3"/>
          <c:order val="3"/>
          <c:tx>
            <c:strRef>
              <c:f>Sheet1!$E$1</c:f>
              <c:strCache>
                <c:ptCount val="1"/>
                <c:pt idx="0">
                  <c:v>2+ hours/1-10 years (N=1,363)</c:v>
                </c:pt>
              </c:strCache>
            </c:strRef>
          </c:tx>
          <c:spPr>
            <a:ln w="47625">
              <a:solidFill>
                <a:srgbClr val="FF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100</c:v>
                </c:pt>
                <c:pt idx="5">
                  <c:v>100</c:v>
                </c:pt>
                <c:pt idx="6">
                  <c:v>99.409000000000006</c:v>
                </c:pt>
                <c:pt idx="7">
                  <c:v>98.3</c:v>
                </c:pt>
                <c:pt idx="8">
                  <c:v>98.3</c:v>
                </c:pt>
                <c:pt idx="9">
                  <c:v>98.3</c:v>
                </c:pt>
                <c:pt idx="10">
                  <c:v>98.3</c:v>
                </c:pt>
                <c:pt idx="11">
                  <c:v>98.3</c:v>
                </c:pt>
                <c:pt idx="12">
                  <c:v>98.3</c:v>
                </c:pt>
                <c:pt idx="13">
                  <c:v>98.3</c:v>
                </c:pt>
                <c:pt idx="14">
                  <c:v>98.3</c:v>
                </c:pt>
                <c:pt idx="15">
                  <c:v>98.215000000000003</c:v>
                </c:pt>
                <c:pt idx="16">
                  <c:v>98.129000000000005</c:v>
                </c:pt>
                <c:pt idx="17">
                  <c:v>98.043999999999997</c:v>
                </c:pt>
                <c:pt idx="18">
                  <c:v>97.36</c:v>
                </c:pt>
                <c:pt idx="19">
                  <c:v>96.504000000000005</c:v>
                </c:pt>
                <c:pt idx="20">
                  <c:v>95.986999999999995</c:v>
                </c:pt>
                <c:pt idx="21">
                  <c:v>95.9</c:v>
                </c:pt>
                <c:pt idx="22">
                  <c:v>95.9</c:v>
                </c:pt>
                <c:pt idx="23">
                  <c:v>95.9</c:v>
                </c:pt>
                <c:pt idx="24">
                  <c:v>95.9</c:v>
                </c:pt>
                <c:pt idx="25">
                  <c:v>95.9</c:v>
                </c:pt>
                <c:pt idx="26">
                  <c:v>95.9</c:v>
                </c:pt>
                <c:pt idx="27">
                  <c:v>95.9</c:v>
                </c:pt>
                <c:pt idx="28">
                  <c:v>95.796000000000006</c:v>
                </c:pt>
                <c:pt idx="29">
                  <c:v>95.17</c:v>
                </c:pt>
                <c:pt idx="30">
                  <c:v>94.334000000000003</c:v>
                </c:pt>
                <c:pt idx="31">
                  <c:v>93.811999999999998</c:v>
                </c:pt>
                <c:pt idx="32">
                  <c:v>93.706999999999994</c:v>
                </c:pt>
                <c:pt idx="33">
                  <c:v>93.706999999999994</c:v>
                </c:pt>
                <c:pt idx="34">
                  <c:v>93.706999999999994</c:v>
                </c:pt>
                <c:pt idx="35">
                  <c:v>93.706999999999994</c:v>
                </c:pt>
                <c:pt idx="36">
                  <c:v>93.706999999999994</c:v>
                </c:pt>
                <c:pt idx="37">
                  <c:v>93.706999999999994</c:v>
                </c:pt>
                <c:pt idx="38">
                  <c:v>93.706999999999994</c:v>
                </c:pt>
                <c:pt idx="39">
                  <c:v>93.706999999999994</c:v>
                </c:pt>
                <c:pt idx="40">
                  <c:v>93.460999999999999</c:v>
                </c:pt>
                <c:pt idx="41">
                  <c:v>92.968000000000004</c:v>
                </c:pt>
                <c:pt idx="42">
                  <c:v>92.350999999999999</c:v>
                </c:pt>
                <c:pt idx="43">
                  <c:v>91.113</c:v>
                </c:pt>
                <c:pt idx="44">
                  <c:v>90.864000000000004</c:v>
                </c:pt>
                <c:pt idx="45">
                  <c:v>90.864000000000004</c:v>
                </c:pt>
                <c:pt idx="46">
                  <c:v>90.864000000000004</c:v>
                </c:pt>
                <c:pt idx="47">
                  <c:v>90.864000000000004</c:v>
                </c:pt>
                <c:pt idx="48">
                  <c:v>90.864000000000004</c:v>
                </c:pt>
                <c:pt idx="49">
                  <c:v>90.864000000000004</c:v>
                </c:pt>
                <c:pt idx="50">
                  <c:v>90.864000000000004</c:v>
                </c:pt>
                <c:pt idx="51">
                  <c:v>90.864000000000004</c:v>
                </c:pt>
                <c:pt idx="52">
                  <c:v>90.864000000000004</c:v>
                </c:pt>
                <c:pt idx="53">
                  <c:v>90.564999999999998</c:v>
                </c:pt>
                <c:pt idx="54">
                  <c:v>89.367999999999995</c:v>
                </c:pt>
                <c:pt idx="55">
                  <c:v>88.769000000000005</c:v>
                </c:pt>
                <c:pt idx="56">
                  <c:v>88.769000000000005</c:v>
                </c:pt>
                <c:pt idx="57">
                  <c:v>88.769000000000005</c:v>
                </c:pt>
                <c:pt idx="58">
                  <c:v>88.769000000000005</c:v>
                </c:pt>
                <c:pt idx="59">
                  <c:v>88.769000000000005</c:v>
                </c:pt>
                <c:pt idx="60">
                  <c:v>88.769000000000005</c:v>
                </c:pt>
                <c:pt idx="61">
                  <c:v>88.769000000000005</c:v>
                </c:pt>
                <c:pt idx="62">
                  <c:v>88.769000000000005</c:v>
                </c:pt>
                <c:pt idx="63">
                  <c:v>88.769000000000005</c:v>
                </c:pt>
                <c:pt idx="64">
                  <c:v>88.769000000000005</c:v>
                </c:pt>
                <c:pt idx="65">
                  <c:v>88.402000000000001</c:v>
                </c:pt>
                <c:pt idx="66">
                  <c:v>87.3</c:v>
                </c:pt>
                <c:pt idx="67">
                  <c:v>86.933000000000007</c:v>
                </c:pt>
                <c:pt idx="68">
                  <c:v>86.748999999999995</c:v>
                </c:pt>
                <c:pt idx="69">
                  <c:v>86.748999999999995</c:v>
                </c:pt>
                <c:pt idx="70">
                  <c:v>86.748999999999995</c:v>
                </c:pt>
                <c:pt idx="71">
                  <c:v>86.748999999999995</c:v>
                </c:pt>
                <c:pt idx="72">
                  <c:v>86.748999999999995</c:v>
                </c:pt>
                <c:pt idx="73">
                  <c:v>86.748999999999995</c:v>
                </c:pt>
                <c:pt idx="74">
                  <c:v>86.748999999999995</c:v>
                </c:pt>
                <c:pt idx="75">
                  <c:v>86.748999999999995</c:v>
                </c:pt>
                <c:pt idx="76">
                  <c:v>86.524000000000001</c:v>
                </c:pt>
                <c:pt idx="77">
                  <c:v>86.075000000000003</c:v>
                </c:pt>
                <c:pt idx="78">
                  <c:v>84.501000000000005</c:v>
                </c:pt>
                <c:pt idx="79">
                  <c:v>84.277000000000001</c:v>
                </c:pt>
                <c:pt idx="80">
                  <c:v>84.051000000000002</c:v>
                </c:pt>
                <c:pt idx="81">
                  <c:v>84.051000000000002</c:v>
                </c:pt>
                <c:pt idx="82">
                  <c:v>84.051000000000002</c:v>
                </c:pt>
                <c:pt idx="83">
                  <c:v>84.051000000000002</c:v>
                </c:pt>
                <c:pt idx="84">
                  <c:v>84.051000000000002</c:v>
                </c:pt>
                <c:pt idx="85">
                  <c:v>84.051000000000002</c:v>
                </c:pt>
                <c:pt idx="86">
                  <c:v>83.778000000000006</c:v>
                </c:pt>
                <c:pt idx="87">
                  <c:v>83.778000000000006</c:v>
                </c:pt>
                <c:pt idx="88">
                  <c:v>83.778000000000006</c:v>
                </c:pt>
                <c:pt idx="89">
                  <c:v>83.778000000000006</c:v>
                </c:pt>
                <c:pt idx="90">
                  <c:v>82.956000000000003</c:v>
                </c:pt>
                <c:pt idx="91">
                  <c:v>82.405000000000001</c:v>
                </c:pt>
                <c:pt idx="92">
                  <c:v>81.572999999999993</c:v>
                </c:pt>
                <c:pt idx="93">
                  <c:v>81.293999999999997</c:v>
                </c:pt>
                <c:pt idx="94">
                  <c:v>81.293999999999997</c:v>
                </c:pt>
                <c:pt idx="95">
                  <c:v>81.293999999999997</c:v>
                </c:pt>
                <c:pt idx="96">
                  <c:v>81.293999999999997</c:v>
                </c:pt>
                <c:pt idx="97">
                  <c:v>81.293999999999997</c:v>
                </c:pt>
                <c:pt idx="98">
                  <c:v>81.293999999999997</c:v>
                </c:pt>
                <c:pt idx="99">
                  <c:v>81.293999999999997</c:v>
                </c:pt>
                <c:pt idx="100">
                  <c:v>81.293999999999997</c:v>
                </c:pt>
                <c:pt idx="101">
                  <c:v>80.239000000000004</c:v>
                </c:pt>
                <c:pt idx="102">
                  <c:v>78.462999999999994</c:v>
                </c:pt>
                <c:pt idx="103">
                  <c:v>77.037000000000006</c:v>
                </c:pt>
                <c:pt idx="104">
                  <c:v>77.037000000000006</c:v>
                </c:pt>
                <c:pt idx="105">
                  <c:v>77.037000000000006</c:v>
                </c:pt>
                <c:pt idx="106">
                  <c:v>77.037000000000006</c:v>
                </c:pt>
                <c:pt idx="107">
                  <c:v>77.037000000000006</c:v>
                </c:pt>
                <c:pt idx="108">
                  <c:v>77.037000000000006</c:v>
                </c:pt>
                <c:pt idx="109">
                  <c:v>77.037000000000006</c:v>
                </c:pt>
                <c:pt idx="110">
                  <c:v>77.037000000000006</c:v>
                </c:pt>
                <c:pt idx="111">
                  <c:v>76.52</c:v>
                </c:pt>
                <c:pt idx="112">
                  <c:v>76.52</c:v>
                </c:pt>
                <c:pt idx="113">
                  <c:v>75.486000000000004</c:v>
                </c:pt>
                <c:pt idx="114">
                  <c:v>75.486000000000004</c:v>
                </c:pt>
                <c:pt idx="115">
                  <c:v>74.444999999999993</c:v>
                </c:pt>
                <c:pt idx="116">
                  <c:v>74.444999999999993</c:v>
                </c:pt>
                <c:pt idx="117">
                  <c:v>74.444999999999993</c:v>
                </c:pt>
                <c:pt idx="118">
                  <c:v>74.444999999999993</c:v>
                </c:pt>
                <c:pt idx="119">
                  <c:v>74.444999999999993</c:v>
                </c:pt>
                <c:pt idx="120">
                  <c:v>74.444999999999993</c:v>
                </c:pt>
                <c:pt idx="121">
                  <c:v>74.444999999999993</c:v>
                </c:pt>
                <c:pt idx="122">
                  <c:v>74.444999999999993</c:v>
                </c:pt>
                <c:pt idx="123">
                  <c:v>74.444999999999993</c:v>
                </c:pt>
                <c:pt idx="124">
                  <c:v>74.444999999999993</c:v>
                </c:pt>
                <c:pt idx="125">
                  <c:v>72.233000000000004</c:v>
                </c:pt>
                <c:pt idx="126">
                  <c:v>70.759</c:v>
                </c:pt>
                <c:pt idx="127">
                  <c:v>67.811000000000007</c:v>
                </c:pt>
                <c:pt idx="128">
                  <c:v>67.811000000000007</c:v>
                </c:pt>
                <c:pt idx="129">
                  <c:v>67.811000000000007</c:v>
                </c:pt>
                <c:pt idx="130">
                  <c:v>67.811000000000007</c:v>
                </c:pt>
                <c:pt idx="131">
                  <c:v>67.811000000000007</c:v>
                </c:pt>
                <c:pt idx="132">
                  <c:v>67.811000000000007</c:v>
                </c:pt>
                <c:pt idx="133">
                  <c:v>67.811000000000007</c:v>
                </c:pt>
                <c:pt idx="134">
                  <c:v>67.811000000000007</c:v>
                </c:pt>
                <c:pt idx="135">
                  <c:v>67.811000000000007</c:v>
                </c:pt>
                <c:pt idx="136">
                  <c:v>67.811000000000007</c:v>
                </c:pt>
                <c:pt idx="137">
                  <c:v>67.811000000000007</c:v>
                </c:pt>
                <c:pt idx="138">
                  <c:v>66.367999999999995</c:v>
                </c:pt>
                <c:pt idx="139">
                  <c:v>64.893000000000001</c:v>
                </c:pt>
                <c:pt idx="140">
                  <c:v>64.893000000000001</c:v>
                </c:pt>
                <c:pt idx="141">
                  <c:v>64.893000000000001</c:v>
                </c:pt>
                <c:pt idx="142">
                  <c:v>64.893000000000001</c:v>
                </c:pt>
                <c:pt idx="143">
                  <c:v>64.893000000000001</c:v>
                </c:pt>
                <c:pt idx="144">
                  <c:v>64.893000000000001</c:v>
                </c:pt>
              </c:numCache>
            </c:numRef>
          </c:yVal>
          <c:smooth val="0"/>
          <c:extLst>
            <c:ext xmlns:c16="http://schemas.microsoft.com/office/drawing/2014/chart" uri="{C3380CC4-5D6E-409C-BE32-E72D297353CC}">
              <c16:uniqueId val="{00000003-1093-49D0-8AEF-FB36B1E9EDFD}"/>
            </c:ext>
          </c:extLst>
        </c:ser>
        <c:ser>
          <c:idx val="4"/>
          <c:order val="4"/>
          <c:tx>
            <c:strRef>
              <c:f>Sheet1!$F$1</c:f>
              <c:strCache>
                <c:ptCount val="1"/>
                <c:pt idx="0">
                  <c:v>0-&lt;2 hours/11-17 years (N=108)</c:v>
                </c:pt>
              </c:strCache>
            </c:strRef>
          </c:tx>
          <c:spPr>
            <a:ln w="4762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Sheet1!$F$2:$F$146</c:f>
              <c:numCache>
                <c:formatCode>General</c:formatCode>
                <c:ptCount val="145"/>
                <c:pt idx="0">
                  <c:v>100</c:v>
                </c:pt>
                <c:pt idx="1">
                  <c:v>100</c:v>
                </c:pt>
                <c:pt idx="2">
                  <c:v>100</c:v>
                </c:pt>
                <c:pt idx="3">
                  <c:v>100</c:v>
                </c:pt>
                <c:pt idx="4">
                  <c:v>100</c:v>
                </c:pt>
                <c:pt idx="5">
                  <c:v>100</c:v>
                </c:pt>
                <c:pt idx="6">
                  <c:v>99.073999999999998</c:v>
                </c:pt>
                <c:pt idx="7">
                  <c:v>95.37</c:v>
                </c:pt>
                <c:pt idx="8">
                  <c:v>95.37</c:v>
                </c:pt>
                <c:pt idx="9">
                  <c:v>95.37</c:v>
                </c:pt>
                <c:pt idx="10">
                  <c:v>95.37</c:v>
                </c:pt>
                <c:pt idx="11">
                  <c:v>95.37</c:v>
                </c:pt>
                <c:pt idx="12">
                  <c:v>95.37</c:v>
                </c:pt>
                <c:pt idx="13">
                  <c:v>95.37</c:v>
                </c:pt>
                <c:pt idx="14">
                  <c:v>95.37</c:v>
                </c:pt>
                <c:pt idx="15">
                  <c:v>95.37</c:v>
                </c:pt>
                <c:pt idx="16">
                  <c:v>95.37</c:v>
                </c:pt>
                <c:pt idx="17">
                  <c:v>95.37</c:v>
                </c:pt>
                <c:pt idx="18">
                  <c:v>94.334000000000003</c:v>
                </c:pt>
                <c:pt idx="19">
                  <c:v>93.296999999999997</c:v>
                </c:pt>
                <c:pt idx="20">
                  <c:v>93.296999999999997</c:v>
                </c:pt>
                <c:pt idx="21">
                  <c:v>93.296999999999997</c:v>
                </c:pt>
                <c:pt idx="22">
                  <c:v>93.296999999999997</c:v>
                </c:pt>
                <c:pt idx="23">
                  <c:v>93.296999999999997</c:v>
                </c:pt>
                <c:pt idx="24">
                  <c:v>93.296999999999997</c:v>
                </c:pt>
                <c:pt idx="25">
                  <c:v>93.296999999999997</c:v>
                </c:pt>
                <c:pt idx="26">
                  <c:v>93.296999999999997</c:v>
                </c:pt>
                <c:pt idx="27">
                  <c:v>93.296999999999997</c:v>
                </c:pt>
                <c:pt idx="28">
                  <c:v>93.296999999999997</c:v>
                </c:pt>
                <c:pt idx="29">
                  <c:v>93.296999999999997</c:v>
                </c:pt>
                <c:pt idx="30">
                  <c:v>93.296999999999997</c:v>
                </c:pt>
                <c:pt idx="31">
                  <c:v>93.296999999999997</c:v>
                </c:pt>
                <c:pt idx="32">
                  <c:v>91.963999999999999</c:v>
                </c:pt>
                <c:pt idx="33">
                  <c:v>90.631</c:v>
                </c:pt>
                <c:pt idx="34">
                  <c:v>90.631</c:v>
                </c:pt>
                <c:pt idx="35">
                  <c:v>90.631</c:v>
                </c:pt>
                <c:pt idx="36">
                  <c:v>90.631</c:v>
                </c:pt>
                <c:pt idx="37">
                  <c:v>90.631</c:v>
                </c:pt>
                <c:pt idx="38">
                  <c:v>90.631</c:v>
                </c:pt>
                <c:pt idx="39">
                  <c:v>90.631</c:v>
                </c:pt>
                <c:pt idx="40">
                  <c:v>90.631</c:v>
                </c:pt>
                <c:pt idx="41">
                  <c:v>90.631</c:v>
                </c:pt>
                <c:pt idx="42">
                  <c:v>90.631</c:v>
                </c:pt>
                <c:pt idx="43">
                  <c:v>90.631</c:v>
                </c:pt>
                <c:pt idx="44">
                  <c:v>87.335999999999999</c:v>
                </c:pt>
                <c:pt idx="45">
                  <c:v>87.335999999999999</c:v>
                </c:pt>
                <c:pt idx="46">
                  <c:v>87.335999999999999</c:v>
                </c:pt>
                <c:pt idx="47">
                  <c:v>87.335999999999999</c:v>
                </c:pt>
                <c:pt idx="48">
                  <c:v>87.335999999999999</c:v>
                </c:pt>
                <c:pt idx="49">
                  <c:v>87.335999999999999</c:v>
                </c:pt>
                <c:pt idx="50">
                  <c:v>87.335999999999999</c:v>
                </c:pt>
                <c:pt idx="51">
                  <c:v>87.335999999999999</c:v>
                </c:pt>
                <c:pt idx="52">
                  <c:v>87.335999999999999</c:v>
                </c:pt>
                <c:pt idx="53">
                  <c:v>87.335999999999999</c:v>
                </c:pt>
                <c:pt idx="54">
                  <c:v>87.335999999999999</c:v>
                </c:pt>
                <c:pt idx="55">
                  <c:v>85.037000000000006</c:v>
                </c:pt>
                <c:pt idx="56">
                  <c:v>82.739000000000004</c:v>
                </c:pt>
                <c:pt idx="57">
                  <c:v>82.739000000000004</c:v>
                </c:pt>
                <c:pt idx="58">
                  <c:v>82.739000000000004</c:v>
                </c:pt>
                <c:pt idx="59">
                  <c:v>82.739000000000004</c:v>
                </c:pt>
                <c:pt idx="60">
                  <c:v>82.739000000000004</c:v>
                </c:pt>
                <c:pt idx="61">
                  <c:v>82.739000000000004</c:v>
                </c:pt>
                <c:pt idx="62">
                  <c:v>82.739000000000004</c:v>
                </c:pt>
                <c:pt idx="63">
                  <c:v>82.739000000000004</c:v>
                </c:pt>
                <c:pt idx="64">
                  <c:v>82.739000000000004</c:v>
                </c:pt>
                <c:pt idx="65">
                  <c:v>82.739000000000004</c:v>
                </c:pt>
                <c:pt idx="66">
                  <c:v>79.885999999999996</c:v>
                </c:pt>
                <c:pt idx="67">
                  <c:v>77.033000000000001</c:v>
                </c:pt>
                <c:pt idx="68">
                  <c:v>77.033000000000001</c:v>
                </c:pt>
                <c:pt idx="69">
                  <c:v>77.033000000000001</c:v>
                </c:pt>
                <c:pt idx="70">
                  <c:v>77.033000000000001</c:v>
                </c:pt>
                <c:pt idx="71">
                  <c:v>77.033000000000001</c:v>
                </c:pt>
                <c:pt idx="72">
                  <c:v>77.033000000000001</c:v>
                </c:pt>
                <c:pt idx="73">
                  <c:v>77.033000000000001</c:v>
                </c:pt>
                <c:pt idx="74">
                  <c:v>77.033000000000001</c:v>
                </c:pt>
                <c:pt idx="75">
                  <c:v>77.033000000000001</c:v>
                </c:pt>
                <c:pt idx="76">
                  <c:v>77.033000000000001</c:v>
                </c:pt>
                <c:pt idx="77">
                  <c:v>77.033000000000001</c:v>
                </c:pt>
                <c:pt idx="78">
                  <c:v>77.033000000000001</c:v>
                </c:pt>
                <c:pt idx="79">
                  <c:v>77.033000000000001</c:v>
                </c:pt>
                <c:pt idx="80">
                  <c:v>77.033000000000001</c:v>
                </c:pt>
                <c:pt idx="81">
                  <c:v>77.033000000000001</c:v>
                </c:pt>
                <c:pt idx="82">
                  <c:v>77.033000000000001</c:v>
                </c:pt>
                <c:pt idx="83">
                  <c:v>77.033000000000001</c:v>
                </c:pt>
                <c:pt idx="84">
                  <c:v>77.033000000000001</c:v>
                </c:pt>
                <c:pt idx="85">
                  <c:v>77.033000000000001</c:v>
                </c:pt>
                <c:pt idx="86">
                  <c:v>77.033000000000001</c:v>
                </c:pt>
                <c:pt idx="87">
                  <c:v>77.033000000000001</c:v>
                </c:pt>
                <c:pt idx="88">
                  <c:v>77.033000000000001</c:v>
                </c:pt>
                <c:pt idx="89">
                  <c:v>77.033000000000001</c:v>
                </c:pt>
                <c:pt idx="90">
                  <c:v>71.897000000000006</c:v>
                </c:pt>
                <c:pt idx="91">
                  <c:v>71.897000000000006</c:v>
                </c:pt>
                <c:pt idx="92">
                  <c:v>66.762</c:v>
                </c:pt>
                <c:pt idx="93">
                  <c:v>66.762</c:v>
                </c:pt>
                <c:pt idx="94">
                  <c:v>66.762</c:v>
                </c:pt>
                <c:pt idx="95">
                  <c:v>66.762</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4-1093-49D0-8AEF-FB36B1E9EDFD}"/>
            </c:ext>
          </c:extLst>
        </c:ser>
        <c:ser>
          <c:idx val="5"/>
          <c:order val="5"/>
          <c:tx>
            <c:strRef>
              <c:f>Sheet1!$G$1</c:f>
              <c:strCache>
                <c:ptCount val="1"/>
                <c:pt idx="0">
                  <c:v>2+ hours/11-17 years (N=1,274)</c:v>
                </c:pt>
              </c:strCache>
            </c:strRef>
          </c:tx>
          <c:spPr>
            <a:ln w="47625">
              <a:solidFill>
                <a:srgbClr val="FF00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Sheet1!$G$2:$G$146</c:f>
              <c:numCache>
                <c:formatCode>General</c:formatCode>
                <c:ptCount val="145"/>
                <c:pt idx="0">
                  <c:v>100</c:v>
                </c:pt>
                <c:pt idx="1">
                  <c:v>100</c:v>
                </c:pt>
                <c:pt idx="2">
                  <c:v>100</c:v>
                </c:pt>
                <c:pt idx="3">
                  <c:v>100</c:v>
                </c:pt>
                <c:pt idx="4">
                  <c:v>99.921000000000006</c:v>
                </c:pt>
                <c:pt idx="5">
                  <c:v>99.763000000000005</c:v>
                </c:pt>
                <c:pt idx="6">
                  <c:v>98.971000000000004</c:v>
                </c:pt>
                <c:pt idx="7">
                  <c:v>97.384</c:v>
                </c:pt>
                <c:pt idx="8">
                  <c:v>97.144999999999996</c:v>
                </c:pt>
                <c:pt idx="9">
                  <c:v>97.064999999999998</c:v>
                </c:pt>
                <c:pt idx="10">
                  <c:v>97.064999999999998</c:v>
                </c:pt>
                <c:pt idx="11">
                  <c:v>97.064999999999998</c:v>
                </c:pt>
                <c:pt idx="12">
                  <c:v>97.064999999999998</c:v>
                </c:pt>
                <c:pt idx="13">
                  <c:v>97.064999999999998</c:v>
                </c:pt>
                <c:pt idx="14">
                  <c:v>97.064999999999998</c:v>
                </c:pt>
                <c:pt idx="15">
                  <c:v>97.064999999999998</c:v>
                </c:pt>
                <c:pt idx="16">
                  <c:v>97.064999999999998</c:v>
                </c:pt>
                <c:pt idx="17">
                  <c:v>96.605000000000004</c:v>
                </c:pt>
                <c:pt idx="18">
                  <c:v>95.591999999999999</c:v>
                </c:pt>
                <c:pt idx="19">
                  <c:v>94.114000000000004</c:v>
                </c:pt>
                <c:pt idx="20">
                  <c:v>93.834999999999994</c:v>
                </c:pt>
                <c:pt idx="21">
                  <c:v>93.741</c:v>
                </c:pt>
                <c:pt idx="22">
                  <c:v>93.741</c:v>
                </c:pt>
                <c:pt idx="23">
                  <c:v>93.741</c:v>
                </c:pt>
                <c:pt idx="24">
                  <c:v>93.741</c:v>
                </c:pt>
                <c:pt idx="25">
                  <c:v>93.634</c:v>
                </c:pt>
                <c:pt idx="26">
                  <c:v>93.634</c:v>
                </c:pt>
                <c:pt idx="27">
                  <c:v>93.522000000000006</c:v>
                </c:pt>
                <c:pt idx="28">
                  <c:v>93.183999999999997</c:v>
                </c:pt>
                <c:pt idx="29">
                  <c:v>92.957999999999998</c:v>
                </c:pt>
                <c:pt idx="30">
                  <c:v>91.376000000000005</c:v>
                </c:pt>
                <c:pt idx="31">
                  <c:v>89.906999999999996</c:v>
                </c:pt>
                <c:pt idx="32">
                  <c:v>89.566999999999993</c:v>
                </c:pt>
                <c:pt idx="33">
                  <c:v>89.566999999999993</c:v>
                </c:pt>
                <c:pt idx="34">
                  <c:v>89.566999999999993</c:v>
                </c:pt>
                <c:pt idx="35">
                  <c:v>89.566999999999993</c:v>
                </c:pt>
                <c:pt idx="36">
                  <c:v>89.566999999999993</c:v>
                </c:pt>
                <c:pt idx="37">
                  <c:v>89.44</c:v>
                </c:pt>
                <c:pt idx="38">
                  <c:v>89.302999999999997</c:v>
                </c:pt>
                <c:pt idx="39">
                  <c:v>89.164000000000001</c:v>
                </c:pt>
                <c:pt idx="40">
                  <c:v>89.164000000000001</c:v>
                </c:pt>
                <c:pt idx="41">
                  <c:v>88.466999999999999</c:v>
                </c:pt>
                <c:pt idx="42">
                  <c:v>87.206999999999994</c:v>
                </c:pt>
                <c:pt idx="43">
                  <c:v>85.942999999999998</c:v>
                </c:pt>
                <c:pt idx="44">
                  <c:v>85.376999999999995</c:v>
                </c:pt>
                <c:pt idx="45">
                  <c:v>85.376999999999995</c:v>
                </c:pt>
                <c:pt idx="46">
                  <c:v>85.376999999999995</c:v>
                </c:pt>
                <c:pt idx="47">
                  <c:v>85.376999999999995</c:v>
                </c:pt>
                <c:pt idx="48">
                  <c:v>85.376999999999995</c:v>
                </c:pt>
                <c:pt idx="49">
                  <c:v>85.376999999999995</c:v>
                </c:pt>
                <c:pt idx="50">
                  <c:v>85.028000000000006</c:v>
                </c:pt>
                <c:pt idx="51">
                  <c:v>84.852000000000004</c:v>
                </c:pt>
                <c:pt idx="52">
                  <c:v>83.965999999999994</c:v>
                </c:pt>
                <c:pt idx="53">
                  <c:v>83.789000000000001</c:v>
                </c:pt>
                <c:pt idx="54">
                  <c:v>83.08</c:v>
                </c:pt>
                <c:pt idx="55">
                  <c:v>81.480999999999995</c:v>
                </c:pt>
                <c:pt idx="56">
                  <c:v>81.302999999999997</c:v>
                </c:pt>
                <c:pt idx="57">
                  <c:v>81.120999999999995</c:v>
                </c:pt>
                <c:pt idx="58">
                  <c:v>81.120999999999995</c:v>
                </c:pt>
                <c:pt idx="59">
                  <c:v>81.120999999999995</c:v>
                </c:pt>
                <c:pt idx="60">
                  <c:v>81.120999999999995</c:v>
                </c:pt>
                <c:pt idx="61">
                  <c:v>80.906999999999996</c:v>
                </c:pt>
                <c:pt idx="62">
                  <c:v>80.453000000000003</c:v>
                </c:pt>
                <c:pt idx="63">
                  <c:v>79.290999999999997</c:v>
                </c:pt>
                <c:pt idx="64">
                  <c:v>78.822000000000003</c:v>
                </c:pt>
                <c:pt idx="65">
                  <c:v>77.405000000000001</c:v>
                </c:pt>
                <c:pt idx="66">
                  <c:v>75.268000000000001</c:v>
                </c:pt>
                <c:pt idx="67">
                  <c:v>73.605999999999995</c:v>
                </c:pt>
                <c:pt idx="68">
                  <c:v>73.605999999999995</c:v>
                </c:pt>
                <c:pt idx="69">
                  <c:v>73.358999999999995</c:v>
                </c:pt>
                <c:pt idx="70">
                  <c:v>73.358999999999995</c:v>
                </c:pt>
                <c:pt idx="71">
                  <c:v>73.358999999999995</c:v>
                </c:pt>
                <c:pt idx="72">
                  <c:v>73.358999999999995</c:v>
                </c:pt>
                <c:pt idx="73">
                  <c:v>73.358999999999995</c:v>
                </c:pt>
                <c:pt idx="74">
                  <c:v>73.358999999999995</c:v>
                </c:pt>
                <c:pt idx="75">
                  <c:v>72.736000000000004</c:v>
                </c:pt>
                <c:pt idx="76">
                  <c:v>72.111999999999995</c:v>
                </c:pt>
                <c:pt idx="77">
                  <c:v>70.551000000000002</c:v>
                </c:pt>
                <c:pt idx="78">
                  <c:v>69.611000000000004</c:v>
                </c:pt>
                <c:pt idx="79">
                  <c:v>68.983000000000004</c:v>
                </c:pt>
                <c:pt idx="80">
                  <c:v>68.983000000000004</c:v>
                </c:pt>
                <c:pt idx="81">
                  <c:v>68.983000000000004</c:v>
                </c:pt>
                <c:pt idx="82">
                  <c:v>68.983000000000004</c:v>
                </c:pt>
                <c:pt idx="83">
                  <c:v>68.983000000000004</c:v>
                </c:pt>
                <c:pt idx="84">
                  <c:v>68.983000000000004</c:v>
                </c:pt>
                <c:pt idx="85">
                  <c:v>68.983000000000004</c:v>
                </c:pt>
                <c:pt idx="86">
                  <c:v>68.983000000000004</c:v>
                </c:pt>
                <c:pt idx="87">
                  <c:v>68.114999999999995</c:v>
                </c:pt>
                <c:pt idx="88">
                  <c:v>68.114999999999995</c:v>
                </c:pt>
                <c:pt idx="89">
                  <c:v>66.813999999999993</c:v>
                </c:pt>
                <c:pt idx="90">
                  <c:v>66.38</c:v>
                </c:pt>
                <c:pt idx="91">
                  <c:v>65.512</c:v>
                </c:pt>
                <c:pt idx="92">
                  <c:v>65.072000000000003</c:v>
                </c:pt>
                <c:pt idx="93">
                  <c:v>65.072000000000003</c:v>
                </c:pt>
                <c:pt idx="94">
                  <c:v>65.072000000000003</c:v>
                </c:pt>
                <c:pt idx="95">
                  <c:v>65.072000000000003</c:v>
                </c:pt>
                <c:pt idx="96">
                  <c:v>65.072000000000003</c:v>
                </c:pt>
                <c:pt idx="97">
                  <c:v>65.072000000000003</c:v>
                </c:pt>
                <c:pt idx="98">
                  <c:v>64.474999999999994</c:v>
                </c:pt>
                <c:pt idx="99">
                  <c:v>63.866999999999997</c:v>
                </c:pt>
                <c:pt idx="100">
                  <c:v>63.866999999999997</c:v>
                </c:pt>
                <c:pt idx="101">
                  <c:v>63.259</c:v>
                </c:pt>
                <c:pt idx="102">
                  <c:v>63.259</c:v>
                </c:pt>
                <c:pt idx="103">
                  <c:v>60.802</c:v>
                </c:pt>
                <c:pt idx="104">
                  <c:v>60.802</c:v>
                </c:pt>
                <c:pt idx="105">
                  <c:v>60.802</c:v>
                </c:pt>
                <c:pt idx="106">
                  <c:v>60.802</c:v>
                </c:pt>
                <c:pt idx="107">
                  <c:v>60.802</c:v>
                </c:pt>
                <c:pt idx="108">
                  <c:v>60.802</c:v>
                </c:pt>
                <c:pt idx="109">
                  <c:v>60.802</c:v>
                </c:pt>
                <c:pt idx="110">
                  <c:v>60.802</c:v>
                </c:pt>
                <c:pt idx="111">
                  <c:v>59.920999999999999</c:v>
                </c:pt>
                <c:pt idx="112">
                  <c:v>59.920999999999999</c:v>
                </c:pt>
                <c:pt idx="113">
                  <c:v>59.920999999999999</c:v>
                </c:pt>
                <c:pt idx="114">
                  <c:v>59.027000000000001</c:v>
                </c:pt>
                <c:pt idx="115">
                  <c:v>56.344000000000001</c:v>
                </c:pt>
                <c:pt idx="116">
                  <c:v>56.344000000000001</c:v>
                </c:pt>
                <c:pt idx="117">
                  <c:v>56.344000000000001</c:v>
                </c:pt>
                <c:pt idx="118">
                  <c:v>56.344000000000001</c:v>
                </c:pt>
                <c:pt idx="119">
                  <c:v>56.344000000000001</c:v>
                </c:pt>
                <c:pt idx="120">
                  <c:v>56.344000000000001</c:v>
                </c:pt>
                <c:pt idx="121">
                  <c:v>55.194000000000003</c:v>
                </c:pt>
                <c:pt idx="122">
                  <c:v>53.966999999999999</c:v>
                </c:pt>
                <c:pt idx="123">
                  <c:v>51.396999999999998</c:v>
                </c:pt>
                <c:pt idx="124">
                  <c:v>51.396999999999998</c:v>
                </c:pt>
                <c:pt idx="125">
                  <c:v>51.396999999999998</c:v>
                </c:pt>
                <c:pt idx="126">
                  <c:v>50.045000000000002</c:v>
                </c:pt>
                <c:pt idx="127">
                  <c:v>47.34</c:v>
                </c:pt>
                <c:pt idx="128">
                  <c:v>47.34</c:v>
                </c:pt>
                <c:pt idx="129">
                  <c:v>47.34</c:v>
                </c:pt>
                <c:pt idx="130">
                  <c:v>47.34</c:v>
                </c:pt>
                <c:pt idx="131">
                  <c:v>47.34</c:v>
                </c:pt>
                <c:pt idx="132">
                  <c:v>47.34</c:v>
                </c:pt>
                <c:pt idx="133">
                  <c:v>47.34</c:v>
                </c:pt>
                <c:pt idx="134">
                  <c:v>45.085000000000001</c:v>
                </c:pt>
                <c:pt idx="135">
                  <c:v>42.831000000000003</c:v>
                </c:pt>
                <c:pt idx="136">
                  <c:v>40.576999999999998</c:v>
                </c:pt>
                <c:pt idx="137">
                  <c:v>40.576999999999998</c:v>
                </c:pt>
                <c:pt idx="138">
                  <c:v>40.576999999999998</c:v>
                </c:pt>
                <c:pt idx="139">
                  <c:v>40.576999999999998</c:v>
                </c:pt>
                <c:pt idx="140">
                  <c:v>40.576999999999998</c:v>
                </c:pt>
                <c:pt idx="141">
                  <c:v>40.576999999999998</c:v>
                </c:pt>
                <c:pt idx="142">
                  <c:v>40.576999999999998</c:v>
                </c:pt>
                <c:pt idx="143">
                  <c:v>40.576999999999998</c:v>
                </c:pt>
                <c:pt idx="144">
                  <c:v>40.576999999999998</c:v>
                </c:pt>
              </c:numCache>
            </c:numRef>
          </c:yVal>
          <c:smooth val="0"/>
          <c:extLst>
            <c:ext xmlns:c16="http://schemas.microsoft.com/office/drawing/2014/chart" uri="{C3380CC4-5D6E-409C-BE32-E72D297353CC}">
              <c16:uniqueId val="{00000005-1093-49D0-8AEF-FB36B1E9EDFD}"/>
            </c:ext>
          </c:extLst>
        </c:ser>
        <c:dLbls>
          <c:showLegendKey val="0"/>
          <c:showVal val="0"/>
          <c:showCatName val="0"/>
          <c:showSerName val="0"/>
          <c:showPercent val="0"/>
          <c:showBubbleSize val="0"/>
        </c:dLbls>
        <c:axId val="675414832"/>
        <c:axId val="675415224"/>
      </c:scatterChart>
      <c:valAx>
        <c:axId val="67541483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5224"/>
        <c:crosses val="autoZero"/>
        <c:crossBetween val="midCat"/>
        <c:majorUnit val="1"/>
      </c:valAx>
      <c:valAx>
        <c:axId val="6754152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949E-3"/>
              <c:y val="0.2259442468885012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4832"/>
        <c:crosses val="autoZero"/>
        <c:crossBetween val="midCat"/>
        <c:majorUnit val="25"/>
      </c:valAx>
      <c:spPr>
        <a:noFill/>
        <a:ln>
          <a:solidFill>
            <a:schemeClr val="bg2"/>
          </a:solidFill>
        </a:ln>
      </c:spPr>
    </c:plotArea>
    <c:legend>
      <c:legendPos val="r"/>
      <c:layout>
        <c:manualLayout>
          <c:xMode val="edge"/>
          <c:yMode val="edge"/>
          <c:x val="0.12302359882005899"/>
          <c:y val="0.46961663882923715"/>
          <c:w val="0.37263280143079458"/>
          <c:h val="0.3485651793525855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0902336804673608E-2"/>
          <c:w val="0.85968051006901003"/>
          <c:h val="0.77074260114041004"/>
        </c:manualLayout>
      </c:layout>
      <c:scatterChart>
        <c:scatterStyle val="lineMarker"/>
        <c:varyColors val="0"/>
        <c:ser>
          <c:idx val="0"/>
          <c:order val="0"/>
          <c:tx>
            <c:strRef>
              <c:f>Sheet1!$B$1</c:f>
              <c:strCache>
                <c:ptCount val="1"/>
                <c:pt idx="0">
                  <c:v>&lt;1 Year (N = 95)</c:v>
                </c:pt>
              </c:strCache>
            </c:strRef>
          </c:tx>
          <c:spPr>
            <a:ln w="47625">
              <a:solidFill>
                <a:srgbClr val="9933FF"/>
              </a:solidFill>
            </a:ln>
          </c:spPr>
          <c:marker>
            <c:symbol val="none"/>
          </c:marker>
          <c:xVal>
            <c:numRef>
              <c:f>Sheet1!$A$2:$A$115</c:f>
              <c:numCache>
                <c:formatCode>General</c:formatCode>
                <c:ptCount val="114"/>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numCache>
            </c:numRef>
          </c:xVal>
          <c:yVal>
            <c:numRef>
              <c:f>Sheet1!$B$2:$B$115</c:f>
              <c:numCache>
                <c:formatCode>General</c:formatCode>
                <c:ptCount val="114"/>
                <c:pt idx="0">
                  <c:v>100</c:v>
                </c:pt>
                <c:pt idx="1">
                  <c:v>98.947000000000003</c:v>
                </c:pt>
                <c:pt idx="2">
                  <c:v>98.947000000000003</c:v>
                </c:pt>
                <c:pt idx="3">
                  <c:v>97.894999999999996</c:v>
                </c:pt>
                <c:pt idx="4">
                  <c:v>94.736999999999995</c:v>
                </c:pt>
                <c:pt idx="5">
                  <c:v>86.316000000000003</c:v>
                </c:pt>
                <c:pt idx="6">
                  <c:v>80.927000000000007</c:v>
                </c:pt>
                <c:pt idx="7">
                  <c:v>77.319000000000003</c:v>
                </c:pt>
                <c:pt idx="8">
                  <c:v>72.076999999999998</c:v>
                </c:pt>
                <c:pt idx="9">
                  <c:v>72.076999999999998</c:v>
                </c:pt>
                <c:pt idx="10">
                  <c:v>70.766999999999996</c:v>
                </c:pt>
                <c:pt idx="11">
                  <c:v>70.766999999999996</c:v>
                </c:pt>
                <c:pt idx="12">
                  <c:v>70.766999999999996</c:v>
                </c:pt>
                <c:pt idx="13">
                  <c:v>70.766999999999996</c:v>
                </c:pt>
                <c:pt idx="14">
                  <c:v>69.456000000000003</c:v>
                </c:pt>
                <c:pt idx="15">
                  <c:v>68.146000000000001</c:v>
                </c:pt>
                <c:pt idx="16">
                  <c:v>66.834999999999994</c:v>
                </c:pt>
                <c:pt idx="17">
                  <c:v>64.162000000000006</c:v>
                </c:pt>
                <c:pt idx="18">
                  <c:v>64.162000000000006</c:v>
                </c:pt>
                <c:pt idx="19">
                  <c:v>58.292000000000002</c:v>
                </c:pt>
                <c:pt idx="20">
                  <c:v>58.292000000000002</c:v>
                </c:pt>
                <c:pt idx="21">
                  <c:v>56.716999999999999</c:v>
                </c:pt>
                <c:pt idx="22">
                  <c:v>56.716999999999999</c:v>
                </c:pt>
                <c:pt idx="23">
                  <c:v>56.716999999999999</c:v>
                </c:pt>
                <c:pt idx="24">
                  <c:v>55.140999999999998</c:v>
                </c:pt>
                <c:pt idx="25">
                  <c:v>51.991</c:v>
                </c:pt>
                <c:pt idx="26">
                  <c:v>51.991</c:v>
                </c:pt>
                <c:pt idx="27">
                  <c:v>51.991</c:v>
                </c:pt>
                <c:pt idx="28">
                  <c:v>51.991</c:v>
                </c:pt>
                <c:pt idx="29">
                  <c:v>51.991</c:v>
                </c:pt>
                <c:pt idx="30">
                  <c:v>51.991</c:v>
                </c:pt>
                <c:pt idx="31">
                  <c:v>51.991</c:v>
                </c:pt>
                <c:pt idx="32">
                  <c:v>50.258000000000003</c:v>
                </c:pt>
                <c:pt idx="33">
                  <c:v>50.258000000000003</c:v>
                </c:pt>
                <c:pt idx="34">
                  <c:v>50.258000000000003</c:v>
                </c:pt>
                <c:pt idx="35">
                  <c:v>50.258000000000003</c:v>
                </c:pt>
                <c:pt idx="36">
                  <c:v>50.258000000000003</c:v>
                </c:pt>
                <c:pt idx="37">
                  <c:v>50.258000000000003</c:v>
                </c:pt>
                <c:pt idx="38">
                  <c:v>50.258000000000003</c:v>
                </c:pt>
                <c:pt idx="39">
                  <c:v>50.258000000000003</c:v>
                </c:pt>
                <c:pt idx="40">
                  <c:v>50.258000000000003</c:v>
                </c:pt>
                <c:pt idx="41">
                  <c:v>50.258000000000003</c:v>
                </c:pt>
                <c:pt idx="42">
                  <c:v>50.258000000000003</c:v>
                </c:pt>
                <c:pt idx="43">
                  <c:v>50.258000000000003</c:v>
                </c:pt>
                <c:pt idx="44">
                  <c:v>50.258000000000003</c:v>
                </c:pt>
                <c:pt idx="45">
                  <c:v>50.258000000000003</c:v>
                </c:pt>
                <c:pt idx="46">
                  <c:v>50.258000000000003</c:v>
                </c:pt>
                <c:pt idx="47">
                  <c:v>47.116</c:v>
                </c:pt>
                <c:pt idx="48">
                  <c:v>47.116</c:v>
                </c:pt>
                <c:pt idx="49">
                  <c:v>47.116</c:v>
                </c:pt>
                <c:pt idx="50">
                  <c:v>47.116</c:v>
                </c:pt>
                <c:pt idx="51">
                  <c:v>47.116</c:v>
                </c:pt>
                <c:pt idx="52">
                  <c:v>47.116</c:v>
                </c:pt>
                <c:pt idx="53">
                  <c:v>47.116</c:v>
                </c:pt>
                <c:pt idx="54">
                  <c:v>47.116</c:v>
                </c:pt>
                <c:pt idx="55">
                  <c:v>47.116</c:v>
                </c:pt>
                <c:pt idx="56">
                  <c:v>47.116</c:v>
                </c:pt>
                <c:pt idx="57">
                  <c:v>47.116</c:v>
                </c:pt>
                <c:pt idx="58">
                  <c:v>47.116</c:v>
                </c:pt>
                <c:pt idx="59">
                  <c:v>47.116</c:v>
                </c:pt>
                <c:pt idx="60">
                  <c:v>47.116</c:v>
                </c:pt>
                <c:pt idx="61">
                  <c:v>47.116</c:v>
                </c:pt>
                <c:pt idx="62">
                  <c:v>47.116</c:v>
                </c:pt>
                <c:pt idx="63">
                  <c:v>47.116</c:v>
                </c:pt>
                <c:pt idx="64">
                  <c:v>47.116</c:v>
                </c:pt>
                <c:pt idx="65">
                  <c:v>47.116</c:v>
                </c:pt>
                <c:pt idx="66">
                  <c:v>47.116</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yVal>
          <c:smooth val="0"/>
          <c:extLst>
            <c:ext xmlns:c16="http://schemas.microsoft.com/office/drawing/2014/chart" uri="{C3380CC4-5D6E-409C-BE32-E72D297353CC}">
              <c16:uniqueId val="{00000000-523A-4016-A1C0-626208381E07}"/>
            </c:ext>
          </c:extLst>
        </c:ser>
        <c:ser>
          <c:idx val="1"/>
          <c:order val="1"/>
          <c:tx>
            <c:strRef>
              <c:f>Sheet1!$C$1</c:f>
              <c:strCache>
                <c:ptCount val="1"/>
                <c:pt idx="0">
                  <c:v>1-5 Years (N = 108)</c:v>
                </c:pt>
              </c:strCache>
            </c:strRef>
          </c:tx>
          <c:spPr>
            <a:ln w="47625">
              <a:solidFill>
                <a:srgbClr val="00B0F0"/>
              </a:solidFill>
            </a:ln>
          </c:spPr>
          <c:marker>
            <c:symbol val="none"/>
          </c:marker>
          <c:xVal>
            <c:numRef>
              <c:f>Sheet1!$A$2:$A$115</c:f>
              <c:numCache>
                <c:formatCode>General</c:formatCode>
                <c:ptCount val="114"/>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numCache>
            </c:numRef>
          </c:xVal>
          <c:yVal>
            <c:numRef>
              <c:f>Sheet1!$C$2:$C$115</c:f>
              <c:numCache>
                <c:formatCode>General</c:formatCode>
                <c:ptCount val="114"/>
                <c:pt idx="0">
                  <c:v>100</c:v>
                </c:pt>
                <c:pt idx="1">
                  <c:v>100</c:v>
                </c:pt>
                <c:pt idx="2">
                  <c:v>100</c:v>
                </c:pt>
                <c:pt idx="3">
                  <c:v>99.073999999999998</c:v>
                </c:pt>
                <c:pt idx="4">
                  <c:v>97.221999999999994</c:v>
                </c:pt>
                <c:pt idx="5">
                  <c:v>93.518000000000001</c:v>
                </c:pt>
                <c:pt idx="6">
                  <c:v>84.186000000000007</c:v>
                </c:pt>
                <c:pt idx="7">
                  <c:v>83.171999999999997</c:v>
                </c:pt>
                <c:pt idx="8">
                  <c:v>82.144999999999996</c:v>
                </c:pt>
                <c:pt idx="9">
                  <c:v>80.091999999999999</c:v>
                </c:pt>
                <c:pt idx="10">
                  <c:v>75.983999999999995</c:v>
                </c:pt>
                <c:pt idx="11">
                  <c:v>74.957999999999998</c:v>
                </c:pt>
                <c:pt idx="12">
                  <c:v>72.903999999999996</c:v>
                </c:pt>
                <c:pt idx="13">
                  <c:v>69.822999999999993</c:v>
                </c:pt>
                <c:pt idx="14">
                  <c:v>67.77</c:v>
                </c:pt>
                <c:pt idx="15">
                  <c:v>65.715999999999994</c:v>
                </c:pt>
                <c:pt idx="16">
                  <c:v>65.715999999999994</c:v>
                </c:pt>
                <c:pt idx="17">
                  <c:v>63.63</c:v>
                </c:pt>
                <c:pt idx="18">
                  <c:v>62.569000000000003</c:v>
                </c:pt>
                <c:pt idx="19">
                  <c:v>62.569000000000003</c:v>
                </c:pt>
                <c:pt idx="20">
                  <c:v>61.432000000000002</c:v>
                </c:pt>
                <c:pt idx="21">
                  <c:v>61.432000000000002</c:v>
                </c:pt>
                <c:pt idx="22">
                  <c:v>61.432000000000002</c:v>
                </c:pt>
                <c:pt idx="23">
                  <c:v>61.432000000000002</c:v>
                </c:pt>
                <c:pt idx="24">
                  <c:v>60.273000000000003</c:v>
                </c:pt>
                <c:pt idx="25">
                  <c:v>60.273000000000003</c:v>
                </c:pt>
                <c:pt idx="26">
                  <c:v>60.273000000000003</c:v>
                </c:pt>
                <c:pt idx="27">
                  <c:v>59.113999999999997</c:v>
                </c:pt>
                <c:pt idx="28">
                  <c:v>59.113999999999997</c:v>
                </c:pt>
                <c:pt idx="29">
                  <c:v>57.954999999999998</c:v>
                </c:pt>
                <c:pt idx="30">
                  <c:v>56.771999999999998</c:v>
                </c:pt>
                <c:pt idx="31">
                  <c:v>56.771999999999998</c:v>
                </c:pt>
                <c:pt idx="32">
                  <c:v>55.51</c:v>
                </c:pt>
                <c:pt idx="33">
                  <c:v>55.51</c:v>
                </c:pt>
                <c:pt idx="34">
                  <c:v>55.51</c:v>
                </c:pt>
                <c:pt idx="35">
                  <c:v>54.155999999999999</c:v>
                </c:pt>
                <c:pt idx="36">
                  <c:v>54.155999999999999</c:v>
                </c:pt>
                <c:pt idx="37">
                  <c:v>54.155999999999999</c:v>
                </c:pt>
                <c:pt idx="38">
                  <c:v>54.155999999999999</c:v>
                </c:pt>
                <c:pt idx="39">
                  <c:v>54.155999999999999</c:v>
                </c:pt>
                <c:pt idx="40">
                  <c:v>54.155999999999999</c:v>
                </c:pt>
                <c:pt idx="41">
                  <c:v>54.155999999999999</c:v>
                </c:pt>
                <c:pt idx="42">
                  <c:v>54.155999999999999</c:v>
                </c:pt>
                <c:pt idx="43">
                  <c:v>54.155999999999999</c:v>
                </c:pt>
                <c:pt idx="44">
                  <c:v>54.155999999999999</c:v>
                </c:pt>
                <c:pt idx="45">
                  <c:v>54.155999999999999</c:v>
                </c:pt>
                <c:pt idx="46">
                  <c:v>54.155999999999999</c:v>
                </c:pt>
                <c:pt idx="47">
                  <c:v>54.155999999999999</c:v>
                </c:pt>
                <c:pt idx="48">
                  <c:v>52.350999999999999</c:v>
                </c:pt>
                <c:pt idx="49">
                  <c:v>50.545999999999999</c:v>
                </c:pt>
                <c:pt idx="50">
                  <c:v>50.545999999999999</c:v>
                </c:pt>
                <c:pt idx="51">
                  <c:v>50.545999999999999</c:v>
                </c:pt>
                <c:pt idx="52">
                  <c:v>50.545999999999999</c:v>
                </c:pt>
                <c:pt idx="53">
                  <c:v>50.545999999999999</c:v>
                </c:pt>
                <c:pt idx="54">
                  <c:v>48.601999999999997</c:v>
                </c:pt>
                <c:pt idx="55">
                  <c:v>48.601999999999997</c:v>
                </c:pt>
                <c:pt idx="56">
                  <c:v>48.601999999999997</c:v>
                </c:pt>
                <c:pt idx="57">
                  <c:v>48.601999999999997</c:v>
                </c:pt>
                <c:pt idx="58">
                  <c:v>48.601999999999997</c:v>
                </c:pt>
                <c:pt idx="59">
                  <c:v>48.601999999999997</c:v>
                </c:pt>
                <c:pt idx="60">
                  <c:v>48.601999999999997</c:v>
                </c:pt>
                <c:pt idx="61">
                  <c:v>48.601999999999997</c:v>
                </c:pt>
                <c:pt idx="62">
                  <c:v>48.601999999999997</c:v>
                </c:pt>
                <c:pt idx="63">
                  <c:v>48.601999999999997</c:v>
                </c:pt>
                <c:pt idx="64">
                  <c:v>48.601999999999997</c:v>
                </c:pt>
                <c:pt idx="65">
                  <c:v>48.601999999999997</c:v>
                </c:pt>
                <c:pt idx="66">
                  <c:v>48.601999999999997</c:v>
                </c:pt>
                <c:pt idx="67">
                  <c:v>48.601999999999997</c:v>
                </c:pt>
                <c:pt idx="68">
                  <c:v>48.601999999999997</c:v>
                </c:pt>
                <c:pt idx="69">
                  <c:v>45.743000000000002</c:v>
                </c:pt>
                <c:pt idx="70">
                  <c:v>45.743000000000002</c:v>
                </c:pt>
                <c:pt idx="71">
                  <c:v>45.743000000000002</c:v>
                </c:pt>
                <c:pt idx="72">
                  <c:v>45.743000000000002</c:v>
                </c:pt>
                <c:pt idx="73">
                  <c:v>45.743000000000002</c:v>
                </c:pt>
                <c:pt idx="74">
                  <c:v>45.743000000000002</c:v>
                </c:pt>
                <c:pt idx="75">
                  <c:v>45.743000000000002</c:v>
                </c:pt>
                <c:pt idx="76">
                  <c:v>45.743000000000002</c:v>
                </c:pt>
                <c:pt idx="77">
                  <c:v>45.743000000000002</c:v>
                </c:pt>
                <c:pt idx="78">
                  <c:v>45.743000000000002</c:v>
                </c:pt>
                <c:pt idx="79">
                  <c:v>45.743000000000002</c:v>
                </c:pt>
                <c:pt idx="80">
                  <c:v>42.223999999999997</c:v>
                </c:pt>
                <c:pt idx="81">
                  <c:v>42.223999999999997</c:v>
                </c:pt>
                <c:pt idx="82">
                  <c:v>42.223999999999997</c:v>
                </c:pt>
                <c:pt idx="83">
                  <c:v>38.706000000000003</c:v>
                </c:pt>
                <c:pt idx="84">
                  <c:v>38.706000000000003</c:v>
                </c:pt>
                <c:pt idx="85">
                  <c:v>38.706000000000003</c:v>
                </c:pt>
                <c:pt idx="86">
                  <c:v>38.706000000000003</c:v>
                </c:pt>
                <c:pt idx="87">
                  <c:v>38.706000000000003</c:v>
                </c:pt>
                <c:pt idx="88">
                  <c:v>38.706000000000003</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yVal>
          <c:smooth val="0"/>
          <c:extLst>
            <c:ext xmlns:c16="http://schemas.microsoft.com/office/drawing/2014/chart" uri="{C3380CC4-5D6E-409C-BE32-E72D297353CC}">
              <c16:uniqueId val="{00000001-523A-4016-A1C0-626208381E07}"/>
            </c:ext>
          </c:extLst>
        </c:ser>
        <c:ser>
          <c:idx val="2"/>
          <c:order val="2"/>
          <c:tx>
            <c:strRef>
              <c:f>Sheet1!$D$1</c:f>
              <c:strCache>
                <c:ptCount val="1"/>
                <c:pt idx="0">
                  <c:v>6-10 Years (N = 84)</c:v>
                </c:pt>
              </c:strCache>
            </c:strRef>
          </c:tx>
          <c:spPr>
            <a:ln w="47625">
              <a:solidFill>
                <a:srgbClr val="FF0000"/>
              </a:solidFill>
            </a:ln>
          </c:spPr>
          <c:marker>
            <c:symbol val="none"/>
          </c:marker>
          <c:xVal>
            <c:numRef>
              <c:f>Sheet1!$A$2:$A$115</c:f>
              <c:numCache>
                <c:formatCode>General</c:formatCode>
                <c:ptCount val="114"/>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numCache>
            </c:numRef>
          </c:xVal>
          <c:yVal>
            <c:numRef>
              <c:f>Sheet1!$D$2:$D$115</c:f>
              <c:numCache>
                <c:formatCode>General</c:formatCode>
                <c:ptCount val="114"/>
                <c:pt idx="0">
                  <c:v>100</c:v>
                </c:pt>
                <c:pt idx="1">
                  <c:v>97.603999999999999</c:v>
                </c:pt>
                <c:pt idx="2">
                  <c:v>97.603999999999999</c:v>
                </c:pt>
                <c:pt idx="3">
                  <c:v>97.603999999999999</c:v>
                </c:pt>
                <c:pt idx="4">
                  <c:v>96.399000000000001</c:v>
                </c:pt>
                <c:pt idx="5">
                  <c:v>92.739000000000004</c:v>
                </c:pt>
                <c:pt idx="6">
                  <c:v>91.518000000000001</c:v>
                </c:pt>
                <c:pt idx="7">
                  <c:v>83.745000000000005</c:v>
                </c:pt>
                <c:pt idx="8">
                  <c:v>81.064999999999998</c:v>
                </c:pt>
                <c:pt idx="9">
                  <c:v>81.064999999999998</c:v>
                </c:pt>
                <c:pt idx="10">
                  <c:v>81.064999999999998</c:v>
                </c:pt>
                <c:pt idx="11">
                  <c:v>81.064999999999998</c:v>
                </c:pt>
                <c:pt idx="12">
                  <c:v>79.691000000000003</c:v>
                </c:pt>
                <c:pt idx="13">
                  <c:v>78.316999999999993</c:v>
                </c:pt>
                <c:pt idx="14">
                  <c:v>78.316999999999993</c:v>
                </c:pt>
                <c:pt idx="15">
                  <c:v>78.316999999999993</c:v>
                </c:pt>
                <c:pt idx="16">
                  <c:v>75.569000000000003</c:v>
                </c:pt>
                <c:pt idx="17">
                  <c:v>74.194999999999993</c:v>
                </c:pt>
                <c:pt idx="18">
                  <c:v>74.194999999999993</c:v>
                </c:pt>
                <c:pt idx="19">
                  <c:v>74.194999999999993</c:v>
                </c:pt>
                <c:pt idx="20">
                  <c:v>74.194999999999993</c:v>
                </c:pt>
                <c:pt idx="21">
                  <c:v>72.617000000000004</c:v>
                </c:pt>
                <c:pt idx="22">
                  <c:v>72.617000000000004</c:v>
                </c:pt>
                <c:pt idx="23">
                  <c:v>72.617000000000004</c:v>
                </c:pt>
                <c:pt idx="24">
                  <c:v>72.617000000000004</c:v>
                </c:pt>
                <c:pt idx="25">
                  <c:v>72.617000000000004</c:v>
                </c:pt>
                <c:pt idx="26">
                  <c:v>72.617000000000004</c:v>
                </c:pt>
                <c:pt idx="27">
                  <c:v>72.617000000000004</c:v>
                </c:pt>
                <c:pt idx="28">
                  <c:v>71.003</c:v>
                </c:pt>
                <c:pt idx="29">
                  <c:v>69.352000000000004</c:v>
                </c:pt>
                <c:pt idx="30">
                  <c:v>67.617999999999995</c:v>
                </c:pt>
                <c:pt idx="31">
                  <c:v>67.617999999999995</c:v>
                </c:pt>
                <c:pt idx="32">
                  <c:v>65.739999999999995</c:v>
                </c:pt>
                <c:pt idx="33">
                  <c:v>63.805999999999997</c:v>
                </c:pt>
                <c:pt idx="34">
                  <c:v>63.805999999999997</c:v>
                </c:pt>
                <c:pt idx="35">
                  <c:v>63.805999999999997</c:v>
                </c:pt>
                <c:pt idx="36">
                  <c:v>63.805999999999997</c:v>
                </c:pt>
                <c:pt idx="37">
                  <c:v>63.805999999999997</c:v>
                </c:pt>
                <c:pt idx="38">
                  <c:v>63.805999999999997</c:v>
                </c:pt>
                <c:pt idx="39">
                  <c:v>63.805999999999997</c:v>
                </c:pt>
                <c:pt idx="40">
                  <c:v>63.805999999999997</c:v>
                </c:pt>
                <c:pt idx="41">
                  <c:v>63.805999999999997</c:v>
                </c:pt>
                <c:pt idx="42">
                  <c:v>63.805999999999997</c:v>
                </c:pt>
                <c:pt idx="43">
                  <c:v>63.805999999999997</c:v>
                </c:pt>
                <c:pt idx="44">
                  <c:v>63.805999999999997</c:v>
                </c:pt>
                <c:pt idx="45">
                  <c:v>63.805999999999997</c:v>
                </c:pt>
                <c:pt idx="46">
                  <c:v>63.805999999999997</c:v>
                </c:pt>
                <c:pt idx="47">
                  <c:v>63.805999999999997</c:v>
                </c:pt>
                <c:pt idx="48">
                  <c:v>63.805999999999997</c:v>
                </c:pt>
                <c:pt idx="49">
                  <c:v>63.805999999999997</c:v>
                </c:pt>
                <c:pt idx="50">
                  <c:v>63.805999999999997</c:v>
                </c:pt>
                <c:pt idx="51">
                  <c:v>63.805999999999997</c:v>
                </c:pt>
                <c:pt idx="52">
                  <c:v>63.805999999999997</c:v>
                </c:pt>
                <c:pt idx="53">
                  <c:v>63.805999999999997</c:v>
                </c:pt>
                <c:pt idx="54">
                  <c:v>63.805999999999997</c:v>
                </c:pt>
                <c:pt idx="55">
                  <c:v>60.905999999999999</c:v>
                </c:pt>
                <c:pt idx="56">
                  <c:v>60.905999999999999</c:v>
                </c:pt>
                <c:pt idx="57">
                  <c:v>60.905999999999999</c:v>
                </c:pt>
                <c:pt idx="58">
                  <c:v>60.905999999999999</c:v>
                </c:pt>
                <c:pt idx="59">
                  <c:v>57.860999999999997</c:v>
                </c:pt>
                <c:pt idx="60">
                  <c:v>54.814999999999998</c:v>
                </c:pt>
                <c:pt idx="61">
                  <c:v>54.814999999999998</c:v>
                </c:pt>
                <c:pt idx="62">
                  <c:v>54.814999999999998</c:v>
                </c:pt>
                <c:pt idx="63">
                  <c:v>54.814999999999998</c:v>
                </c:pt>
                <c:pt idx="64">
                  <c:v>54.814999999999998</c:v>
                </c:pt>
                <c:pt idx="65">
                  <c:v>54.814999999999998</c:v>
                </c:pt>
                <c:pt idx="66">
                  <c:v>50.247</c:v>
                </c:pt>
                <c:pt idx="67">
                  <c:v>50.247</c:v>
                </c:pt>
                <c:pt idx="68">
                  <c:v>50.247</c:v>
                </c:pt>
                <c:pt idx="69">
                  <c:v>50.247</c:v>
                </c:pt>
                <c:pt idx="70">
                  <c:v>50.247</c:v>
                </c:pt>
                <c:pt idx="71">
                  <c:v>50.247</c:v>
                </c:pt>
                <c:pt idx="72">
                  <c:v>50.247</c:v>
                </c:pt>
                <c:pt idx="73">
                  <c:v>50.247</c:v>
                </c:pt>
                <c:pt idx="74">
                  <c:v>50.247</c:v>
                </c:pt>
                <c:pt idx="75">
                  <c:v>50.247</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yVal>
          <c:smooth val="0"/>
          <c:extLst>
            <c:ext xmlns:c16="http://schemas.microsoft.com/office/drawing/2014/chart" uri="{C3380CC4-5D6E-409C-BE32-E72D297353CC}">
              <c16:uniqueId val="{00000002-523A-4016-A1C0-626208381E07}"/>
            </c:ext>
          </c:extLst>
        </c:ser>
        <c:ser>
          <c:idx val="3"/>
          <c:order val="3"/>
          <c:tx>
            <c:strRef>
              <c:f>Sheet1!$E$1</c:f>
              <c:strCache>
                <c:ptCount val="1"/>
                <c:pt idx="0">
                  <c:v>11-17 Years (N = 269)</c:v>
                </c:pt>
              </c:strCache>
            </c:strRef>
          </c:tx>
          <c:spPr>
            <a:ln w="47625">
              <a:solidFill>
                <a:srgbClr val="339933"/>
              </a:solidFill>
            </a:ln>
          </c:spPr>
          <c:marker>
            <c:symbol val="none"/>
          </c:marker>
          <c:xVal>
            <c:numRef>
              <c:f>Sheet1!$A$2:$A$115</c:f>
              <c:numCache>
                <c:formatCode>General</c:formatCode>
                <c:ptCount val="114"/>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numCache>
            </c:numRef>
          </c:xVal>
          <c:yVal>
            <c:numRef>
              <c:f>Sheet1!$E$2:$E$115</c:f>
              <c:numCache>
                <c:formatCode>General</c:formatCode>
                <c:ptCount val="114"/>
                <c:pt idx="0">
                  <c:v>100</c:v>
                </c:pt>
                <c:pt idx="1">
                  <c:v>99.628</c:v>
                </c:pt>
                <c:pt idx="2">
                  <c:v>99.628</c:v>
                </c:pt>
                <c:pt idx="3">
                  <c:v>99.256</c:v>
                </c:pt>
                <c:pt idx="4">
                  <c:v>98.141000000000005</c:v>
                </c:pt>
                <c:pt idx="5">
                  <c:v>94.783000000000001</c:v>
                </c:pt>
                <c:pt idx="6">
                  <c:v>91.777000000000001</c:v>
                </c:pt>
                <c:pt idx="7">
                  <c:v>89.748000000000005</c:v>
                </c:pt>
                <c:pt idx="8">
                  <c:v>87.224999999999994</c:v>
                </c:pt>
                <c:pt idx="9">
                  <c:v>85.084999999999994</c:v>
                </c:pt>
                <c:pt idx="10">
                  <c:v>83.358000000000004</c:v>
                </c:pt>
                <c:pt idx="11">
                  <c:v>82.926000000000002</c:v>
                </c:pt>
                <c:pt idx="12">
                  <c:v>81.63</c:v>
                </c:pt>
                <c:pt idx="13">
                  <c:v>81.63</c:v>
                </c:pt>
                <c:pt idx="14">
                  <c:v>80.762</c:v>
                </c:pt>
                <c:pt idx="15">
                  <c:v>79.459000000000003</c:v>
                </c:pt>
                <c:pt idx="16">
                  <c:v>79.022000000000006</c:v>
                </c:pt>
                <c:pt idx="17">
                  <c:v>78.582999999999998</c:v>
                </c:pt>
                <c:pt idx="18">
                  <c:v>77.694999999999993</c:v>
                </c:pt>
                <c:pt idx="19">
                  <c:v>75.855999999999995</c:v>
                </c:pt>
                <c:pt idx="20">
                  <c:v>74.438999999999993</c:v>
                </c:pt>
                <c:pt idx="21">
                  <c:v>73.481999999999999</c:v>
                </c:pt>
                <c:pt idx="22">
                  <c:v>72.495000000000005</c:v>
                </c:pt>
                <c:pt idx="23">
                  <c:v>71.488</c:v>
                </c:pt>
                <c:pt idx="24">
                  <c:v>69.977999999999994</c:v>
                </c:pt>
                <c:pt idx="25">
                  <c:v>69.474999999999994</c:v>
                </c:pt>
                <c:pt idx="26">
                  <c:v>68.971000000000004</c:v>
                </c:pt>
                <c:pt idx="27">
                  <c:v>68.971000000000004</c:v>
                </c:pt>
                <c:pt idx="28">
                  <c:v>67.914000000000001</c:v>
                </c:pt>
                <c:pt idx="29">
                  <c:v>67.914000000000001</c:v>
                </c:pt>
                <c:pt idx="30">
                  <c:v>67.914000000000001</c:v>
                </c:pt>
                <c:pt idx="31">
                  <c:v>67.914000000000001</c:v>
                </c:pt>
                <c:pt idx="32">
                  <c:v>66.733000000000004</c:v>
                </c:pt>
                <c:pt idx="33">
                  <c:v>66.137</c:v>
                </c:pt>
                <c:pt idx="34">
                  <c:v>66.137</c:v>
                </c:pt>
                <c:pt idx="35">
                  <c:v>66.137</c:v>
                </c:pt>
                <c:pt idx="36">
                  <c:v>65.536000000000001</c:v>
                </c:pt>
                <c:pt idx="37">
                  <c:v>64.935000000000002</c:v>
                </c:pt>
                <c:pt idx="38">
                  <c:v>64.328000000000003</c:v>
                </c:pt>
                <c:pt idx="39">
                  <c:v>64.328000000000003</c:v>
                </c:pt>
                <c:pt idx="40">
                  <c:v>64.328000000000003</c:v>
                </c:pt>
                <c:pt idx="41">
                  <c:v>63.703000000000003</c:v>
                </c:pt>
                <c:pt idx="42">
                  <c:v>63.703000000000003</c:v>
                </c:pt>
                <c:pt idx="43">
                  <c:v>63.026000000000003</c:v>
                </c:pt>
                <c:pt idx="44">
                  <c:v>62.317</c:v>
                </c:pt>
                <c:pt idx="45">
                  <c:v>62.317</c:v>
                </c:pt>
                <c:pt idx="46">
                  <c:v>62.317</c:v>
                </c:pt>
                <c:pt idx="47">
                  <c:v>62.317</c:v>
                </c:pt>
                <c:pt idx="48">
                  <c:v>61.576000000000001</c:v>
                </c:pt>
                <c:pt idx="49">
                  <c:v>59.295000000000002</c:v>
                </c:pt>
                <c:pt idx="50">
                  <c:v>58.534999999999997</c:v>
                </c:pt>
                <c:pt idx="51">
                  <c:v>57.014000000000003</c:v>
                </c:pt>
                <c:pt idx="52">
                  <c:v>56.244</c:v>
                </c:pt>
                <c:pt idx="53">
                  <c:v>55.463000000000001</c:v>
                </c:pt>
                <c:pt idx="54">
                  <c:v>53.014000000000003</c:v>
                </c:pt>
                <c:pt idx="55">
                  <c:v>53.014000000000003</c:v>
                </c:pt>
                <c:pt idx="56">
                  <c:v>52.084000000000003</c:v>
                </c:pt>
                <c:pt idx="57">
                  <c:v>51.137</c:v>
                </c:pt>
                <c:pt idx="58">
                  <c:v>50.19</c:v>
                </c:pt>
                <c:pt idx="59">
                  <c:v>50.19</c:v>
                </c:pt>
                <c:pt idx="60">
                  <c:v>48.295999999999999</c:v>
                </c:pt>
                <c:pt idx="61">
                  <c:v>48.295999999999999</c:v>
                </c:pt>
                <c:pt idx="62">
                  <c:v>48.295999999999999</c:v>
                </c:pt>
                <c:pt idx="63">
                  <c:v>48.295999999999999</c:v>
                </c:pt>
                <c:pt idx="64">
                  <c:v>48.295999999999999</c:v>
                </c:pt>
                <c:pt idx="65">
                  <c:v>47.33</c:v>
                </c:pt>
                <c:pt idx="66">
                  <c:v>46.344000000000001</c:v>
                </c:pt>
                <c:pt idx="67">
                  <c:v>45.357999999999997</c:v>
                </c:pt>
                <c:pt idx="68">
                  <c:v>45.357999999999997</c:v>
                </c:pt>
                <c:pt idx="69">
                  <c:v>45.357999999999997</c:v>
                </c:pt>
                <c:pt idx="70">
                  <c:v>44.35</c:v>
                </c:pt>
                <c:pt idx="71">
                  <c:v>41.326000000000001</c:v>
                </c:pt>
                <c:pt idx="72">
                  <c:v>41.326000000000001</c:v>
                </c:pt>
                <c:pt idx="73">
                  <c:v>39.31</c:v>
                </c:pt>
                <c:pt idx="74">
                  <c:v>39.31</c:v>
                </c:pt>
                <c:pt idx="75">
                  <c:v>39.31</c:v>
                </c:pt>
                <c:pt idx="76">
                  <c:v>39.31</c:v>
                </c:pt>
                <c:pt idx="77">
                  <c:v>39.31</c:v>
                </c:pt>
                <c:pt idx="78">
                  <c:v>39.31</c:v>
                </c:pt>
                <c:pt idx="79">
                  <c:v>39.31</c:v>
                </c:pt>
                <c:pt idx="80">
                  <c:v>39.31</c:v>
                </c:pt>
                <c:pt idx="81">
                  <c:v>39.31</c:v>
                </c:pt>
                <c:pt idx="82">
                  <c:v>39.31</c:v>
                </c:pt>
                <c:pt idx="83">
                  <c:v>39.31</c:v>
                </c:pt>
                <c:pt idx="84">
                  <c:v>39.31</c:v>
                </c:pt>
                <c:pt idx="85">
                  <c:v>39.31</c:v>
                </c:pt>
                <c:pt idx="86">
                  <c:v>39.31</c:v>
                </c:pt>
                <c:pt idx="87">
                  <c:v>37.905999999999999</c:v>
                </c:pt>
                <c:pt idx="88">
                  <c:v>37.905999999999999</c:v>
                </c:pt>
                <c:pt idx="89">
                  <c:v>36.39</c:v>
                </c:pt>
                <c:pt idx="90">
                  <c:v>36.39</c:v>
                </c:pt>
                <c:pt idx="91">
                  <c:v>36.39</c:v>
                </c:pt>
                <c:pt idx="92">
                  <c:v>36.39</c:v>
                </c:pt>
                <c:pt idx="93">
                  <c:v>36.39</c:v>
                </c:pt>
                <c:pt idx="94">
                  <c:v>36.39</c:v>
                </c:pt>
                <c:pt idx="95">
                  <c:v>36.39</c:v>
                </c:pt>
                <c:pt idx="96">
                  <c:v>36.39</c:v>
                </c:pt>
                <c:pt idx="97">
                  <c:v>36.39</c:v>
                </c:pt>
                <c:pt idx="98">
                  <c:v>36.39</c:v>
                </c:pt>
                <c:pt idx="99">
                  <c:v>36.39</c:v>
                </c:pt>
                <c:pt idx="100">
                  <c:v>36.39</c:v>
                </c:pt>
                <c:pt idx="101">
                  <c:v>36.39</c:v>
                </c:pt>
                <c:pt idx="102">
                  <c:v>36.39</c:v>
                </c:pt>
                <c:pt idx="103">
                  <c:v>34.249000000000002</c:v>
                </c:pt>
                <c:pt idx="104">
                  <c:v>34.249000000000002</c:v>
                </c:pt>
                <c:pt idx="105">
                  <c:v>34.249000000000002</c:v>
                </c:pt>
                <c:pt idx="106">
                  <c:v>34.249000000000002</c:v>
                </c:pt>
                <c:pt idx="107">
                  <c:v>34.249000000000002</c:v>
                </c:pt>
                <c:pt idx="108">
                  <c:v>34.249000000000002</c:v>
                </c:pt>
                <c:pt idx="109">
                  <c:v>34.249000000000002</c:v>
                </c:pt>
                <c:pt idx="110">
                  <c:v>34.249000000000002</c:v>
                </c:pt>
                <c:pt idx="111">
                  <c:v>34.249000000000002</c:v>
                </c:pt>
                <c:pt idx="112">
                  <c:v>34.249000000000002</c:v>
                </c:pt>
                <c:pt idx="113">
                  <c:v>31.614999999999998</c:v>
                </c:pt>
              </c:numCache>
            </c:numRef>
          </c:yVal>
          <c:smooth val="0"/>
          <c:extLst>
            <c:ext xmlns:c16="http://schemas.microsoft.com/office/drawing/2014/chart" uri="{C3380CC4-5D6E-409C-BE32-E72D297353CC}">
              <c16:uniqueId val="{00000003-523A-4016-A1C0-626208381E07}"/>
            </c:ext>
          </c:extLst>
        </c:ser>
        <c:dLbls>
          <c:showLegendKey val="0"/>
          <c:showVal val="0"/>
          <c:showCatName val="0"/>
          <c:showSerName val="0"/>
          <c:showPercent val="0"/>
          <c:showBubbleSize val="0"/>
        </c:dLbls>
        <c:axId val="675416008"/>
        <c:axId val="675416400"/>
      </c:scatterChart>
      <c:valAx>
        <c:axId val="675416008"/>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Time since Report of CAV (Years)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6400"/>
        <c:crosses val="autoZero"/>
        <c:crossBetween val="midCat"/>
        <c:majorUnit val="1"/>
      </c:valAx>
      <c:valAx>
        <c:axId val="6754164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since Report of CAV (%)</a:t>
                </a:r>
                <a:endParaRPr lang="en-US" sz="1700" b="1" i="0" baseline="0" dirty="0">
                  <a:solidFill>
                    <a:schemeClr val="bg2"/>
                  </a:solidFill>
                </a:endParaRPr>
              </a:p>
            </c:rich>
          </c:tx>
          <c:layout>
            <c:manualLayout>
              <c:xMode val="edge"/>
              <c:yMode val="edge"/>
              <c:x val="6.8632847885164794E-3"/>
              <c:y val="5.3901236135805733E-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6008"/>
        <c:crosses val="autoZero"/>
        <c:crossBetween val="midCat"/>
        <c:majorUnit val="25"/>
      </c:valAx>
      <c:spPr>
        <a:noFill/>
        <a:ln>
          <a:solidFill>
            <a:schemeClr val="bg2"/>
          </a:solidFill>
        </a:ln>
      </c:spPr>
    </c:plotArea>
    <c:legend>
      <c:legendPos val="r"/>
      <c:layout>
        <c:manualLayout>
          <c:xMode val="edge"/>
          <c:yMode val="edge"/>
          <c:x val="0.14072271386430685"/>
          <c:y val="0.53005969011938026"/>
          <c:w val="0.25615044247787611"/>
          <c:h val="0.23100668868004404"/>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72"/>
          <c:y val="4.3846961437512627E-2"/>
          <c:w val="0.85083095254688101"/>
          <c:h val="0.77074260114041115"/>
        </c:manualLayout>
      </c:layout>
      <c:scatterChart>
        <c:scatterStyle val="lineMarker"/>
        <c:varyColors val="0"/>
        <c:ser>
          <c:idx val="0"/>
          <c:order val="0"/>
          <c:tx>
            <c:strRef>
              <c:f>Sheet1!$B$1</c:f>
              <c:strCache>
                <c:ptCount val="1"/>
                <c:pt idx="0">
                  <c:v>&lt;1 Year (N = 1,162)</c:v>
                </c:pt>
              </c:strCache>
            </c:strRef>
          </c:tx>
          <c:spPr>
            <a:ln w="47625">
              <a:solidFill>
                <a:srgbClr val="9933FF"/>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Sheet1!$B$2:$B$123</c:f>
              <c:numCache>
                <c:formatCode>General</c:formatCode>
                <c:ptCount val="122"/>
                <c:pt idx="0">
                  <c:v>100</c:v>
                </c:pt>
                <c:pt idx="1">
                  <c:v>100</c:v>
                </c:pt>
                <c:pt idx="2">
                  <c:v>99.742000000000004</c:v>
                </c:pt>
                <c:pt idx="3">
                  <c:v>99.224999999999994</c:v>
                </c:pt>
                <c:pt idx="4">
                  <c:v>98.966999999999999</c:v>
                </c:pt>
                <c:pt idx="5">
                  <c:v>98.709000000000003</c:v>
                </c:pt>
                <c:pt idx="6">
                  <c:v>98.623000000000005</c:v>
                </c:pt>
                <c:pt idx="7">
                  <c:v>98.623000000000005</c:v>
                </c:pt>
                <c:pt idx="8">
                  <c:v>98.623000000000005</c:v>
                </c:pt>
                <c:pt idx="9">
                  <c:v>98.534999999999997</c:v>
                </c:pt>
                <c:pt idx="10">
                  <c:v>98.534999999999997</c:v>
                </c:pt>
                <c:pt idx="11">
                  <c:v>98.534999999999997</c:v>
                </c:pt>
                <c:pt idx="12">
                  <c:v>98.534999999999997</c:v>
                </c:pt>
                <c:pt idx="13">
                  <c:v>98.534999999999997</c:v>
                </c:pt>
                <c:pt idx="14">
                  <c:v>98.534999999999997</c:v>
                </c:pt>
                <c:pt idx="15">
                  <c:v>98.534999999999997</c:v>
                </c:pt>
                <c:pt idx="16">
                  <c:v>98.534999999999997</c:v>
                </c:pt>
                <c:pt idx="17">
                  <c:v>98.534999999999997</c:v>
                </c:pt>
                <c:pt idx="18">
                  <c:v>98.534999999999997</c:v>
                </c:pt>
                <c:pt idx="19">
                  <c:v>98.436000000000007</c:v>
                </c:pt>
                <c:pt idx="20">
                  <c:v>98.436000000000007</c:v>
                </c:pt>
                <c:pt idx="21">
                  <c:v>98.436000000000007</c:v>
                </c:pt>
                <c:pt idx="22">
                  <c:v>98.436000000000007</c:v>
                </c:pt>
                <c:pt idx="23">
                  <c:v>98.436000000000007</c:v>
                </c:pt>
                <c:pt idx="24">
                  <c:v>98.436000000000007</c:v>
                </c:pt>
                <c:pt idx="25">
                  <c:v>98.436000000000007</c:v>
                </c:pt>
                <c:pt idx="26">
                  <c:v>98.436000000000007</c:v>
                </c:pt>
                <c:pt idx="27">
                  <c:v>98.436000000000007</c:v>
                </c:pt>
                <c:pt idx="28">
                  <c:v>98.436000000000007</c:v>
                </c:pt>
                <c:pt idx="29">
                  <c:v>98.436000000000007</c:v>
                </c:pt>
                <c:pt idx="30">
                  <c:v>98.436000000000007</c:v>
                </c:pt>
                <c:pt idx="31">
                  <c:v>98.436000000000007</c:v>
                </c:pt>
                <c:pt idx="32">
                  <c:v>98.436000000000007</c:v>
                </c:pt>
                <c:pt idx="33">
                  <c:v>98.436000000000007</c:v>
                </c:pt>
                <c:pt idx="34">
                  <c:v>98.436000000000007</c:v>
                </c:pt>
                <c:pt idx="35">
                  <c:v>98.436000000000007</c:v>
                </c:pt>
                <c:pt idx="36">
                  <c:v>98.436000000000007</c:v>
                </c:pt>
                <c:pt idx="37">
                  <c:v>98.436000000000007</c:v>
                </c:pt>
                <c:pt idx="38">
                  <c:v>98.301000000000002</c:v>
                </c:pt>
                <c:pt idx="39">
                  <c:v>98.301000000000002</c:v>
                </c:pt>
                <c:pt idx="40">
                  <c:v>98.301000000000002</c:v>
                </c:pt>
                <c:pt idx="41">
                  <c:v>98.162999999999997</c:v>
                </c:pt>
                <c:pt idx="42">
                  <c:v>98.025999999999996</c:v>
                </c:pt>
                <c:pt idx="43">
                  <c:v>98.025999999999996</c:v>
                </c:pt>
                <c:pt idx="44">
                  <c:v>98.025999999999996</c:v>
                </c:pt>
                <c:pt idx="45">
                  <c:v>98.025999999999996</c:v>
                </c:pt>
                <c:pt idx="46">
                  <c:v>98.025999999999996</c:v>
                </c:pt>
                <c:pt idx="47">
                  <c:v>98.025999999999996</c:v>
                </c:pt>
                <c:pt idx="48">
                  <c:v>98.025999999999996</c:v>
                </c:pt>
                <c:pt idx="49">
                  <c:v>98.025999999999996</c:v>
                </c:pt>
                <c:pt idx="50">
                  <c:v>98.025999999999996</c:v>
                </c:pt>
                <c:pt idx="51">
                  <c:v>98.025999999999996</c:v>
                </c:pt>
                <c:pt idx="52">
                  <c:v>98.025999999999996</c:v>
                </c:pt>
                <c:pt idx="53">
                  <c:v>98.025999999999996</c:v>
                </c:pt>
                <c:pt idx="54">
                  <c:v>97.861999999999995</c:v>
                </c:pt>
                <c:pt idx="55">
                  <c:v>97.861999999999995</c:v>
                </c:pt>
                <c:pt idx="56">
                  <c:v>97.861999999999995</c:v>
                </c:pt>
                <c:pt idx="57">
                  <c:v>97.861999999999995</c:v>
                </c:pt>
                <c:pt idx="58">
                  <c:v>97.861999999999995</c:v>
                </c:pt>
                <c:pt idx="59">
                  <c:v>97.861999999999995</c:v>
                </c:pt>
                <c:pt idx="60">
                  <c:v>97.861999999999995</c:v>
                </c:pt>
                <c:pt idx="61">
                  <c:v>97.861999999999995</c:v>
                </c:pt>
                <c:pt idx="62">
                  <c:v>97.861999999999995</c:v>
                </c:pt>
                <c:pt idx="63">
                  <c:v>97.861999999999995</c:v>
                </c:pt>
                <c:pt idx="64">
                  <c:v>97.861999999999995</c:v>
                </c:pt>
                <c:pt idx="65">
                  <c:v>97.861999999999995</c:v>
                </c:pt>
                <c:pt idx="66">
                  <c:v>97.861999999999995</c:v>
                </c:pt>
                <c:pt idx="67">
                  <c:v>97.861999999999995</c:v>
                </c:pt>
                <c:pt idx="68">
                  <c:v>97.861999999999995</c:v>
                </c:pt>
                <c:pt idx="69">
                  <c:v>97.861999999999995</c:v>
                </c:pt>
                <c:pt idx="70">
                  <c:v>97.861999999999995</c:v>
                </c:pt>
                <c:pt idx="71">
                  <c:v>97.861999999999995</c:v>
                </c:pt>
                <c:pt idx="72">
                  <c:v>97.861999999999995</c:v>
                </c:pt>
                <c:pt idx="73">
                  <c:v>97.861999999999995</c:v>
                </c:pt>
                <c:pt idx="74">
                  <c:v>97.861999999999995</c:v>
                </c:pt>
                <c:pt idx="75">
                  <c:v>97.861999999999995</c:v>
                </c:pt>
                <c:pt idx="76">
                  <c:v>97.861999999999995</c:v>
                </c:pt>
                <c:pt idx="77">
                  <c:v>97.861999999999995</c:v>
                </c:pt>
                <c:pt idx="78">
                  <c:v>97.617999999999995</c:v>
                </c:pt>
                <c:pt idx="79">
                  <c:v>97.617999999999995</c:v>
                </c:pt>
                <c:pt idx="80">
                  <c:v>97.617999999999995</c:v>
                </c:pt>
                <c:pt idx="81">
                  <c:v>97.617999999999995</c:v>
                </c:pt>
                <c:pt idx="82">
                  <c:v>97.617999999999995</c:v>
                </c:pt>
                <c:pt idx="83">
                  <c:v>97.617999999999995</c:v>
                </c:pt>
                <c:pt idx="84">
                  <c:v>97.617999999999995</c:v>
                </c:pt>
                <c:pt idx="85">
                  <c:v>97.617999999999995</c:v>
                </c:pt>
                <c:pt idx="86">
                  <c:v>97.617999999999995</c:v>
                </c:pt>
                <c:pt idx="87">
                  <c:v>97.617999999999995</c:v>
                </c:pt>
                <c:pt idx="88">
                  <c:v>97.617999999999995</c:v>
                </c:pt>
                <c:pt idx="89">
                  <c:v>97.617999999999995</c:v>
                </c:pt>
                <c:pt idx="90">
                  <c:v>97.617999999999995</c:v>
                </c:pt>
                <c:pt idx="91">
                  <c:v>97.617999999999995</c:v>
                </c:pt>
                <c:pt idx="92">
                  <c:v>97.617999999999995</c:v>
                </c:pt>
                <c:pt idx="93">
                  <c:v>97.617999999999995</c:v>
                </c:pt>
                <c:pt idx="94">
                  <c:v>97.617999999999995</c:v>
                </c:pt>
                <c:pt idx="95">
                  <c:v>97.617999999999995</c:v>
                </c:pt>
                <c:pt idx="96">
                  <c:v>97.617999999999995</c:v>
                </c:pt>
                <c:pt idx="97">
                  <c:v>97.617999999999995</c:v>
                </c:pt>
                <c:pt idx="98">
                  <c:v>97.617999999999995</c:v>
                </c:pt>
                <c:pt idx="99">
                  <c:v>97.617999999999995</c:v>
                </c:pt>
                <c:pt idx="100">
                  <c:v>97.617999999999995</c:v>
                </c:pt>
                <c:pt idx="101">
                  <c:v>97.617999999999995</c:v>
                </c:pt>
                <c:pt idx="102">
                  <c:v>97.617999999999995</c:v>
                </c:pt>
                <c:pt idx="103">
                  <c:v>97.617999999999995</c:v>
                </c:pt>
                <c:pt idx="104">
                  <c:v>97.617999999999995</c:v>
                </c:pt>
                <c:pt idx="105">
                  <c:v>97.617999999999995</c:v>
                </c:pt>
                <c:pt idx="106">
                  <c:v>97.617999999999995</c:v>
                </c:pt>
                <c:pt idx="107">
                  <c:v>97.617999999999995</c:v>
                </c:pt>
                <c:pt idx="108">
                  <c:v>97.617999999999995</c:v>
                </c:pt>
                <c:pt idx="109">
                  <c:v>97.617999999999995</c:v>
                </c:pt>
                <c:pt idx="110">
                  <c:v>97.617999999999995</c:v>
                </c:pt>
                <c:pt idx="111">
                  <c:v>97.617999999999995</c:v>
                </c:pt>
                <c:pt idx="112">
                  <c:v>97.617999999999995</c:v>
                </c:pt>
                <c:pt idx="113">
                  <c:v>97.617999999999995</c:v>
                </c:pt>
                <c:pt idx="114">
                  <c:v>97.617999999999995</c:v>
                </c:pt>
                <c:pt idx="115">
                  <c:v>97.617999999999995</c:v>
                </c:pt>
                <c:pt idx="116">
                  <c:v>97.617999999999995</c:v>
                </c:pt>
                <c:pt idx="117">
                  <c:v>97.617999999999995</c:v>
                </c:pt>
                <c:pt idx="118">
                  <c:v>97.617999999999995</c:v>
                </c:pt>
                <c:pt idx="119">
                  <c:v>97.617999999999995</c:v>
                </c:pt>
                <c:pt idx="120">
                  <c:v>97.617999999999995</c:v>
                </c:pt>
                <c:pt idx="121">
                  <c:v>97.617999999999995</c:v>
                </c:pt>
              </c:numCache>
            </c:numRef>
          </c:yVal>
          <c:smooth val="0"/>
          <c:extLst>
            <c:ext xmlns:c16="http://schemas.microsoft.com/office/drawing/2014/chart" uri="{C3380CC4-5D6E-409C-BE32-E72D297353CC}">
              <c16:uniqueId val="{00000000-2FEC-4C3B-99CD-E011736F3FBC}"/>
            </c:ext>
          </c:extLst>
        </c:ser>
        <c:ser>
          <c:idx val="1"/>
          <c:order val="1"/>
          <c:tx>
            <c:strRef>
              <c:f>Sheet1!$C$1</c:f>
              <c:strCache>
                <c:ptCount val="1"/>
                <c:pt idx="0">
                  <c:v>1-5 Years (N = 985)</c:v>
                </c:pt>
              </c:strCache>
            </c:strRef>
          </c:tx>
          <c:spPr>
            <a:ln w="47625">
              <a:solidFill>
                <a:srgbClr val="00B0F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Sheet1!$C$2:$C$123</c:f>
              <c:numCache>
                <c:formatCode>General</c:formatCode>
                <c:ptCount val="122"/>
                <c:pt idx="0">
                  <c:v>100</c:v>
                </c:pt>
                <c:pt idx="1">
                  <c:v>100</c:v>
                </c:pt>
                <c:pt idx="2">
                  <c:v>99.796999999999997</c:v>
                </c:pt>
                <c:pt idx="3">
                  <c:v>99.796999999999997</c:v>
                </c:pt>
                <c:pt idx="4">
                  <c:v>99.593000000000004</c:v>
                </c:pt>
                <c:pt idx="5">
                  <c:v>99.593000000000004</c:v>
                </c:pt>
                <c:pt idx="6">
                  <c:v>99.491</c:v>
                </c:pt>
                <c:pt idx="7">
                  <c:v>99.388999999999996</c:v>
                </c:pt>
                <c:pt idx="8">
                  <c:v>99.388999999999996</c:v>
                </c:pt>
                <c:pt idx="9">
                  <c:v>99.388999999999996</c:v>
                </c:pt>
                <c:pt idx="10">
                  <c:v>99.388999999999996</c:v>
                </c:pt>
                <c:pt idx="11">
                  <c:v>99.388999999999996</c:v>
                </c:pt>
                <c:pt idx="12">
                  <c:v>99.388999999999996</c:v>
                </c:pt>
                <c:pt idx="13">
                  <c:v>99.388999999999996</c:v>
                </c:pt>
                <c:pt idx="14">
                  <c:v>99.388999999999996</c:v>
                </c:pt>
                <c:pt idx="15">
                  <c:v>99.272999999999996</c:v>
                </c:pt>
                <c:pt idx="16">
                  <c:v>99.156999999999996</c:v>
                </c:pt>
                <c:pt idx="17">
                  <c:v>99.156999999999996</c:v>
                </c:pt>
                <c:pt idx="18">
                  <c:v>99.156999999999996</c:v>
                </c:pt>
                <c:pt idx="19">
                  <c:v>99.04</c:v>
                </c:pt>
                <c:pt idx="20">
                  <c:v>99.04</c:v>
                </c:pt>
                <c:pt idx="21">
                  <c:v>99.04</c:v>
                </c:pt>
                <c:pt idx="22">
                  <c:v>99.04</c:v>
                </c:pt>
                <c:pt idx="23">
                  <c:v>99.04</c:v>
                </c:pt>
                <c:pt idx="24">
                  <c:v>99.04</c:v>
                </c:pt>
                <c:pt idx="25">
                  <c:v>99.04</c:v>
                </c:pt>
                <c:pt idx="26">
                  <c:v>99.04</c:v>
                </c:pt>
                <c:pt idx="27">
                  <c:v>99.04</c:v>
                </c:pt>
                <c:pt idx="28">
                  <c:v>99.04</c:v>
                </c:pt>
                <c:pt idx="29">
                  <c:v>99.04</c:v>
                </c:pt>
                <c:pt idx="30">
                  <c:v>99.04</c:v>
                </c:pt>
                <c:pt idx="31">
                  <c:v>98.900999999999996</c:v>
                </c:pt>
                <c:pt idx="32">
                  <c:v>98.900999999999996</c:v>
                </c:pt>
                <c:pt idx="33">
                  <c:v>98.900999999999996</c:v>
                </c:pt>
                <c:pt idx="34">
                  <c:v>98.900999999999996</c:v>
                </c:pt>
                <c:pt idx="35">
                  <c:v>98.900999999999996</c:v>
                </c:pt>
                <c:pt idx="36">
                  <c:v>98.900999999999996</c:v>
                </c:pt>
                <c:pt idx="37">
                  <c:v>98.900999999999996</c:v>
                </c:pt>
                <c:pt idx="38">
                  <c:v>98.900999999999996</c:v>
                </c:pt>
                <c:pt idx="39">
                  <c:v>98.900999999999996</c:v>
                </c:pt>
                <c:pt idx="40">
                  <c:v>98.900999999999996</c:v>
                </c:pt>
                <c:pt idx="41">
                  <c:v>98.739000000000004</c:v>
                </c:pt>
                <c:pt idx="42">
                  <c:v>98.739000000000004</c:v>
                </c:pt>
                <c:pt idx="43">
                  <c:v>98.739000000000004</c:v>
                </c:pt>
                <c:pt idx="44">
                  <c:v>98.575000000000003</c:v>
                </c:pt>
                <c:pt idx="45">
                  <c:v>98.575000000000003</c:v>
                </c:pt>
                <c:pt idx="46">
                  <c:v>98.575000000000003</c:v>
                </c:pt>
                <c:pt idx="47">
                  <c:v>98.575000000000003</c:v>
                </c:pt>
                <c:pt idx="48">
                  <c:v>98.575000000000003</c:v>
                </c:pt>
                <c:pt idx="49">
                  <c:v>98.575000000000003</c:v>
                </c:pt>
                <c:pt idx="50">
                  <c:v>98.575000000000003</c:v>
                </c:pt>
                <c:pt idx="51">
                  <c:v>98.575000000000003</c:v>
                </c:pt>
                <c:pt idx="52">
                  <c:v>98.575000000000003</c:v>
                </c:pt>
                <c:pt idx="53">
                  <c:v>98.575000000000003</c:v>
                </c:pt>
                <c:pt idx="54">
                  <c:v>98.575000000000003</c:v>
                </c:pt>
                <c:pt idx="55">
                  <c:v>98.575000000000003</c:v>
                </c:pt>
                <c:pt idx="56">
                  <c:v>98.575000000000003</c:v>
                </c:pt>
                <c:pt idx="57">
                  <c:v>98.575000000000003</c:v>
                </c:pt>
                <c:pt idx="58">
                  <c:v>98.575000000000003</c:v>
                </c:pt>
                <c:pt idx="59">
                  <c:v>98.575000000000003</c:v>
                </c:pt>
                <c:pt idx="60">
                  <c:v>98.575000000000003</c:v>
                </c:pt>
                <c:pt idx="61">
                  <c:v>98.575000000000003</c:v>
                </c:pt>
                <c:pt idx="62">
                  <c:v>98.575000000000003</c:v>
                </c:pt>
                <c:pt idx="63">
                  <c:v>98.575000000000003</c:v>
                </c:pt>
                <c:pt idx="64">
                  <c:v>98.575000000000003</c:v>
                </c:pt>
                <c:pt idx="65">
                  <c:v>98.343999999999994</c:v>
                </c:pt>
                <c:pt idx="66">
                  <c:v>98.343999999999994</c:v>
                </c:pt>
                <c:pt idx="67">
                  <c:v>98.343999999999994</c:v>
                </c:pt>
                <c:pt idx="68">
                  <c:v>98.343999999999994</c:v>
                </c:pt>
                <c:pt idx="69">
                  <c:v>98.343999999999994</c:v>
                </c:pt>
                <c:pt idx="70">
                  <c:v>98.343999999999994</c:v>
                </c:pt>
                <c:pt idx="71">
                  <c:v>98.343999999999994</c:v>
                </c:pt>
                <c:pt idx="72">
                  <c:v>98.343999999999994</c:v>
                </c:pt>
                <c:pt idx="73">
                  <c:v>98.343999999999994</c:v>
                </c:pt>
                <c:pt idx="74">
                  <c:v>98.343999999999994</c:v>
                </c:pt>
                <c:pt idx="75">
                  <c:v>98.343999999999994</c:v>
                </c:pt>
                <c:pt idx="76">
                  <c:v>98.343999999999994</c:v>
                </c:pt>
                <c:pt idx="77">
                  <c:v>98.343999999999994</c:v>
                </c:pt>
                <c:pt idx="78">
                  <c:v>98.343999999999994</c:v>
                </c:pt>
                <c:pt idx="79">
                  <c:v>98.343999999999994</c:v>
                </c:pt>
                <c:pt idx="80">
                  <c:v>98.343999999999994</c:v>
                </c:pt>
                <c:pt idx="81">
                  <c:v>98.343999999999994</c:v>
                </c:pt>
                <c:pt idx="82">
                  <c:v>98.343999999999994</c:v>
                </c:pt>
                <c:pt idx="83">
                  <c:v>98.343999999999994</c:v>
                </c:pt>
                <c:pt idx="84">
                  <c:v>98.343999999999994</c:v>
                </c:pt>
                <c:pt idx="85">
                  <c:v>98.343999999999994</c:v>
                </c:pt>
                <c:pt idx="86">
                  <c:v>98.343999999999994</c:v>
                </c:pt>
                <c:pt idx="87">
                  <c:v>98.343999999999994</c:v>
                </c:pt>
                <c:pt idx="88">
                  <c:v>98.003</c:v>
                </c:pt>
                <c:pt idx="89">
                  <c:v>97.662000000000006</c:v>
                </c:pt>
                <c:pt idx="90">
                  <c:v>97.32</c:v>
                </c:pt>
                <c:pt idx="91">
                  <c:v>97.32</c:v>
                </c:pt>
                <c:pt idx="92">
                  <c:v>97.32</c:v>
                </c:pt>
                <c:pt idx="93">
                  <c:v>97.32</c:v>
                </c:pt>
                <c:pt idx="94">
                  <c:v>97.32</c:v>
                </c:pt>
                <c:pt idx="95">
                  <c:v>97.32</c:v>
                </c:pt>
                <c:pt idx="96">
                  <c:v>97.32</c:v>
                </c:pt>
                <c:pt idx="97">
                  <c:v>97.32</c:v>
                </c:pt>
                <c:pt idx="98">
                  <c:v>97.32</c:v>
                </c:pt>
                <c:pt idx="99">
                  <c:v>97.32</c:v>
                </c:pt>
                <c:pt idx="100">
                  <c:v>97.32</c:v>
                </c:pt>
                <c:pt idx="101">
                  <c:v>96.899000000000001</c:v>
                </c:pt>
                <c:pt idx="102">
                  <c:v>96.899000000000001</c:v>
                </c:pt>
                <c:pt idx="103">
                  <c:v>96.899000000000001</c:v>
                </c:pt>
                <c:pt idx="104">
                  <c:v>96.899000000000001</c:v>
                </c:pt>
                <c:pt idx="105">
                  <c:v>96.899000000000001</c:v>
                </c:pt>
                <c:pt idx="106">
                  <c:v>96.899000000000001</c:v>
                </c:pt>
                <c:pt idx="107">
                  <c:v>96.899000000000001</c:v>
                </c:pt>
                <c:pt idx="108">
                  <c:v>96.899000000000001</c:v>
                </c:pt>
                <c:pt idx="109">
                  <c:v>96.899000000000001</c:v>
                </c:pt>
                <c:pt idx="110">
                  <c:v>96.899000000000001</c:v>
                </c:pt>
                <c:pt idx="111">
                  <c:v>96.899000000000001</c:v>
                </c:pt>
                <c:pt idx="112">
                  <c:v>96.899000000000001</c:v>
                </c:pt>
                <c:pt idx="113">
                  <c:v>96.899000000000001</c:v>
                </c:pt>
                <c:pt idx="114">
                  <c:v>96.274000000000001</c:v>
                </c:pt>
                <c:pt idx="115">
                  <c:v>96.274000000000001</c:v>
                </c:pt>
                <c:pt idx="116">
                  <c:v>96.274000000000001</c:v>
                </c:pt>
                <c:pt idx="117">
                  <c:v>96.274000000000001</c:v>
                </c:pt>
                <c:pt idx="118">
                  <c:v>96.274000000000001</c:v>
                </c:pt>
                <c:pt idx="119">
                  <c:v>96.274000000000001</c:v>
                </c:pt>
                <c:pt idx="120">
                  <c:v>96.274000000000001</c:v>
                </c:pt>
                <c:pt idx="121">
                  <c:v>96.274000000000001</c:v>
                </c:pt>
              </c:numCache>
            </c:numRef>
          </c:yVal>
          <c:smooth val="0"/>
          <c:extLst>
            <c:ext xmlns:c16="http://schemas.microsoft.com/office/drawing/2014/chart" uri="{C3380CC4-5D6E-409C-BE32-E72D297353CC}">
              <c16:uniqueId val="{00000001-2FEC-4C3B-99CD-E011736F3FBC}"/>
            </c:ext>
          </c:extLst>
        </c:ser>
        <c:ser>
          <c:idx val="2"/>
          <c:order val="2"/>
          <c:tx>
            <c:strRef>
              <c:f>Sheet1!$D$1</c:f>
              <c:strCache>
                <c:ptCount val="1"/>
                <c:pt idx="0">
                  <c:v>6-10 Years (N = 611)</c:v>
                </c:pt>
              </c:strCache>
            </c:strRef>
          </c:tx>
          <c:spPr>
            <a:ln w="47625">
              <a:solidFill>
                <a:srgbClr val="FF000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Sheet1!$D$2:$D$123</c:f>
              <c:numCache>
                <c:formatCode>General</c:formatCode>
                <c:ptCount val="122"/>
                <c:pt idx="0">
                  <c:v>100</c:v>
                </c:pt>
                <c:pt idx="1">
                  <c:v>100</c:v>
                </c:pt>
                <c:pt idx="2">
                  <c:v>100</c:v>
                </c:pt>
                <c:pt idx="3">
                  <c:v>99.835999999999999</c:v>
                </c:pt>
                <c:pt idx="4">
                  <c:v>99.835999999999999</c:v>
                </c:pt>
                <c:pt idx="5">
                  <c:v>99.507999999999996</c:v>
                </c:pt>
                <c:pt idx="6">
                  <c:v>99.016999999999996</c:v>
                </c:pt>
                <c:pt idx="7">
                  <c:v>98.361000000000004</c:v>
                </c:pt>
                <c:pt idx="8">
                  <c:v>98.197000000000003</c:v>
                </c:pt>
                <c:pt idx="9">
                  <c:v>98.197000000000003</c:v>
                </c:pt>
                <c:pt idx="10">
                  <c:v>98.197000000000003</c:v>
                </c:pt>
                <c:pt idx="11">
                  <c:v>98.197000000000003</c:v>
                </c:pt>
                <c:pt idx="12">
                  <c:v>98.197000000000003</c:v>
                </c:pt>
                <c:pt idx="13">
                  <c:v>98.197000000000003</c:v>
                </c:pt>
                <c:pt idx="14">
                  <c:v>98.197000000000003</c:v>
                </c:pt>
                <c:pt idx="15">
                  <c:v>98.197000000000003</c:v>
                </c:pt>
                <c:pt idx="16">
                  <c:v>98.197000000000003</c:v>
                </c:pt>
                <c:pt idx="17">
                  <c:v>98.197000000000003</c:v>
                </c:pt>
                <c:pt idx="18">
                  <c:v>97.831999999999994</c:v>
                </c:pt>
                <c:pt idx="19">
                  <c:v>97.466999999999999</c:v>
                </c:pt>
                <c:pt idx="20">
                  <c:v>97.283000000000001</c:v>
                </c:pt>
                <c:pt idx="21">
                  <c:v>97.283000000000001</c:v>
                </c:pt>
                <c:pt idx="22">
                  <c:v>97.283000000000001</c:v>
                </c:pt>
                <c:pt idx="23">
                  <c:v>97.283000000000001</c:v>
                </c:pt>
                <c:pt idx="24">
                  <c:v>97.283000000000001</c:v>
                </c:pt>
                <c:pt idx="25">
                  <c:v>97.283000000000001</c:v>
                </c:pt>
                <c:pt idx="26">
                  <c:v>97.283000000000001</c:v>
                </c:pt>
                <c:pt idx="27">
                  <c:v>97.283000000000001</c:v>
                </c:pt>
                <c:pt idx="28">
                  <c:v>97.283000000000001</c:v>
                </c:pt>
                <c:pt idx="29">
                  <c:v>97.283000000000001</c:v>
                </c:pt>
                <c:pt idx="30">
                  <c:v>97.07</c:v>
                </c:pt>
                <c:pt idx="31">
                  <c:v>96.427999999999997</c:v>
                </c:pt>
                <c:pt idx="32">
                  <c:v>96.213999999999999</c:v>
                </c:pt>
                <c:pt idx="33">
                  <c:v>96.213999999999999</c:v>
                </c:pt>
                <c:pt idx="34">
                  <c:v>96.213999999999999</c:v>
                </c:pt>
                <c:pt idx="35">
                  <c:v>96.213999999999999</c:v>
                </c:pt>
                <c:pt idx="36">
                  <c:v>96.213999999999999</c:v>
                </c:pt>
                <c:pt idx="37">
                  <c:v>96.213999999999999</c:v>
                </c:pt>
                <c:pt idx="38">
                  <c:v>96.213999999999999</c:v>
                </c:pt>
                <c:pt idx="39">
                  <c:v>96.213999999999999</c:v>
                </c:pt>
                <c:pt idx="40">
                  <c:v>96.213999999999999</c:v>
                </c:pt>
                <c:pt idx="41">
                  <c:v>96.213999999999999</c:v>
                </c:pt>
                <c:pt idx="42">
                  <c:v>96.213999999999999</c:v>
                </c:pt>
                <c:pt idx="43">
                  <c:v>95.962999999999994</c:v>
                </c:pt>
                <c:pt idx="44">
                  <c:v>95.962999999999994</c:v>
                </c:pt>
                <c:pt idx="45">
                  <c:v>95.962999999999994</c:v>
                </c:pt>
                <c:pt idx="46">
                  <c:v>95.962999999999994</c:v>
                </c:pt>
                <c:pt idx="47">
                  <c:v>95.962999999999994</c:v>
                </c:pt>
                <c:pt idx="48">
                  <c:v>95.962999999999994</c:v>
                </c:pt>
                <c:pt idx="49">
                  <c:v>95.962999999999994</c:v>
                </c:pt>
                <c:pt idx="50">
                  <c:v>95.962999999999994</c:v>
                </c:pt>
                <c:pt idx="51">
                  <c:v>95.962999999999994</c:v>
                </c:pt>
                <c:pt idx="52">
                  <c:v>95.962999999999994</c:v>
                </c:pt>
                <c:pt idx="53">
                  <c:v>95.962999999999994</c:v>
                </c:pt>
                <c:pt idx="54">
                  <c:v>95.665000000000006</c:v>
                </c:pt>
                <c:pt idx="55">
                  <c:v>95.665000000000006</c:v>
                </c:pt>
                <c:pt idx="56">
                  <c:v>95.367000000000004</c:v>
                </c:pt>
                <c:pt idx="57">
                  <c:v>95.367000000000004</c:v>
                </c:pt>
                <c:pt idx="58">
                  <c:v>95.367000000000004</c:v>
                </c:pt>
                <c:pt idx="59">
                  <c:v>95.367000000000004</c:v>
                </c:pt>
                <c:pt idx="60">
                  <c:v>95.367000000000004</c:v>
                </c:pt>
                <c:pt idx="61">
                  <c:v>95.367000000000004</c:v>
                </c:pt>
                <c:pt idx="62">
                  <c:v>95.367000000000004</c:v>
                </c:pt>
                <c:pt idx="63">
                  <c:v>95.367000000000004</c:v>
                </c:pt>
                <c:pt idx="64">
                  <c:v>95.007999999999996</c:v>
                </c:pt>
                <c:pt idx="65">
                  <c:v>95.007999999999996</c:v>
                </c:pt>
                <c:pt idx="66">
                  <c:v>95.007999999999996</c:v>
                </c:pt>
                <c:pt idx="67">
                  <c:v>94.65</c:v>
                </c:pt>
                <c:pt idx="68">
                  <c:v>94.65</c:v>
                </c:pt>
                <c:pt idx="69">
                  <c:v>94.65</c:v>
                </c:pt>
                <c:pt idx="70">
                  <c:v>94.65</c:v>
                </c:pt>
                <c:pt idx="71">
                  <c:v>94.65</c:v>
                </c:pt>
                <c:pt idx="72">
                  <c:v>94.65</c:v>
                </c:pt>
                <c:pt idx="73">
                  <c:v>94.65</c:v>
                </c:pt>
                <c:pt idx="74">
                  <c:v>94.65</c:v>
                </c:pt>
                <c:pt idx="75">
                  <c:v>94.65</c:v>
                </c:pt>
                <c:pt idx="76">
                  <c:v>94.65</c:v>
                </c:pt>
                <c:pt idx="77">
                  <c:v>94.65</c:v>
                </c:pt>
                <c:pt idx="78">
                  <c:v>94.65</c:v>
                </c:pt>
                <c:pt idx="79">
                  <c:v>94.65</c:v>
                </c:pt>
                <c:pt idx="80">
                  <c:v>94.65</c:v>
                </c:pt>
                <c:pt idx="81">
                  <c:v>94.65</c:v>
                </c:pt>
                <c:pt idx="82">
                  <c:v>94.65</c:v>
                </c:pt>
                <c:pt idx="83">
                  <c:v>94.65</c:v>
                </c:pt>
                <c:pt idx="84">
                  <c:v>94.65</c:v>
                </c:pt>
                <c:pt idx="85">
                  <c:v>94.65</c:v>
                </c:pt>
                <c:pt idx="86">
                  <c:v>94.65</c:v>
                </c:pt>
                <c:pt idx="87">
                  <c:v>94.65</c:v>
                </c:pt>
                <c:pt idx="88">
                  <c:v>94.65</c:v>
                </c:pt>
                <c:pt idx="89">
                  <c:v>94.65</c:v>
                </c:pt>
                <c:pt idx="90">
                  <c:v>94.141000000000005</c:v>
                </c:pt>
                <c:pt idx="91">
                  <c:v>94.141000000000005</c:v>
                </c:pt>
                <c:pt idx="92">
                  <c:v>94.141000000000005</c:v>
                </c:pt>
                <c:pt idx="93">
                  <c:v>94.141000000000005</c:v>
                </c:pt>
                <c:pt idx="94">
                  <c:v>94.141000000000005</c:v>
                </c:pt>
                <c:pt idx="95">
                  <c:v>94.141000000000005</c:v>
                </c:pt>
                <c:pt idx="96">
                  <c:v>94.141000000000005</c:v>
                </c:pt>
                <c:pt idx="97">
                  <c:v>94.141000000000005</c:v>
                </c:pt>
                <c:pt idx="98">
                  <c:v>94.141000000000005</c:v>
                </c:pt>
                <c:pt idx="99">
                  <c:v>94.141000000000005</c:v>
                </c:pt>
                <c:pt idx="100">
                  <c:v>93.468000000000004</c:v>
                </c:pt>
                <c:pt idx="101">
                  <c:v>93.468000000000004</c:v>
                </c:pt>
                <c:pt idx="102">
                  <c:v>92.117999999999995</c:v>
                </c:pt>
                <c:pt idx="103">
                  <c:v>92.117999999999995</c:v>
                </c:pt>
                <c:pt idx="104">
                  <c:v>92.117999999999995</c:v>
                </c:pt>
                <c:pt idx="105">
                  <c:v>92.117999999999995</c:v>
                </c:pt>
                <c:pt idx="106">
                  <c:v>92.117999999999995</c:v>
                </c:pt>
                <c:pt idx="107">
                  <c:v>92.117999999999995</c:v>
                </c:pt>
                <c:pt idx="108">
                  <c:v>92.117999999999995</c:v>
                </c:pt>
                <c:pt idx="109">
                  <c:v>92.117999999999995</c:v>
                </c:pt>
                <c:pt idx="110">
                  <c:v>92.117999999999995</c:v>
                </c:pt>
                <c:pt idx="111">
                  <c:v>92.117999999999995</c:v>
                </c:pt>
                <c:pt idx="112">
                  <c:v>90.239000000000004</c:v>
                </c:pt>
                <c:pt idx="113">
                  <c:v>90.239000000000004</c:v>
                </c:pt>
                <c:pt idx="114">
                  <c:v>90.239000000000004</c:v>
                </c:pt>
                <c:pt idx="115">
                  <c:v>89.289000000000001</c:v>
                </c:pt>
                <c:pt idx="116">
                  <c:v>89.289000000000001</c:v>
                </c:pt>
                <c:pt idx="117">
                  <c:v>89.289000000000001</c:v>
                </c:pt>
                <c:pt idx="118">
                  <c:v>89.289000000000001</c:v>
                </c:pt>
                <c:pt idx="119">
                  <c:v>89.289000000000001</c:v>
                </c:pt>
                <c:pt idx="120">
                  <c:v>89.289000000000001</c:v>
                </c:pt>
                <c:pt idx="121">
                  <c:v>89.289000000000001</c:v>
                </c:pt>
              </c:numCache>
            </c:numRef>
          </c:yVal>
          <c:smooth val="0"/>
          <c:extLst>
            <c:ext xmlns:c16="http://schemas.microsoft.com/office/drawing/2014/chart" uri="{C3380CC4-5D6E-409C-BE32-E72D297353CC}">
              <c16:uniqueId val="{00000002-2FEC-4C3B-99CD-E011736F3FBC}"/>
            </c:ext>
          </c:extLst>
        </c:ser>
        <c:ser>
          <c:idx val="3"/>
          <c:order val="3"/>
          <c:tx>
            <c:strRef>
              <c:f>Sheet1!$E$1</c:f>
              <c:strCache>
                <c:ptCount val="1"/>
                <c:pt idx="0">
                  <c:v>11-17 Years (N = 1,498)</c:v>
                </c:pt>
              </c:strCache>
            </c:strRef>
          </c:tx>
          <c:spPr>
            <a:ln w="47625">
              <a:solidFill>
                <a:srgbClr val="339933"/>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Sheet1!$E$2:$E$123</c:f>
              <c:numCache>
                <c:formatCode>General</c:formatCode>
                <c:ptCount val="122"/>
                <c:pt idx="0">
                  <c:v>100</c:v>
                </c:pt>
                <c:pt idx="1">
                  <c:v>100</c:v>
                </c:pt>
                <c:pt idx="2">
                  <c:v>99.933000000000007</c:v>
                </c:pt>
                <c:pt idx="3">
                  <c:v>99.733000000000004</c:v>
                </c:pt>
                <c:pt idx="4">
                  <c:v>99.531999999999996</c:v>
                </c:pt>
                <c:pt idx="5">
                  <c:v>99.397999999999996</c:v>
                </c:pt>
                <c:pt idx="6">
                  <c:v>98.995000000000005</c:v>
                </c:pt>
                <c:pt idx="7">
                  <c:v>98.120999999999995</c:v>
                </c:pt>
                <c:pt idx="8">
                  <c:v>98.052999999999997</c:v>
                </c:pt>
                <c:pt idx="9">
                  <c:v>97.986000000000004</c:v>
                </c:pt>
                <c:pt idx="10">
                  <c:v>97.986000000000004</c:v>
                </c:pt>
                <c:pt idx="11">
                  <c:v>97.986000000000004</c:v>
                </c:pt>
                <c:pt idx="12">
                  <c:v>97.986000000000004</c:v>
                </c:pt>
                <c:pt idx="13">
                  <c:v>97.986000000000004</c:v>
                </c:pt>
                <c:pt idx="14">
                  <c:v>97.986000000000004</c:v>
                </c:pt>
                <c:pt idx="15">
                  <c:v>97.986000000000004</c:v>
                </c:pt>
                <c:pt idx="16">
                  <c:v>97.834999999999994</c:v>
                </c:pt>
                <c:pt idx="17">
                  <c:v>97.533000000000001</c:v>
                </c:pt>
                <c:pt idx="18">
                  <c:v>97.230999999999995</c:v>
                </c:pt>
                <c:pt idx="19">
                  <c:v>96.927999999999997</c:v>
                </c:pt>
                <c:pt idx="20">
                  <c:v>96.852000000000004</c:v>
                </c:pt>
                <c:pt idx="21">
                  <c:v>96.852000000000004</c:v>
                </c:pt>
                <c:pt idx="22">
                  <c:v>96.852000000000004</c:v>
                </c:pt>
                <c:pt idx="23">
                  <c:v>96.852000000000004</c:v>
                </c:pt>
                <c:pt idx="24">
                  <c:v>96.852000000000004</c:v>
                </c:pt>
                <c:pt idx="25">
                  <c:v>96.852000000000004</c:v>
                </c:pt>
                <c:pt idx="26">
                  <c:v>96.852000000000004</c:v>
                </c:pt>
                <c:pt idx="27">
                  <c:v>96.852000000000004</c:v>
                </c:pt>
                <c:pt idx="28">
                  <c:v>96.762</c:v>
                </c:pt>
                <c:pt idx="29">
                  <c:v>96.762</c:v>
                </c:pt>
                <c:pt idx="30">
                  <c:v>96.673000000000002</c:v>
                </c:pt>
                <c:pt idx="31">
                  <c:v>96.137</c:v>
                </c:pt>
                <c:pt idx="32">
                  <c:v>96.046999999999997</c:v>
                </c:pt>
                <c:pt idx="33">
                  <c:v>96.046999999999997</c:v>
                </c:pt>
                <c:pt idx="34">
                  <c:v>96.046999999999997</c:v>
                </c:pt>
                <c:pt idx="35">
                  <c:v>96.046999999999997</c:v>
                </c:pt>
                <c:pt idx="36">
                  <c:v>96.046999999999997</c:v>
                </c:pt>
                <c:pt idx="37">
                  <c:v>96.046999999999997</c:v>
                </c:pt>
                <c:pt idx="38">
                  <c:v>96.046999999999997</c:v>
                </c:pt>
                <c:pt idx="39">
                  <c:v>96.046999999999997</c:v>
                </c:pt>
                <c:pt idx="40">
                  <c:v>95.617999999999995</c:v>
                </c:pt>
                <c:pt idx="41">
                  <c:v>95.510999999999996</c:v>
                </c:pt>
                <c:pt idx="42">
                  <c:v>94.864999999999995</c:v>
                </c:pt>
                <c:pt idx="43">
                  <c:v>94.325000000000003</c:v>
                </c:pt>
                <c:pt idx="44">
                  <c:v>94.215999999999994</c:v>
                </c:pt>
                <c:pt idx="45">
                  <c:v>94.215999999999994</c:v>
                </c:pt>
                <c:pt idx="46">
                  <c:v>94.215999999999994</c:v>
                </c:pt>
                <c:pt idx="47">
                  <c:v>94.215999999999994</c:v>
                </c:pt>
                <c:pt idx="48">
                  <c:v>94.215999999999994</c:v>
                </c:pt>
                <c:pt idx="49">
                  <c:v>94.215999999999994</c:v>
                </c:pt>
                <c:pt idx="50">
                  <c:v>94.215999999999994</c:v>
                </c:pt>
                <c:pt idx="51">
                  <c:v>94.085999999999999</c:v>
                </c:pt>
                <c:pt idx="52">
                  <c:v>94.085999999999999</c:v>
                </c:pt>
                <c:pt idx="53">
                  <c:v>93.954999999999998</c:v>
                </c:pt>
                <c:pt idx="54">
                  <c:v>93.692999999999998</c:v>
                </c:pt>
                <c:pt idx="55">
                  <c:v>93.561999999999998</c:v>
                </c:pt>
                <c:pt idx="56">
                  <c:v>93.429000000000002</c:v>
                </c:pt>
                <c:pt idx="57">
                  <c:v>93.429000000000002</c:v>
                </c:pt>
                <c:pt idx="58">
                  <c:v>93.429000000000002</c:v>
                </c:pt>
                <c:pt idx="59">
                  <c:v>93.429000000000002</c:v>
                </c:pt>
                <c:pt idx="60">
                  <c:v>93.429000000000002</c:v>
                </c:pt>
                <c:pt idx="61">
                  <c:v>93.429000000000002</c:v>
                </c:pt>
                <c:pt idx="62">
                  <c:v>93.429000000000002</c:v>
                </c:pt>
                <c:pt idx="63">
                  <c:v>93.429000000000002</c:v>
                </c:pt>
                <c:pt idx="64">
                  <c:v>93.097999999999999</c:v>
                </c:pt>
                <c:pt idx="65">
                  <c:v>92.930999999999997</c:v>
                </c:pt>
                <c:pt idx="66">
                  <c:v>92.429000000000002</c:v>
                </c:pt>
                <c:pt idx="67">
                  <c:v>92.093000000000004</c:v>
                </c:pt>
                <c:pt idx="68">
                  <c:v>92.093000000000004</c:v>
                </c:pt>
                <c:pt idx="69">
                  <c:v>92.093000000000004</c:v>
                </c:pt>
                <c:pt idx="70">
                  <c:v>92.093000000000004</c:v>
                </c:pt>
                <c:pt idx="71">
                  <c:v>92.093000000000004</c:v>
                </c:pt>
                <c:pt idx="72">
                  <c:v>92.093000000000004</c:v>
                </c:pt>
                <c:pt idx="73">
                  <c:v>92.093000000000004</c:v>
                </c:pt>
                <c:pt idx="74">
                  <c:v>92.093000000000004</c:v>
                </c:pt>
                <c:pt idx="75">
                  <c:v>92.093000000000004</c:v>
                </c:pt>
                <c:pt idx="76">
                  <c:v>92.093000000000004</c:v>
                </c:pt>
                <c:pt idx="77">
                  <c:v>91.876999999999995</c:v>
                </c:pt>
                <c:pt idx="78">
                  <c:v>91.876999999999995</c:v>
                </c:pt>
                <c:pt idx="79">
                  <c:v>91.438999999999993</c:v>
                </c:pt>
                <c:pt idx="80">
                  <c:v>91.438999999999993</c:v>
                </c:pt>
                <c:pt idx="81">
                  <c:v>90.991</c:v>
                </c:pt>
                <c:pt idx="82">
                  <c:v>90.991</c:v>
                </c:pt>
                <c:pt idx="83">
                  <c:v>90.991</c:v>
                </c:pt>
                <c:pt idx="84">
                  <c:v>90.991</c:v>
                </c:pt>
                <c:pt idx="85">
                  <c:v>90.991</c:v>
                </c:pt>
                <c:pt idx="86">
                  <c:v>90.991</c:v>
                </c:pt>
                <c:pt idx="87">
                  <c:v>90.991</c:v>
                </c:pt>
                <c:pt idx="88">
                  <c:v>90.991</c:v>
                </c:pt>
                <c:pt idx="89">
                  <c:v>90.412999999999997</c:v>
                </c:pt>
                <c:pt idx="90">
                  <c:v>89.835999999999999</c:v>
                </c:pt>
                <c:pt idx="91">
                  <c:v>89.543999999999997</c:v>
                </c:pt>
                <c:pt idx="92">
                  <c:v>89.543999999999997</c:v>
                </c:pt>
                <c:pt idx="93">
                  <c:v>89.543999999999997</c:v>
                </c:pt>
                <c:pt idx="94">
                  <c:v>89.543999999999997</c:v>
                </c:pt>
                <c:pt idx="95">
                  <c:v>89.543999999999997</c:v>
                </c:pt>
                <c:pt idx="96">
                  <c:v>89.543999999999997</c:v>
                </c:pt>
                <c:pt idx="97">
                  <c:v>89.543999999999997</c:v>
                </c:pt>
                <c:pt idx="98">
                  <c:v>89.543999999999997</c:v>
                </c:pt>
                <c:pt idx="99">
                  <c:v>89.543999999999997</c:v>
                </c:pt>
                <c:pt idx="100">
                  <c:v>89.155000000000001</c:v>
                </c:pt>
                <c:pt idx="101">
                  <c:v>88.765000000000001</c:v>
                </c:pt>
                <c:pt idx="102">
                  <c:v>87.983000000000004</c:v>
                </c:pt>
                <c:pt idx="103">
                  <c:v>86.81</c:v>
                </c:pt>
                <c:pt idx="104">
                  <c:v>86.81</c:v>
                </c:pt>
                <c:pt idx="105">
                  <c:v>86.81</c:v>
                </c:pt>
                <c:pt idx="106">
                  <c:v>86.81</c:v>
                </c:pt>
                <c:pt idx="107">
                  <c:v>86.81</c:v>
                </c:pt>
                <c:pt idx="108">
                  <c:v>86.81</c:v>
                </c:pt>
                <c:pt idx="109">
                  <c:v>86.81</c:v>
                </c:pt>
                <c:pt idx="110">
                  <c:v>86.81</c:v>
                </c:pt>
                <c:pt idx="111">
                  <c:v>86.81</c:v>
                </c:pt>
                <c:pt idx="112">
                  <c:v>86.81</c:v>
                </c:pt>
                <c:pt idx="113">
                  <c:v>86.81</c:v>
                </c:pt>
                <c:pt idx="114">
                  <c:v>86.81</c:v>
                </c:pt>
                <c:pt idx="115">
                  <c:v>86.239000000000004</c:v>
                </c:pt>
                <c:pt idx="116">
                  <c:v>86.239000000000004</c:v>
                </c:pt>
                <c:pt idx="117">
                  <c:v>86.239000000000004</c:v>
                </c:pt>
                <c:pt idx="118">
                  <c:v>86.239000000000004</c:v>
                </c:pt>
                <c:pt idx="119">
                  <c:v>85.605000000000004</c:v>
                </c:pt>
                <c:pt idx="120">
                  <c:v>85.605000000000004</c:v>
                </c:pt>
                <c:pt idx="121">
                  <c:v>85.605000000000004</c:v>
                </c:pt>
              </c:numCache>
            </c:numRef>
          </c:yVal>
          <c:smooth val="0"/>
          <c:extLst>
            <c:ext xmlns:c16="http://schemas.microsoft.com/office/drawing/2014/chart" uri="{C3380CC4-5D6E-409C-BE32-E72D297353CC}">
              <c16:uniqueId val="{00000003-2FEC-4C3B-99CD-E011736F3FBC}"/>
            </c:ext>
          </c:extLst>
        </c:ser>
        <c:dLbls>
          <c:showLegendKey val="0"/>
          <c:showVal val="0"/>
          <c:showCatName val="0"/>
          <c:showSerName val="0"/>
          <c:showPercent val="0"/>
          <c:showBubbleSize val="0"/>
        </c:dLbls>
        <c:axId val="675416792"/>
        <c:axId val="675417576"/>
      </c:scatterChart>
      <c:valAx>
        <c:axId val="67541679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7576"/>
        <c:crosses val="autoZero"/>
        <c:crossBetween val="midCat"/>
        <c:majorUnit val="1"/>
      </c:valAx>
      <c:valAx>
        <c:axId val="675417576"/>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6792"/>
        <c:crosses val="autoZero"/>
        <c:crossBetween val="midCat"/>
        <c:majorUnit val="10"/>
      </c:valAx>
      <c:spPr>
        <a:noFill/>
        <a:ln>
          <a:solidFill>
            <a:schemeClr val="bg2"/>
          </a:solidFill>
        </a:ln>
      </c:spPr>
    </c:plotArea>
    <c:legend>
      <c:legendPos val="l"/>
      <c:layout>
        <c:manualLayout>
          <c:xMode val="edge"/>
          <c:yMode val="edge"/>
          <c:x val="0.13274336283185842"/>
          <c:y val="0.55313668483747225"/>
          <c:w val="0.281792093466189"/>
          <c:h val="0.23171572784171221"/>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46"/>
          <c:h val="0.82181779696892732"/>
        </c:manualLayout>
      </c:layout>
      <c:scatterChart>
        <c:scatterStyle val="lineMarker"/>
        <c:varyColors val="0"/>
        <c:ser>
          <c:idx val="0"/>
          <c:order val="0"/>
          <c:tx>
            <c:strRef>
              <c:f>Sheet1!$B$1</c:f>
              <c:strCache>
                <c:ptCount val="1"/>
                <c:pt idx="0">
                  <c:v>Cyclosporine use at discharge and 1 year (N = 559)</c:v>
                </c:pt>
              </c:strCache>
            </c:strRef>
          </c:tx>
          <c:spPr>
            <a:ln w="41275">
              <a:solidFill>
                <a:srgbClr val="FF0000"/>
              </a:solidFill>
            </a:ln>
          </c:spPr>
          <c:marker>
            <c:symbol val="none"/>
          </c:marker>
          <c:xVal>
            <c:numRef>
              <c:f>Sheet1!$A$2:$A$124</c:f>
              <c:numCache>
                <c:formatCode>General</c:formatCode>
                <c:ptCount val="1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numCache>
            </c:numRef>
          </c:xVal>
          <c:yVal>
            <c:numRef>
              <c:f>Sheet1!$B$2:$B$124</c:f>
              <c:numCache>
                <c:formatCode>General</c:formatCode>
                <c:ptCount val="123"/>
                <c:pt idx="0">
                  <c:v>100</c:v>
                </c:pt>
                <c:pt idx="1">
                  <c:v>100</c:v>
                </c:pt>
                <c:pt idx="2">
                  <c:v>100</c:v>
                </c:pt>
                <c:pt idx="3">
                  <c:v>100</c:v>
                </c:pt>
                <c:pt idx="4">
                  <c:v>99.820999999999998</c:v>
                </c:pt>
                <c:pt idx="5">
                  <c:v>99.820999999999998</c:v>
                </c:pt>
                <c:pt idx="6">
                  <c:v>99.641999999999996</c:v>
                </c:pt>
                <c:pt idx="7">
                  <c:v>99.284000000000006</c:v>
                </c:pt>
                <c:pt idx="8">
                  <c:v>99.284000000000006</c:v>
                </c:pt>
                <c:pt idx="9">
                  <c:v>99.284000000000006</c:v>
                </c:pt>
                <c:pt idx="10">
                  <c:v>99.284000000000006</c:v>
                </c:pt>
                <c:pt idx="11">
                  <c:v>99.284000000000006</c:v>
                </c:pt>
                <c:pt idx="12">
                  <c:v>99.284000000000006</c:v>
                </c:pt>
                <c:pt idx="13">
                  <c:v>99.284000000000006</c:v>
                </c:pt>
                <c:pt idx="14">
                  <c:v>99.284000000000006</c:v>
                </c:pt>
                <c:pt idx="15">
                  <c:v>99.284000000000006</c:v>
                </c:pt>
                <c:pt idx="16">
                  <c:v>99.284000000000006</c:v>
                </c:pt>
                <c:pt idx="17">
                  <c:v>99.284000000000006</c:v>
                </c:pt>
                <c:pt idx="18">
                  <c:v>98.727000000000004</c:v>
                </c:pt>
                <c:pt idx="19">
                  <c:v>98.54</c:v>
                </c:pt>
                <c:pt idx="20">
                  <c:v>98.54</c:v>
                </c:pt>
                <c:pt idx="21">
                  <c:v>98.54</c:v>
                </c:pt>
                <c:pt idx="22">
                  <c:v>98.54</c:v>
                </c:pt>
                <c:pt idx="23">
                  <c:v>98.54</c:v>
                </c:pt>
                <c:pt idx="24">
                  <c:v>98.54</c:v>
                </c:pt>
                <c:pt idx="25">
                  <c:v>98.54</c:v>
                </c:pt>
                <c:pt idx="26">
                  <c:v>98.54</c:v>
                </c:pt>
                <c:pt idx="27">
                  <c:v>98.54</c:v>
                </c:pt>
                <c:pt idx="28">
                  <c:v>98.54</c:v>
                </c:pt>
                <c:pt idx="29">
                  <c:v>98.54</c:v>
                </c:pt>
                <c:pt idx="30">
                  <c:v>98.341999999999999</c:v>
                </c:pt>
                <c:pt idx="31">
                  <c:v>98.144000000000005</c:v>
                </c:pt>
                <c:pt idx="32">
                  <c:v>98.144000000000005</c:v>
                </c:pt>
                <c:pt idx="33">
                  <c:v>98.144000000000005</c:v>
                </c:pt>
                <c:pt idx="34">
                  <c:v>98.144000000000005</c:v>
                </c:pt>
                <c:pt idx="35">
                  <c:v>98.144000000000005</c:v>
                </c:pt>
                <c:pt idx="36">
                  <c:v>98.144000000000005</c:v>
                </c:pt>
                <c:pt idx="37">
                  <c:v>98.144000000000005</c:v>
                </c:pt>
                <c:pt idx="38">
                  <c:v>98.144000000000005</c:v>
                </c:pt>
                <c:pt idx="39">
                  <c:v>98.144000000000005</c:v>
                </c:pt>
                <c:pt idx="40">
                  <c:v>98.144000000000005</c:v>
                </c:pt>
                <c:pt idx="41">
                  <c:v>97.923000000000002</c:v>
                </c:pt>
                <c:pt idx="42">
                  <c:v>97.040999999999997</c:v>
                </c:pt>
                <c:pt idx="43">
                  <c:v>96.599000000000004</c:v>
                </c:pt>
                <c:pt idx="44">
                  <c:v>96.599000000000004</c:v>
                </c:pt>
                <c:pt idx="45">
                  <c:v>96.599000000000004</c:v>
                </c:pt>
                <c:pt idx="46">
                  <c:v>96.599000000000004</c:v>
                </c:pt>
                <c:pt idx="47">
                  <c:v>96.599000000000004</c:v>
                </c:pt>
                <c:pt idx="48">
                  <c:v>96.599000000000004</c:v>
                </c:pt>
                <c:pt idx="49">
                  <c:v>96.599000000000004</c:v>
                </c:pt>
                <c:pt idx="50">
                  <c:v>96.599000000000004</c:v>
                </c:pt>
                <c:pt idx="51">
                  <c:v>96.599000000000004</c:v>
                </c:pt>
                <c:pt idx="52">
                  <c:v>96.599000000000004</c:v>
                </c:pt>
                <c:pt idx="53">
                  <c:v>96.599000000000004</c:v>
                </c:pt>
                <c:pt idx="54">
                  <c:v>96.599000000000004</c:v>
                </c:pt>
                <c:pt idx="55">
                  <c:v>96.358000000000004</c:v>
                </c:pt>
                <c:pt idx="56">
                  <c:v>96.358000000000004</c:v>
                </c:pt>
                <c:pt idx="57">
                  <c:v>96.358000000000004</c:v>
                </c:pt>
                <c:pt idx="58">
                  <c:v>96.358000000000004</c:v>
                </c:pt>
                <c:pt idx="59">
                  <c:v>96.358000000000004</c:v>
                </c:pt>
                <c:pt idx="60">
                  <c:v>96.358000000000004</c:v>
                </c:pt>
                <c:pt idx="61">
                  <c:v>96.358000000000004</c:v>
                </c:pt>
                <c:pt idx="62">
                  <c:v>96.358000000000004</c:v>
                </c:pt>
                <c:pt idx="63">
                  <c:v>96.358000000000004</c:v>
                </c:pt>
                <c:pt idx="64">
                  <c:v>96.084999999999994</c:v>
                </c:pt>
                <c:pt idx="65">
                  <c:v>96.084999999999994</c:v>
                </c:pt>
                <c:pt idx="66">
                  <c:v>95.811999999999998</c:v>
                </c:pt>
                <c:pt idx="67">
                  <c:v>95.811999999999998</c:v>
                </c:pt>
                <c:pt idx="68">
                  <c:v>95.811999999999998</c:v>
                </c:pt>
                <c:pt idx="69">
                  <c:v>95.811999999999998</c:v>
                </c:pt>
                <c:pt idx="70">
                  <c:v>95.811999999999998</c:v>
                </c:pt>
                <c:pt idx="71">
                  <c:v>95.811999999999998</c:v>
                </c:pt>
                <c:pt idx="72">
                  <c:v>95.811999999999998</c:v>
                </c:pt>
                <c:pt idx="73">
                  <c:v>95.811999999999998</c:v>
                </c:pt>
                <c:pt idx="74">
                  <c:v>95.811999999999998</c:v>
                </c:pt>
                <c:pt idx="75">
                  <c:v>95.811999999999998</c:v>
                </c:pt>
                <c:pt idx="76">
                  <c:v>95.811999999999998</c:v>
                </c:pt>
                <c:pt idx="77">
                  <c:v>95.488</c:v>
                </c:pt>
                <c:pt idx="78">
                  <c:v>95.488</c:v>
                </c:pt>
                <c:pt idx="79">
                  <c:v>95.488</c:v>
                </c:pt>
                <c:pt idx="80">
                  <c:v>95.488</c:v>
                </c:pt>
                <c:pt idx="81">
                  <c:v>95.488</c:v>
                </c:pt>
                <c:pt idx="82">
                  <c:v>95.488</c:v>
                </c:pt>
                <c:pt idx="83">
                  <c:v>95.488</c:v>
                </c:pt>
                <c:pt idx="84">
                  <c:v>95.488</c:v>
                </c:pt>
                <c:pt idx="85">
                  <c:v>95.488</c:v>
                </c:pt>
                <c:pt idx="86">
                  <c:v>95.488</c:v>
                </c:pt>
                <c:pt idx="87">
                  <c:v>95.488</c:v>
                </c:pt>
                <c:pt idx="88">
                  <c:v>95.488</c:v>
                </c:pt>
                <c:pt idx="89">
                  <c:v>95.488</c:v>
                </c:pt>
                <c:pt idx="90">
                  <c:v>95.114999999999995</c:v>
                </c:pt>
                <c:pt idx="91">
                  <c:v>95.114999999999995</c:v>
                </c:pt>
                <c:pt idx="92">
                  <c:v>95.114999999999995</c:v>
                </c:pt>
                <c:pt idx="93">
                  <c:v>95.114999999999995</c:v>
                </c:pt>
                <c:pt idx="94">
                  <c:v>95.114999999999995</c:v>
                </c:pt>
                <c:pt idx="95">
                  <c:v>95.114999999999995</c:v>
                </c:pt>
                <c:pt idx="96">
                  <c:v>95.114999999999995</c:v>
                </c:pt>
                <c:pt idx="97">
                  <c:v>95.114999999999995</c:v>
                </c:pt>
                <c:pt idx="98">
                  <c:v>95.114999999999995</c:v>
                </c:pt>
                <c:pt idx="99">
                  <c:v>95.114999999999995</c:v>
                </c:pt>
                <c:pt idx="100">
                  <c:v>95.114999999999995</c:v>
                </c:pt>
                <c:pt idx="101">
                  <c:v>94.667000000000002</c:v>
                </c:pt>
                <c:pt idx="102">
                  <c:v>94.667000000000002</c:v>
                </c:pt>
                <c:pt idx="103">
                  <c:v>94.667000000000002</c:v>
                </c:pt>
                <c:pt idx="104">
                  <c:v>94.667000000000002</c:v>
                </c:pt>
                <c:pt idx="105">
                  <c:v>94.667000000000002</c:v>
                </c:pt>
                <c:pt idx="106">
                  <c:v>94.667000000000002</c:v>
                </c:pt>
                <c:pt idx="107">
                  <c:v>94.667000000000002</c:v>
                </c:pt>
                <c:pt idx="108">
                  <c:v>94.667000000000002</c:v>
                </c:pt>
                <c:pt idx="109">
                  <c:v>94.667000000000002</c:v>
                </c:pt>
                <c:pt idx="110">
                  <c:v>94.667000000000002</c:v>
                </c:pt>
                <c:pt idx="111">
                  <c:v>94.667000000000002</c:v>
                </c:pt>
                <c:pt idx="112">
                  <c:v>94.12</c:v>
                </c:pt>
                <c:pt idx="113">
                  <c:v>94.12</c:v>
                </c:pt>
                <c:pt idx="114">
                  <c:v>94.12</c:v>
                </c:pt>
                <c:pt idx="115">
                  <c:v>94.12</c:v>
                </c:pt>
                <c:pt idx="116">
                  <c:v>94.12</c:v>
                </c:pt>
                <c:pt idx="117">
                  <c:v>94.12</c:v>
                </c:pt>
                <c:pt idx="118">
                  <c:v>94.12</c:v>
                </c:pt>
                <c:pt idx="119">
                  <c:v>93.528000000000006</c:v>
                </c:pt>
                <c:pt idx="120">
                  <c:v>93.528000000000006</c:v>
                </c:pt>
                <c:pt idx="121">
                  <c:v>93.528000000000006</c:v>
                </c:pt>
                <c:pt idx="122">
                  <c:v>93.528000000000006</c:v>
                </c:pt>
              </c:numCache>
            </c:numRef>
          </c:yVal>
          <c:smooth val="0"/>
          <c:extLst>
            <c:ext xmlns:c16="http://schemas.microsoft.com/office/drawing/2014/chart" uri="{C3380CC4-5D6E-409C-BE32-E72D297353CC}">
              <c16:uniqueId val="{00000000-0871-41D2-A7B7-BD60B96E4E66}"/>
            </c:ext>
          </c:extLst>
        </c:ser>
        <c:ser>
          <c:idx val="1"/>
          <c:order val="1"/>
          <c:tx>
            <c:strRef>
              <c:f>Sheet1!$C$1</c:f>
              <c:strCache>
                <c:ptCount val="1"/>
                <c:pt idx="0">
                  <c:v>Tacrolimus use at discharge and 1 year (N = 2,925)</c:v>
                </c:pt>
              </c:strCache>
            </c:strRef>
          </c:tx>
          <c:spPr>
            <a:ln w="41275">
              <a:solidFill>
                <a:srgbClr val="339933"/>
              </a:solidFill>
            </a:ln>
          </c:spPr>
          <c:marker>
            <c:symbol val="none"/>
          </c:marker>
          <c:xVal>
            <c:numRef>
              <c:f>Sheet1!$A$2:$A$124</c:f>
              <c:numCache>
                <c:formatCode>General</c:formatCode>
                <c:ptCount val="1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numCache>
            </c:numRef>
          </c:xVal>
          <c:yVal>
            <c:numRef>
              <c:f>Sheet1!$C$2:$C$124</c:f>
              <c:numCache>
                <c:formatCode>General</c:formatCode>
                <c:ptCount val="123"/>
                <c:pt idx="0">
                  <c:v>100</c:v>
                </c:pt>
                <c:pt idx="1">
                  <c:v>100</c:v>
                </c:pt>
                <c:pt idx="2">
                  <c:v>100</c:v>
                </c:pt>
                <c:pt idx="3">
                  <c:v>99.965999999999994</c:v>
                </c:pt>
                <c:pt idx="4">
                  <c:v>99.965999999999994</c:v>
                </c:pt>
                <c:pt idx="5">
                  <c:v>99.965999999999994</c:v>
                </c:pt>
                <c:pt idx="6">
                  <c:v>99.760999999999996</c:v>
                </c:pt>
                <c:pt idx="7">
                  <c:v>99.35</c:v>
                </c:pt>
                <c:pt idx="8">
                  <c:v>99.35</c:v>
                </c:pt>
                <c:pt idx="9">
                  <c:v>99.35</c:v>
                </c:pt>
                <c:pt idx="10">
                  <c:v>99.35</c:v>
                </c:pt>
                <c:pt idx="11">
                  <c:v>99.35</c:v>
                </c:pt>
                <c:pt idx="12">
                  <c:v>99.35</c:v>
                </c:pt>
                <c:pt idx="13">
                  <c:v>99.35</c:v>
                </c:pt>
                <c:pt idx="14">
                  <c:v>99.35</c:v>
                </c:pt>
                <c:pt idx="15">
                  <c:v>99.313999999999993</c:v>
                </c:pt>
                <c:pt idx="16">
                  <c:v>99.203000000000003</c:v>
                </c:pt>
                <c:pt idx="17">
                  <c:v>99.091999999999999</c:v>
                </c:pt>
                <c:pt idx="18">
                  <c:v>99.018000000000001</c:v>
                </c:pt>
                <c:pt idx="19">
                  <c:v>98.832999999999998</c:v>
                </c:pt>
                <c:pt idx="20">
                  <c:v>98.759</c:v>
                </c:pt>
                <c:pt idx="21">
                  <c:v>98.759</c:v>
                </c:pt>
                <c:pt idx="22">
                  <c:v>98.759</c:v>
                </c:pt>
                <c:pt idx="23">
                  <c:v>98.759</c:v>
                </c:pt>
                <c:pt idx="24">
                  <c:v>98.759</c:v>
                </c:pt>
                <c:pt idx="25">
                  <c:v>98.759</c:v>
                </c:pt>
                <c:pt idx="26">
                  <c:v>98.759</c:v>
                </c:pt>
                <c:pt idx="27">
                  <c:v>98.759</c:v>
                </c:pt>
                <c:pt idx="28">
                  <c:v>98.713999999999999</c:v>
                </c:pt>
                <c:pt idx="29">
                  <c:v>98.713999999999999</c:v>
                </c:pt>
                <c:pt idx="30">
                  <c:v>98.668999999999997</c:v>
                </c:pt>
                <c:pt idx="31">
                  <c:v>98.266999999999996</c:v>
                </c:pt>
                <c:pt idx="32">
                  <c:v>98.221999999999994</c:v>
                </c:pt>
                <c:pt idx="33">
                  <c:v>98.221999999999994</c:v>
                </c:pt>
                <c:pt idx="34">
                  <c:v>98.221999999999994</c:v>
                </c:pt>
                <c:pt idx="35">
                  <c:v>98.221999999999994</c:v>
                </c:pt>
                <c:pt idx="36">
                  <c:v>98.221999999999994</c:v>
                </c:pt>
                <c:pt idx="37">
                  <c:v>98.221999999999994</c:v>
                </c:pt>
                <c:pt idx="38">
                  <c:v>98.168999999999997</c:v>
                </c:pt>
                <c:pt idx="39">
                  <c:v>98.168999999999997</c:v>
                </c:pt>
                <c:pt idx="40">
                  <c:v>97.954999999999998</c:v>
                </c:pt>
                <c:pt idx="41">
                  <c:v>97.847999999999999</c:v>
                </c:pt>
                <c:pt idx="42">
                  <c:v>97.686000000000007</c:v>
                </c:pt>
                <c:pt idx="43">
                  <c:v>97.47</c:v>
                </c:pt>
                <c:pt idx="44">
                  <c:v>97.361999999999995</c:v>
                </c:pt>
                <c:pt idx="45">
                  <c:v>97.361999999999995</c:v>
                </c:pt>
                <c:pt idx="46">
                  <c:v>97.361999999999995</c:v>
                </c:pt>
                <c:pt idx="47">
                  <c:v>97.361999999999995</c:v>
                </c:pt>
                <c:pt idx="48">
                  <c:v>97.361999999999995</c:v>
                </c:pt>
                <c:pt idx="49">
                  <c:v>97.361999999999995</c:v>
                </c:pt>
                <c:pt idx="50">
                  <c:v>97.361999999999995</c:v>
                </c:pt>
                <c:pt idx="51">
                  <c:v>97.295000000000002</c:v>
                </c:pt>
                <c:pt idx="52">
                  <c:v>97.295000000000002</c:v>
                </c:pt>
                <c:pt idx="53">
                  <c:v>97.295000000000002</c:v>
                </c:pt>
                <c:pt idx="54">
                  <c:v>97.161000000000001</c:v>
                </c:pt>
                <c:pt idx="55">
                  <c:v>97.161000000000001</c:v>
                </c:pt>
                <c:pt idx="56">
                  <c:v>97.093000000000004</c:v>
                </c:pt>
                <c:pt idx="57">
                  <c:v>97.093000000000004</c:v>
                </c:pt>
                <c:pt idx="58">
                  <c:v>97.093000000000004</c:v>
                </c:pt>
                <c:pt idx="59">
                  <c:v>97.093000000000004</c:v>
                </c:pt>
                <c:pt idx="60">
                  <c:v>97.093000000000004</c:v>
                </c:pt>
                <c:pt idx="61">
                  <c:v>97.093000000000004</c:v>
                </c:pt>
                <c:pt idx="62">
                  <c:v>97.093000000000004</c:v>
                </c:pt>
                <c:pt idx="63">
                  <c:v>97.093000000000004</c:v>
                </c:pt>
                <c:pt idx="64">
                  <c:v>97.01</c:v>
                </c:pt>
                <c:pt idx="65">
                  <c:v>96.926000000000002</c:v>
                </c:pt>
                <c:pt idx="66">
                  <c:v>96.757000000000005</c:v>
                </c:pt>
                <c:pt idx="67">
                  <c:v>96.503</c:v>
                </c:pt>
                <c:pt idx="68">
                  <c:v>96.503</c:v>
                </c:pt>
                <c:pt idx="69">
                  <c:v>96.503</c:v>
                </c:pt>
                <c:pt idx="70">
                  <c:v>96.503</c:v>
                </c:pt>
                <c:pt idx="71">
                  <c:v>96.503</c:v>
                </c:pt>
                <c:pt idx="72">
                  <c:v>96.503</c:v>
                </c:pt>
                <c:pt idx="73">
                  <c:v>96.503</c:v>
                </c:pt>
                <c:pt idx="74">
                  <c:v>96.503</c:v>
                </c:pt>
                <c:pt idx="75">
                  <c:v>96.503</c:v>
                </c:pt>
                <c:pt idx="76">
                  <c:v>96.503</c:v>
                </c:pt>
                <c:pt idx="77">
                  <c:v>96.503</c:v>
                </c:pt>
                <c:pt idx="78">
                  <c:v>96.503</c:v>
                </c:pt>
                <c:pt idx="79">
                  <c:v>96.286000000000001</c:v>
                </c:pt>
                <c:pt idx="80">
                  <c:v>96.286000000000001</c:v>
                </c:pt>
                <c:pt idx="81">
                  <c:v>96.177000000000007</c:v>
                </c:pt>
                <c:pt idx="82">
                  <c:v>96.177000000000007</c:v>
                </c:pt>
                <c:pt idx="83">
                  <c:v>96.177000000000007</c:v>
                </c:pt>
                <c:pt idx="84">
                  <c:v>96.177000000000007</c:v>
                </c:pt>
                <c:pt idx="85">
                  <c:v>96.177000000000007</c:v>
                </c:pt>
                <c:pt idx="86">
                  <c:v>96.177000000000007</c:v>
                </c:pt>
                <c:pt idx="87">
                  <c:v>96.177000000000007</c:v>
                </c:pt>
                <c:pt idx="88">
                  <c:v>96.034999999999997</c:v>
                </c:pt>
                <c:pt idx="89">
                  <c:v>95.753</c:v>
                </c:pt>
                <c:pt idx="90">
                  <c:v>95.328000000000003</c:v>
                </c:pt>
                <c:pt idx="91">
                  <c:v>95.185000000000002</c:v>
                </c:pt>
                <c:pt idx="92">
                  <c:v>95.185000000000002</c:v>
                </c:pt>
                <c:pt idx="93">
                  <c:v>95.185000000000002</c:v>
                </c:pt>
                <c:pt idx="94">
                  <c:v>95.185000000000002</c:v>
                </c:pt>
                <c:pt idx="95">
                  <c:v>95.185000000000002</c:v>
                </c:pt>
                <c:pt idx="96">
                  <c:v>95.185000000000002</c:v>
                </c:pt>
                <c:pt idx="97">
                  <c:v>95.185000000000002</c:v>
                </c:pt>
                <c:pt idx="98">
                  <c:v>95.185000000000002</c:v>
                </c:pt>
                <c:pt idx="99">
                  <c:v>95.185000000000002</c:v>
                </c:pt>
                <c:pt idx="100">
                  <c:v>94.787999999999997</c:v>
                </c:pt>
                <c:pt idx="101">
                  <c:v>94.787999999999997</c:v>
                </c:pt>
                <c:pt idx="102">
                  <c:v>93.989000000000004</c:v>
                </c:pt>
                <c:pt idx="103">
                  <c:v>93.388999999999996</c:v>
                </c:pt>
                <c:pt idx="104">
                  <c:v>93.388999999999996</c:v>
                </c:pt>
                <c:pt idx="105">
                  <c:v>93.388999999999996</c:v>
                </c:pt>
                <c:pt idx="106">
                  <c:v>93.388999999999996</c:v>
                </c:pt>
                <c:pt idx="107">
                  <c:v>93.388999999999996</c:v>
                </c:pt>
                <c:pt idx="108">
                  <c:v>93.388999999999996</c:v>
                </c:pt>
                <c:pt idx="109">
                  <c:v>93.388999999999996</c:v>
                </c:pt>
                <c:pt idx="110">
                  <c:v>93.388999999999996</c:v>
                </c:pt>
                <c:pt idx="111">
                  <c:v>93.388999999999996</c:v>
                </c:pt>
                <c:pt idx="112">
                  <c:v>93.093999999999994</c:v>
                </c:pt>
                <c:pt idx="113">
                  <c:v>93.093999999999994</c:v>
                </c:pt>
                <c:pt idx="114">
                  <c:v>92.798000000000002</c:v>
                </c:pt>
                <c:pt idx="115">
                  <c:v>92.200999999999993</c:v>
                </c:pt>
                <c:pt idx="116">
                  <c:v>92.200999999999993</c:v>
                </c:pt>
                <c:pt idx="117">
                  <c:v>92.200999999999993</c:v>
                </c:pt>
                <c:pt idx="118">
                  <c:v>92.200999999999993</c:v>
                </c:pt>
                <c:pt idx="119">
                  <c:v>92.200999999999993</c:v>
                </c:pt>
                <c:pt idx="120">
                  <c:v>92.200999999999993</c:v>
                </c:pt>
                <c:pt idx="121">
                  <c:v>92.200999999999993</c:v>
                </c:pt>
                <c:pt idx="122">
                  <c:v>92.200999999999993</c:v>
                </c:pt>
              </c:numCache>
            </c:numRef>
          </c:yVal>
          <c:smooth val="0"/>
          <c:extLst>
            <c:ext xmlns:c16="http://schemas.microsoft.com/office/drawing/2014/chart" uri="{C3380CC4-5D6E-409C-BE32-E72D297353CC}">
              <c16:uniqueId val="{00000001-0871-41D2-A7B7-BD60B96E4E66}"/>
            </c:ext>
          </c:extLst>
        </c:ser>
        <c:ser>
          <c:idx val="2"/>
          <c:order val="2"/>
          <c:tx>
            <c:strRef>
              <c:f>Sheet1!$D$1</c:f>
              <c:strCache>
                <c:ptCount val="1"/>
                <c:pt idx="0">
                  <c:v>Cyclosporine use at discharge/Tacrolimus at 1 year (N = 194)</c:v>
                </c:pt>
              </c:strCache>
            </c:strRef>
          </c:tx>
          <c:spPr>
            <a:ln w="41275">
              <a:solidFill>
                <a:srgbClr val="00B0F0"/>
              </a:solidFill>
            </a:ln>
          </c:spPr>
          <c:marker>
            <c:symbol val="none"/>
          </c:marker>
          <c:xVal>
            <c:numRef>
              <c:f>Sheet1!$A$2:$A$124</c:f>
              <c:numCache>
                <c:formatCode>General</c:formatCode>
                <c:ptCount val="1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numCache>
            </c:numRef>
          </c:xVal>
          <c:yVal>
            <c:numRef>
              <c:f>Sheet1!$D$2:$D$124</c:f>
              <c:numCache>
                <c:formatCode>General</c:formatCode>
                <c:ptCount val="123"/>
                <c:pt idx="0">
                  <c:v>100</c:v>
                </c:pt>
                <c:pt idx="1">
                  <c:v>100</c:v>
                </c:pt>
                <c:pt idx="2">
                  <c:v>100</c:v>
                </c:pt>
                <c:pt idx="3">
                  <c:v>100</c:v>
                </c:pt>
                <c:pt idx="4">
                  <c:v>100</c:v>
                </c:pt>
                <c:pt idx="5">
                  <c:v>100</c:v>
                </c:pt>
                <c:pt idx="6">
                  <c:v>100</c:v>
                </c:pt>
                <c:pt idx="7">
                  <c:v>99.481999999999999</c:v>
                </c:pt>
                <c:pt idx="8">
                  <c:v>99.481999999999999</c:v>
                </c:pt>
                <c:pt idx="9">
                  <c:v>99.481999999999999</c:v>
                </c:pt>
                <c:pt idx="10">
                  <c:v>99.481999999999999</c:v>
                </c:pt>
                <c:pt idx="11">
                  <c:v>99.481999999999999</c:v>
                </c:pt>
                <c:pt idx="12">
                  <c:v>99.481999999999999</c:v>
                </c:pt>
                <c:pt idx="13">
                  <c:v>99.481999999999999</c:v>
                </c:pt>
                <c:pt idx="14">
                  <c:v>99.481999999999999</c:v>
                </c:pt>
                <c:pt idx="15">
                  <c:v>99.481999999999999</c:v>
                </c:pt>
                <c:pt idx="16">
                  <c:v>99.481999999999999</c:v>
                </c:pt>
                <c:pt idx="17">
                  <c:v>99.481999999999999</c:v>
                </c:pt>
                <c:pt idx="18">
                  <c:v>98.935000000000002</c:v>
                </c:pt>
                <c:pt idx="19">
                  <c:v>98.935000000000002</c:v>
                </c:pt>
                <c:pt idx="20">
                  <c:v>98.935000000000002</c:v>
                </c:pt>
                <c:pt idx="21">
                  <c:v>98.935000000000002</c:v>
                </c:pt>
                <c:pt idx="22">
                  <c:v>98.935000000000002</c:v>
                </c:pt>
                <c:pt idx="23">
                  <c:v>98.935000000000002</c:v>
                </c:pt>
                <c:pt idx="24">
                  <c:v>98.935000000000002</c:v>
                </c:pt>
                <c:pt idx="25">
                  <c:v>98.935000000000002</c:v>
                </c:pt>
                <c:pt idx="26">
                  <c:v>98.935000000000002</c:v>
                </c:pt>
                <c:pt idx="27">
                  <c:v>98.935000000000002</c:v>
                </c:pt>
                <c:pt idx="28">
                  <c:v>98.935000000000002</c:v>
                </c:pt>
                <c:pt idx="29">
                  <c:v>98.935000000000002</c:v>
                </c:pt>
                <c:pt idx="30">
                  <c:v>98.935000000000002</c:v>
                </c:pt>
                <c:pt idx="31">
                  <c:v>98.935000000000002</c:v>
                </c:pt>
                <c:pt idx="32">
                  <c:v>98.935000000000002</c:v>
                </c:pt>
                <c:pt idx="33">
                  <c:v>98.935000000000002</c:v>
                </c:pt>
                <c:pt idx="34">
                  <c:v>98.935000000000002</c:v>
                </c:pt>
                <c:pt idx="35">
                  <c:v>98.935000000000002</c:v>
                </c:pt>
                <c:pt idx="36">
                  <c:v>98.935000000000002</c:v>
                </c:pt>
                <c:pt idx="37">
                  <c:v>98.935000000000002</c:v>
                </c:pt>
                <c:pt idx="38">
                  <c:v>98.935000000000002</c:v>
                </c:pt>
                <c:pt idx="39">
                  <c:v>98.935000000000002</c:v>
                </c:pt>
                <c:pt idx="40">
                  <c:v>98.935000000000002</c:v>
                </c:pt>
                <c:pt idx="41">
                  <c:v>98.935000000000002</c:v>
                </c:pt>
                <c:pt idx="42">
                  <c:v>98.935000000000002</c:v>
                </c:pt>
                <c:pt idx="43">
                  <c:v>98.935000000000002</c:v>
                </c:pt>
                <c:pt idx="44">
                  <c:v>98.935000000000002</c:v>
                </c:pt>
                <c:pt idx="45">
                  <c:v>98.935000000000002</c:v>
                </c:pt>
                <c:pt idx="46">
                  <c:v>98.935000000000002</c:v>
                </c:pt>
                <c:pt idx="47">
                  <c:v>98.935000000000002</c:v>
                </c:pt>
                <c:pt idx="48">
                  <c:v>98.935000000000002</c:v>
                </c:pt>
                <c:pt idx="49">
                  <c:v>98.935000000000002</c:v>
                </c:pt>
                <c:pt idx="50">
                  <c:v>98.935000000000002</c:v>
                </c:pt>
                <c:pt idx="51">
                  <c:v>98.935000000000002</c:v>
                </c:pt>
                <c:pt idx="52">
                  <c:v>98.935000000000002</c:v>
                </c:pt>
                <c:pt idx="53">
                  <c:v>98.935000000000002</c:v>
                </c:pt>
                <c:pt idx="54">
                  <c:v>98.935000000000002</c:v>
                </c:pt>
                <c:pt idx="55">
                  <c:v>98.935000000000002</c:v>
                </c:pt>
                <c:pt idx="56">
                  <c:v>98.111000000000004</c:v>
                </c:pt>
                <c:pt idx="57">
                  <c:v>98.111000000000004</c:v>
                </c:pt>
                <c:pt idx="58">
                  <c:v>98.111000000000004</c:v>
                </c:pt>
                <c:pt idx="59">
                  <c:v>98.111000000000004</c:v>
                </c:pt>
                <c:pt idx="60">
                  <c:v>98.111000000000004</c:v>
                </c:pt>
                <c:pt idx="61">
                  <c:v>98.111000000000004</c:v>
                </c:pt>
                <c:pt idx="62">
                  <c:v>98.111000000000004</c:v>
                </c:pt>
                <c:pt idx="63">
                  <c:v>98.111000000000004</c:v>
                </c:pt>
                <c:pt idx="64">
                  <c:v>97.088999999999999</c:v>
                </c:pt>
                <c:pt idx="65">
                  <c:v>96.055999999999997</c:v>
                </c:pt>
                <c:pt idx="66">
                  <c:v>96.055999999999997</c:v>
                </c:pt>
                <c:pt idx="67">
                  <c:v>96.055999999999997</c:v>
                </c:pt>
                <c:pt idx="68">
                  <c:v>96.055999999999997</c:v>
                </c:pt>
                <c:pt idx="69">
                  <c:v>96.055999999999997</c:v>
                </c:pt>
                <c:pt idx="70">
                  <c:v>96.055999999999997</c:v>
                </c:pt>
                <c:pt idx="71">
                  <c:v>96.055999999999997</c:v>
                </c:pt>
                <c:pt idx="72">
                  <c:v>96.055999999999997</c:v>
                </c:pt>
                <c:pt idx="73">
                  <c:v>96.055999999999997</c:v>
                </c:pt>
                <c:pt idx="74">
                  <c:v>96.055999999999997</c:v>
                </c:pt>
                <c:pt idx="75">
                  <c:v>96.055999999999997</c:v>
                </c:pt>
                <c:pt idx="76">
                  <c:v>96.055999999999997</c:v>
                </c:pt>
                <c:pt idx="77">
                  <c:v>96.055999999999997</c:v>
                </c:pt>
                <c:pt idx="78">
                  <c:v>94.84</c:v>
                </c:pt>
                <c:pt idx="79">
                  <c:v>94.84</c:v>
                </c:pt>
                <c:pt idx="80">
                  <c:v>94.84</c:v>
                </c:pt>
                <c:pt idx="81">
                  <c:v>94.84</c:v>
                </c:pt>
                <c:pt idx="82">
                  <c:v>94.84</c:v>
                </c:pt>
                <c:pt idx="83">
                  <c:v>94.84</c:v>
                </c:pt>
                <c:pt idx="84">
                  <c:v>94.84</c:v>
                </c:pt>
                <c:pt idx="85">
                  <c:v>94.84</c:v>
                </c:pt>
                <c:pt idx="86">
                  <c:v>94.84</c:v>
                </c:pt>
                <c:pt idx="87">
                  <c:v>94.84</c:v>
                </c:pt>
                <c:pt idx="88">
                  <c:v>94.84</c:v>
                </c:pt>
                <c:pt idx="89">
                  <c:v>94.84</c:v>
                </c:pt>
                <c:pt idx="90">
                  <c:v>94.84</c:v>
                </c:pt>
                <c:pt idx="91">
                  <c:v>94.84</c:v>
                </c:pt>
                <c:pt idx="92">
                  <c:v>94.84</c:v>
                </c:pt>
                <c:pt idx="93">
                  <c:v>94.84</c:v>
                </c:pt>
                <c:pt idx="94">
                  <c:v>94.84</c:v>
                </c:pt>
                <c:pt idx="95">
                  <c:v>94.84</c:v>
                </c:pt>
                <c:pt idx="96">
                  <c:v>94.84</c:v>
                </c:pt>
                <c:pt idx="97">
                  <c:v>94.84</c:v>
                </c:pt>
                <c:pt idx="98">
                  <c:v>94.84</c:v>
                </c:pt>
                <c:pt idx="99">
                  <c:v>94.84</c:v>
                </c:pt>
                <c:pt idx="100">
                  <c:v>94.84</c:v>
                </c:pt>
                <c:pt idx="101">
                  <c:v>93.116</c:v>
                </c:pt>
                <c:pt idx="102">
                  <c:v>93.116</c:v>
                </c:pt>
                <c:pt idx="103">
                  <c:v>93.116</c:v>
                </c:pt>
                <c:pt idx="104">
                  <c:v>93.116</c:v>
                </c:pt>
                <c:pt idx="105">
                  <c:v>93.116</c:v>
                </c:pt>
                <c:pt idx="106">
                  <c:v>93.116</c:v>
                </c:pt>
                <c:pt idx="107">
                  <c:v>93.116</c:v>
                </c:pt>
                <c:pt idx="108">
                  <c:v>93.116</c:v>
                </c:pt>
                <c:pt idx="109">
                  <c:v>93.116</c:v>
                </c:pt>
                <c:pt idx="110">
                  <c:v>93.116</c:v>
                </c:pt>
                <c:pt idx="111">
                  <c:v>93.116</c:v>
                </c:pt>
                <c:pt idx="112">
                  <c:v>93.116</c:v>
                </c:pt>
                <c:pt idx="113">
                  <c:v>93.116</c:v>
                </c:pt>
                <c:pt idx="114">
                  <c:v>93.116</c:v>
                </c:pt>
                <c:pt idx="115">
                  <c:v>93.116</c:v>
                </c:pt>
                <c:pt idx="116">
                  <c:v>93.116</c:v>
                </c:pt>
                <c:pt idx="117">
                  <c:v>93.116</c:v>
                </c:pt>
                <c:pt idx="118">
                  <c:v>93.116</c:v>
                </c:pt>
                <c:pt idx="119">
                  <c:v>93.116</c:v>
                </c:pt>
                <c:pt idx="120">
                  <c:v>93.116</c:v>
                </c:pt>
                <c:pt idx="121">
                  <c:v>93.116</c:v>
                </c:pt>
                <c:pt idx="122">
                  <c:v>93.116</c:v>
                </c:pt>
              </c:numCache>
            </c:numRef>
          </c:yVal>
          <c:smooth val="0"/>
          <c:extLst>
            <c:ext xmlns:c16="http://schemas.microsoft.com/office/drawing/2014/chart" uri="{C3380CC4-5D6E-409C-BE32-E72D297353CC}">
              <c16:uniqueId val="{00000002-0871-41D2-A7B7-BD60B96E4E66}"/>
            </c:ext>
          </c:extLst>
        </c:ser>
        <c:dLbls>
          <c:showLegendKey val="0"/>
          <c:showVal val="0"/>
          <c:showCatName val="0"/>
          <c:showSerName val="0"/>
          <c:showPercent val="0"/>
          <c:showBubbleSize val="0"/>
        </c:dLbls>
        <c:axId val="675419536"/>
        <c:axId val="675419928"/>
      </c:scatterChart>
      <c:valAx>
        <c:axId val="675419536"/>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9928"/>
        <c:crosses val="autoZero"/>
        <c:crossBetween val="midCat"/>
        <c:majorUnit val="1"/>
      </c:valAx>
      <c:valAx>
        <c:axId val="675419928"/>
        <c:scaling>
          <c:orientation val="minMax"/>
          <c:max val="100"/>
          <c:min val="50"/>
        </c:scaling>
        <c:delete val="0"/>
        <c:axPos val="l"/>
        <c:majorGridlines>
          <c:spPr>
            <a:ln>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chemeClr val="bg2"/>
                    </a:solidFill>
                    <a:latin typeface="+mn-lt"/>
                    <a:ea typeface="+mn-ea"/>
                    <a:cs typeface="+mn-cs"/>
                  </a:defRPr>
                </a:pPr>
                <a:r>
                  <a:rPr lang="en-US" sz="1800" b="1" i="0" baseline="0" dirty="0" smtClean="0">
                    <a:solidFill>
                      <a:schemeClr val="bg2"/>
                    </a:solidFill>
                    <a:effectLst/>
                  </a:rPr>
                  <a:t>Freedom from Severe Renal Dysfunction (%)</a:t>
                </a:r>
                <a:endParaRPr lang="en-US" sz="1600" dirty="0" smtClean="0">
                  <a:solidFill>
                    <a:schemeClr val="bg2"/>
                  </a:solidFill>
                  <a:effectLst/>
                </a:endParaRPr>
              </a:p>
            </c:rich>
          </c:tx>
          <c:layout>
            <c:manualLayout>
              <c:xMode val="edge"/>
              <c:yMode val="edge"/>
              <c:x val="6.8632847885164803E-3"/>
              <c:y val="0.1347226883524805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9536"/>
        <c:crosses val="autoZero"/>
        <c:crossBetween val="midCat"/>
        <c:majorUnit val="10"/>
      </c:valAx>
      <c:spPr>
        <a:noFill/>
        <a:ln>
          <a:solidFill>
            <a:schemeClr val="bg2"/>
          </a:solidFill>
        </a:ln>
      </c:spPr>
    </c:plotArea>
    <c:legend>
      <c:legendPos val="r"/>
      <c:legendEntry>
        <c:idx val="0"/>
        <c:txPr>
          <a:bodyPr/>
          <a:lstStyle/>
          <a:p>
            <a:pPr>
              <a:defRPr sz="1400" b="1" i="0" baseline="0">
                <a:solidFill>
                  <a:schemeClr val="bg2"/>
                </a:solidFill>
              </a:defRPr>
            </a:pPr>
            <a:endParaRPr lang="en-US"/>
          </a:p>
        </c:txPr>
      </c:legendEntry>
      <c:legendEntry>
        <c:idx val="1"/>
        <c:txPr>
          <a:bodyPr/>
          <a:lstStyle/>
          <a:p>
            <a:pPr>
              <a:defRPr sz="1400" b="1" i="0" baseline="0">
                <a:solidFill>
                  <a:schemeClr val="bg2"/>
                </a:solidFill>
              </a:defRPr>
            </a:pPr>
            <a:endParaRPr lang="en-US"/>
          </a:p>
        </c:txPr>
      </c:legendEntry>
      <c:layout>
        <c:manualLayout>
          <c:xMode val="edge"/>
          <c:yMode val="edge"/>
          <c:x val="0.13112826051610804"/>
          <c:y val="0.58843079041349344"/>
          <c:w val="0.65497793417416617"/>
          <c:h val="0.2483397874446024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6"/>
          <c:y val="3.1026448616999835E-2"/>
          <c:w val="0.85083095254688146"/>
          <c:h val="0.77074260114041149"/>
        </c:manualLayout>
      </c:layout>
      <c:scatterChart>
        <c:scatterStyle val="lineMarker"/>
        <c:varyColors val="0"/>
        <c:ser>
          <c:idx val="0"/>
          <c:order val="0"/>
          <c:tx>
            <c:strRef>
              <c:f>Sheet1!$B$1</c:f>
              <c:strCache>
                <c:ptCount val="1"/>
                <c:pt idx="0">
                  <c:v>&lt;1 Year (N=1,754)</c:v>
                </c:pt>
              </c:strCache>
            </c:strRef>
          </c:tx>
          <c:spPr>
            <a:ln w="47625">
              <a:solidFill>
                <a:srgbClr val="9933FF"/>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99.772000000000006</c:v>
                </c:pt>
                <c:pt idx="3">
                  <c:v>99.486999999999995</c:v>
                </c:pt>
                <c:pt idx="4">
                  <c:v>99.200999999999993</c:v>
                </c:pt>
                <c:pt idx="5">
                  <c:v>99.03</c:v>
                </c:pt>
                <c:pt idx="6">
                  <c:v>98.971999999999994</c:v>
                </c:pt>
                <c:pt idx="7">
                  <c:v>98.971999999999994</c:v>
                </c:pt>
                <c:pt idx="8">
                  <c:v>98.914000000000001</c:v>
                </c:pt>
                <c:pt idx="9">
                  <c:v>98.914000000000001</c:v>
                </c:pt>
                <c:pt idx="10">
                  <c:v>98.914000000000001</c:v>
                </c:pt>
                <c:pt idx="11">
                  <c:v>98.914000000000001</c:v>
                </c:pt>
                <c:pt idx="12">
                  <c:v>98.914000000000001</c:v>
                </c:pt>
                <c:pt idx="13">
                  <c:v>98.914000000000001</c:v>
                </c:pt>
                <c:pt idx="14">
                  <c:v>98.914000000000001</c:v>
                </c:pt>
                <c:pt idx="15">
                  <c:v>98.914000000000001</c:v>
                </c:pt>
                <c:pt idx="16">
                  <c:v>98.914000000000001</c:v>
                </c:pt>
                <c:pt idx="17">
                  <c:v>98.914000000000001</c:v>
                </c:pt>
                <c:pt idx="18">
                  <c:v>98.849000000000004</c:v>
                </c:pt>
                <c:pt idx="19">
                  <c:v>98.784999999999997</c:v>
                </c:pt>
                <c:pt idx="20">
                  <c:v>98.784999999999997</c:v>
                </c:pt>
                <c:pt idx="21">
                  <c:v>98.784999999999997</c:v>
                </c:pt>
                <c:pt idx="22">
                  <c:v>98.784999999999997</c:v>
                </c:pt>
                <c:pt idx="23">
                  <c:v>98.784999999999997</c:v>
                </c:pt>
                <c:pt idx="24">
                  <c:v>98.784999999999997</c:v>
                </c:pt>
                <c:pt idx="25">
                  <c:v>98.784999999999997</c:v>
                </c:pt>
                <c:pt idx="26">
                  <c:v>98.784999999999997</c:v>
                </c:pt>
                <c:pt idx="27">
                  <c:v>98.710999999999999</c:v>
                </c:pt>
                <c:pt idx="28">
                  <c:v>98.710999999999999</c:v>
                </c:pt>
                <c:pt idx="29">
                  <c:v>98.710999999999999</c:v>
                </c:pt>
                <c:pt idx="30">
                  <c:v>98.637</c:v>
                </c:pt>
                <c:pt idx="31">
                  <c:v>98.637</c:v>
                </c:pt>
                <c:pt idx="32">
                  <c:v>98.637</c:v>
                </c:pt>
                <c:pt idx="33">
                  <c:v>98.637</c:v>
                </c:pt>
                <c:pt idx="34">
                  <c:v>98.637</c:v>
                </c:pt>
                <c:pt idx="35">
                  <c:v>98.637</c:v>
                </c:pt>
                <c:pt idx="36">
                  <c:v>98.637</c:v>
                </c:pt>
                <c:pt idx="37">
                  <c:v>98.637</c:v>
                </c:pt>
                <c:pt idx="38">
                  <c:v>98.637</c:v>
                </c:pt>
                <c:pt idx="39">
                  <c:v>98.637</c:v>
                </c:pt>
                <c:pt idx="40">
                  <c:v>98.637</c:v>
                </c:pt>
                <c:pt idx="41">
                  <c:v>98.637</c:v>
                </c:pt>
                <c:pt idx="42">
                  <c:v>98.637</c:v>
                </c:pt>
                <c:pt idx="43">
                  <c:v>98.637</c:v>
                </c:pt>
                <c:pt idx="44">
                  <c:v>98.637</c:v>
                </c:pt>
                <c:pt idx="45">
                  <c:v>98.637</c:v>
                </c:pt>
                <c:pt idx="46">
                  <c:v>98.637</c:v>
                </c:pt>
                <c:pt idx="47">
                  <c:v>98.637</c:v>
                </c:pt>
                <c:pt idx="48">
                  <c:v>98.637</c:v>
                </c:pt>
                <c:pt idx="49">
                  <c:v>98.637</c:v>
                </c:pt>
                <c:pt idx="50">
                  <c:v>98.637</c:v>
                </c:pt>
                <c:pt idx="51">
                  <c:v>98.637</c:v>
                </c:pt>
                <c:pt idx="52">
                  <c:v>98.637</c:v>
                </c:pt>
                <c:pt idx="53">
                  <c:v>98.637</c:v>
                </c:pt>
                <c:pt idx="54">
                  <c:v>98.542000000000002</c:v>
                </c:pt>
                <c:pt idx="55">
                  <c:v>98.542000000000002</c:v>
                </c:pt>
                <c:pt idx="56">
                  <c:v>98.542000000000002</c:v>
                </c:pt>
                <c:pt idx="57">
                  <c:v>98.542000000000002</c:v>
                </c:pt>
                <c:pt idx="58">
                  <c:v>98.542000000000002</c:v>
                </c:pt>
                <c:pt idx="59">
                  <c:v>98.542000000000002</c:v>
                </c:pt>
                <c:pt idx="60">
                  <c:v>98.542000000000002</c:v>
                </c:pt>
                <c:pt idx="61">
                  <c:v>98.542000000000002</c:v>
                </c:pt>
                <c:pt idx="62">
                  <c:v>98.542000000000002</c:v>
                </c:pt>
                <c:pt idx="63">
                  <c:v>98.542000000000002</c:v>
                </c:pt>
                <c:pt idx="64">
                  <c:v>98.542000000000002</c:v>
                </c:pt>
                <c:pt idx="65">
                  <c:v>98.542000000000002</c:v>
                </c:pt>
                <c:pt idx="66">
                  <c:v>98.542000000000002</c:v>
                </c:pt>
                <c:pt idx="67">
                  <c:v>98.433999999999997</c:v>
                </c:pt>
                <c:pt idx="68">
                  <c:v>98.326999999999998</c:v>
                </c:pt>
                <c:pt idx="69">
                  <c:v>98.326999999999998</c:v>
                </c:pt>
                <c:pt idx="70">
                  <c:v>98.326999999999998</c:v>
                </c:pt>
                <c:pt idx="71">
                  <c:v>98.326999999999998</c:v>
                </c:pt>
                <c:pt idx="72">
                  <c:v>98.326999999999998</c:v>
                </c:pt>
                <c:pt idx="73">
                  <c:v>98.326999999999998</c:v>
                </c:pt>
                <c:pt idx="74">
                  <c:v>98.326999999999998</c:v>
                </c:pt>
                <c:pt idx="75">
                  <c:v>98.326999999999998</c:v>
                </c:pt>
                <c:pt idx="76">
                  <c:v>98.326999999999998</c:v>
                </c:pt>
                <c:pt idx="77">
                  <c:v>98.326999999999998</c:v>
                </c:pt>
                <c:pt idx="78">
                  <c:v>98.203999999999994</c:v>
                </c:pt>
                <c:pt idx="79">
                  <c:v>98.203999999999994</c:v>
                </c:pt>
                <c:pt idx="80">
                  <c:v>98.203999999999994</c:v>
                </c:pt>
                <c:pt idx="81">
                  <c:v>98.203999999999994</c:v>
                </c:pt>
                <c:pt idx="82">
                  <c:v>98.203999999999994</c:v>
                </c:pt>
                <c:pt idx="83">
                  <c:v>98.203999999999994</c:v>
                </c:pt>
                <c:pt idx="84">
                  <c:v>98.203999999999994</c:v>
                </c:pt>
                <c:pt idx="85">
                  <c:v>98.203999999999994</c:v>
                </c:pt>
                <c:pt idx="86">
                  <c:v>98.203999999999994</c:v>
                </c:pt>
                <c:pt idx="87">
                  <c:v>98.203999999999994</c:v>
                </c:pt>
                <c:pt idx="88">
                  <c:v>98.203999999999994</c:v>
                </c:pt>
                <c:pt idx="89">
                  <c:v>98.203999999999994</c:v>
                </c:pt>
                <c:pt idx="90">
                  <c:v>98.203999999999994</c:v>
                </c:pt>
                <c:pt idx="91">
                  <c:v>97.924000000000007</c:v>
                </c:pt>
                <c:pt idx="92">
                  <c:v>97.924000000000007</c:v>
                </c:pt>
                <c:pt idx="93">
                  <c:v>97.924000000000007</c:v>
                </c:pt>
                <c:pt idx="94">
                  <c:v>97.924000000000007</c:v>
                </c:pt>
                <c:pt idx="95">
                  <c:v>97.924000000000007</c:v>
                </c:pt>
                <c:pt idx="96">
                  <c:v>97.924000000000007</c:v>
                </c:pt>
                <c:pt idx="97">
                  <c:v>97.924000000000007</c:v>
                </c:pt>
                <c:pt idx="98">
                  <c:v>97.924000000000007</c:v>
                </c:pt>
                <c:pt idx="99">
                  <c:v>97.924000000000007</c:v>
                </c:pt>
                <c:pt idx="100">
                  <c:v>97.924000000000007</c:v>
                </c:pt>
                <c:pt idx="101">
                  <c:v>97.924000000000007</c:v>
                </c:pt>
                <c:pt idx="102">
                  <c:v>97.924000000000007</c:v>
                </c:pt>
                <c:pt idx="103">
                  <c:v>97.924000000000007</c:v>
                </c:pt>
                <c:pt idx="104">
                  <c:v>97.924000000000007</c:v>
                </c:pt>
                <c:pt idx="105">
                  <c:v>97.924000000000007</c:v>
                </c:pt>
                <c:pt idx="106">
                  <c:v>97.924000000000007</c:v>
                </c:pt>
                <c:pt idx="107">
                  <c:v>97.924000000000007</c:v>
                </c:pt>
                <c:pt idx="108">
                  <c:v>97.924000000000007</c:v>
                </c:pt>
                <c:pt idx="109">
                  <c:v>97.924000000000007</c:v>
                </c:pt>
                <c:pt idx="110">
                  <c:v>97.924000000000007</c:v>
                </c:pt>
                <c:pt idx="111">
                  <c:v>97.924000000000007</c:v>
                </c:pt>
                <c:pt idx="112">
                  <c:v>97.924000000000007</c:v>
                </c:pt>
                <c:pt idx="113">
                  <c:v>97.924000000000007</c:v>
                </c:pt>
                <c:pt idx="114">
                  <c:v>97.924000000000007</c:v>
                </c:pt>
                <c:pt idx="115">
                  <c:v>97.924000000000007</c:v>
                </c:pt>
                <c:pt idx="116">
                  <c:v>97.733000000000004</c:v>
                </c:pt>
                <c:pt idx="117">
                  <c:v>97.733000000000004</c:v>
                </c:pt>
                <c:pt idx="118">
                  <c:v>97.733000000000004</c:v>
                </c:pt>
                <c:pt idx="119">
                  <c:v>97.733000000000004</c:v>
                </c:pt>
                <c:pt idx="120">
                  <c:v>97.733000000000004</c:v>
                </c:pt>
                <c:pt idx="121">
                  <c:v>97.733000000000004</c:v>
                </c:pt>
                <c:pt idx="122">
                  <c:v>97.733000000000004</c:v>
                </c:pt>
                <c:pt idx="123">
                  <c:v>97.733000000000004</c:v>
                </c:pt>
                <c:pt idx="124">
                  <c:v>97.516999999999996</c:v>
                </c:pt>
                <c:pt idx="125">
                  <c:v>97.3</c:v>
                </c:pt>
                <c:pt idx="126">
                  <c:v>97.082999999999998</c:v>
                </c:pt>
                <c:pt idx="127">
                  <c:v>96.647999999999996</c:v>
                </c:pt>
                <c:pt idx="128">
                  <c:v>96.647999999999996</c:v>
                </c:pt>
                <c:pt idx="129">
                  <c:v>96.647999999999996</c:v>
                </c:pt>
                <c:pt idx="130">
                  <c:v>96.647999999999996</c:v>
                </c:pt>
                <c:pt idx="131">
                  <c:v>96.647999999999996</c:v>
                </c:pt>
                <c:pt idx="132">
                  <c:v>96.647999999999996</c:v>
                </c:pt>
                <c:pt idx="133">
                  <c:v>96.647999999999996</c:v>
                </c:pt>
                <c:pt idx="134">
                  <c:v>96.647999999999996</c:v>
                </c:pt>
                <c:pt idx="135">
                  <c:v>96.647999999999996</c:v>
                </c:pt>
                <c:pt idx="136">
                  <c:v>96.647999999999996</c:v>
                </c:pt>
                <c:pt idx="137">
                  <c:v>96.647999999999996</c:v>
                </c:pt>
                <c:pt idx="138">
                  <c:v>96.155000000000001</c:v>
                </c:pt>
                <c:pt idx="139">
                  <c:v>96.155000000000001</c:v>
                </c:pt>
                <c:pt idx="140">
                  <c:v>96.155000000000001</c:v>
                </c:pt>
                <c:pt idx="141">
                  <c:v>96.155000000000001</c:v>
                </c:pt>
                <c:pt idx="142">
                  <c:v>96.155000000000001</c:v>
                </c:pt>
                <c:pt idx="143">
                  <c:v>96.155000000000001</c:v>
                </c:pt>
                <c:pt idx="144">
                  <c:v>96.155000000000001</c:v>
                </c:pt>
                <c:pt idx="145">
                  <c:v>96.155000000000001</c:v>
                </c:pt>
                <c:pt idx="146">
                  <c:v>96.155000000000001</c:v>
                </c:pt>
                <c:pt idx="147">
                  <c:v>96.155000000000001</c:v>
                </c:pt>
                <c:pt idx="148">
                  <c:v>96.155000000000001</c:v>
                </c:pt>
                <c:pt idx="149">
                  <c:v>96.155000000000001</c:v>
                </c:pt>
                <c:pt idx="150">
                  <c:v>95.867999999999995</c:v>
                </c:pt>
                <c:pt idx="151">
                  <c:v>95.867999999999995</c:v>
                </c:pt>
                <c:pt idx="152">
                  <c:v>95.581000000000003</c:v>
                </c:pt>
                <c:pt idx="153">
                  <c:v>95.581000000000003</c:v>
                </c:pt>
                <c:pt idx="154">
                  <c:v>95.581000000000003</c:v>
                </c:pt>
                <c:pt idx="155">
                  <c:v>95.581000000000003</c:v>
                </c:pt>
                <c:pt idx="156">
                  <c:v>95.581000000000003</c:v>
                </c:pt>
                <c:pt idx="157">
                  <c:v>95.581000000000003</c:v>
                </c:pt>
                <c:pt idx="158">
                  <c:v>95.581000000000003</c:v>
                </c:pt>
                <c:pt idx="159">
                  <c:v>95.254000000000005</c:v>
                </c:pt>
                <c:pt idx="160">
                  <c:v>95.254000000000005</c:v>
                </c:pt>
                <c:pt idx="161">
                  <c:v>95.254000000000005</c:v>
                </c:pt>
                <c:pt idx="162">
                  <c:v>95.254000000000005</c:v>
                </c:pt>
                <c:pt idx="163">
                  <c:v>94.596000000000004</c:v>
                </c:pt>
                <c:pt idx="164">
                  <c:v>94.596000000000004</c:v>
                </c:pt>
                <c:pt idx="165">
                  <c:v>94.596000000000004</c:v>
                </c:pt>
                <c:pt idx="166">
                  <c:v>94.596000000000004</c:v>
                </c:pt>
                <c:pt idx="167">
                  <c:v>94.596000000000004</c:v>
                </c:pt>
                <c:pt idx="168">
                  <c:v>94.596000000000004</c:v>
                </c:pt>
                <c:pt idx="169">
                  <c:v>94.596000000000004</c:v>
                </c:pt>
                <c:pt idx="170">
                  <c:v>94.213999999999999</c:v>
                </c:pt>
                <c:pt idx="171">
                  <c:v>94.213999999999999</c:v>
                </c:pt>
                <c:pt idx="172">
                  <c:v>94.213999999999999</c:v>
                </c:pt>
                <c:pt idx="173">
                  <c:v>94.213999999999999</c:v>
                </c:pt>
                <c:pt idx="174">
                  <c:v>94.213999999999999</c:v>
                </c:pt>
                <c:pt idx="175">
                  <c:v>94.213999999999999</c:v>
                </c:pt>
                <c:pt idx="176">
                  <c:v>94.213999999999999</c:v>
                </c:pt>
                <c:pt idx="177">
                  <c:v>94.213999999999999</c:v>
                </c:pt>
                <c:pt idx="178">
                  <c:v>94.213999999999999</c:v>
                </c:pt>
                <c:pt idx="179">
                  <c:v>94.213999999999999</c:v>
                </c:pt>
                <c:pt idx="180">
                  <c:v>94.213999999999999</c:v>
                </c:pt>
                <c:pt idx="181">
                  <c:v>94.213999999999999</c:v>
                </c:pt>
                <c:pt idx="182">
                  <c:v>94.213999999999999</c:v>
                </c:pt>
                <c:pt idx="183">
                  <c:v>94.213999999999999</c:v>
                </c:pt>
                <c:pt idx="184">
                  <c:v>94.213999999999999</c:v>
                </c:pt>
                <c:pt idx="185">
                  <c:v>94.213999999999999</c:v>
                </c:pt>
                <c:pt idx="186">
                  <c:v>93.762</c:v>
                </c:pt>
                <c:pt idx="187">
                  <c:v>93.305999999999997</c:v>
                </c:pt>
                <c:pt idx="188">
                  <c:v>93.305999999999997</c:v>
                </c:pt>
                <c:pt idx="189">
                  <c:v>93.305999999999997</c:v>
                </c:pt>
                <c:pt idx="190">
                  <c:v>93.305999999999997</c:v>
                </c:pt>
                <c:pt idx="191">
                  <c:v>93.305999999999997</c:v>
                </c:pt>
                <c:pt idx="192">
                  <c:v>93.305999999999997</c:v>
                </c:pt>
                <c:pt idx="193">
                  <c:v>93.305999999999997</c:v>
                </c:pt>
                <c:pt idx="194">
                  <c:v>93.305999999999997</c:v>
                </c:pt>
                <c:pt idx="195">
                  <c:v>92.781999999999996</c:v>
                </c:pt>
                <c:pt idx="196">
                  <c:v>92.781999999999996</c:v>
                </c:pt>
                <c:pt idx="197">
                  <c:v>92.254999999999995</c:v>
                </c:pt>
                <c:pt idx="198">
                  <c:v>92.254999999999995</c:v>
                </c:pt>
                <c:pt idx="199">
                  <c:v>92.254999999999995</c:v>
                </c:pt>
                <c:pt idx="200">
                  <c:v>92.254999999999995</c:v>
                </c:pt>
                <c:pt idx="201">
                  <c:v>92.254999999999995</c:v>
                </c:pt>
                <c:pt idx="202">
                  <c:v>92.254999999999995</c:v>
                </c:pt>
                <c:pt idx="203">
                  <c:v>92.254999999999995</c:v>
                </c:pt>
                <c:pt idx="204">
                  <c:v>92.254999999999995</c:v>
                </c:pt>
                <c:pt idx="205">
                  <c:v>92.254999999999995</c:v>
                </c:pt>
                <c:pt idx="206">
                  <c:v>92.254999999999995</c:v>
                </c:pt>
                <c:pt idx="207">
                  <c:v>92.254999999999995</c:v>
                </c:pt>
                <c:pt idx="208">
                  <c:v>92.254999999999995</c:v>
                </c:pt>
                <c:pt idx="209">
                  <c:v>91.652000000000001</c:v>
                </c:pt>
                <c:pt idx="210">
                  <c:v>91.652000000000001</c:v>
                </c:pt>
                <c:pt idx="211">
                  <c:v>91.652000000000001</c:v>
                </c:pt>
                <c:pt idx="212">
                  <c:v>91.652000000000001</c:v>
                </c:pt>
                <c:pt idx="213">
                  <c:v>91.652000000000001</c:v>
                </c:pt>
                <c:pt idx="214">
                  <c:v>91.652000000000001</c:v>
                </c:pt>
                <c:pt idx="215">
                  <c:v>91.652000000000001</c:v>
                </c:pt>
                <c:pt idx="216">
                  <c:v>91.652000000000001</c:v>
                </c:pt>
                <c:pt idx="217">
                  <c:v>91.652000000000001</c:v>
                </c:pt>
                <c:pt idx="218">
                  <c:v>91.652000000000001</c:v>
                </c:pt>
                <c:pt idx="219">
                  <c:v>91.652000000000001</c:v>
                </c:pt>
                <c:pt idx="220">
                  <c:v>91.652000000000001</c:v>
                </c:pt>
                <c:pt idx="221">
                  <c:v>91.652000000000001</c:v>
                </c:pt>
                <c:pt idx="222">
                  <c:v>90.912999999999997</c:v>
                </c:pt>
                <c:pt idx="223">
                  <c:v>90.912999999999997</c:v>
                </c:pt>
                <c:pt idx="224">
                  <c:v>90.912999999999997</c:v>
                </c:pt>
                <c:pt idx="225">
                  <c:v>90.912999999999997</c:v>
                </c:pt>
                <c:pt idx="226">
                  <c:v>90.912999999999997</c:v>
                </c:pt>
                <c:pt idx="227">
                  <c:v>90.912999999999997</c:v>
                </c:pt>
                <c:pt idx="228">
                  <c:v>90.912999999999997</c:v>
                </c:pt>
                <c:pt idx="229">
                  <c:v>90.912999999999997</c:v>
                </c:pt>
                <c:pt idx="230">
                  <c:v>90.912999999999997</c:v>
                </c:pt>
                <c:pt idx="231">
                  <c:v>90.912999999999997</c:v>
                </c:pt>
                <c:pt idx="232">
                  <c:v>90.912999999999997</c:v>
                </c:pt>
                <c:pt idx="233">
                  <c:v>90.912999999999997</c:v>
                </c:pt>
                <c:pt idx="234">
                  <c:v>90.912999999999997</c:v>
                </c:pt>
                <c:pt idx="235">
                  <c:v>90.912999999999997</c:v>
                </c:pt>
                <c:pt idx="236">
                  <c:v>90.912999999999997</c:v>
                </c:pt>
                <c:pt idx="237">
                  <c:v>90.912999999999997</c:v>
                </c:pt>
                <c:pt idx="238">
                  <c:v>90.912999999999997</c:v>
                </c:pt>
                <c:pt idx="239">
                  <c:v>90.912999999999997</c:v>
                </c:pt>
              </c:numCache>
            </c:numRef>
          </c:yVal>
          <c:smooth val="0"/>
          <c:extLst>
            <c:ext xmlns:c16="http://schemas.microsoft.com/office/drawing/2014/chart" uri="{C3380CC4-5D6E-409C-BE32-E72D297353CC}">
              <c16:uniqueId val="{00000000-4529-4A4D-B05A-C0D3F73B51CD}"/>
            </c:ext>
          </c:extLst>
        </c:ser>
        <c:ser>
          <c:idx val="1"/>
          <c:order val="1"/>
          <c:tx>
            <c:strRef>
              <c:f>Sheet1!$C$1</c:f>
              <c:strCache>
                <c:ptCount val="1"/>
                <c:pt idx="0">
                  <c:v>1-5 Years (N=1,499)</c:v>
                </c:pt>
              </c:strCache>
            </c:strRef>
          </c:tx>
          <c:spPr>
            <a:ln w="47625">
              <a:solidFill>
                <a:srgbClr val="00B0F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Sheet1!$C$2:$C$241</c:f>
              <c:numCache>
                <c:formatCode>General</c:formatCode>
                <c:ptCount val="240"/>
                <c:pt idx="0">
                  <c:v>100</c:v>
                </c:pt>
                <c:pt idx="1">
                  <c:v>100</c:v>
                </c:pt>
                <c:pt idx="2">
                  <c:v>99.867000000000004</c:v>
                </c:pt>
                <c:pt idx="3">
                  <c:v>99.867000000000004</c:v>
                </c:pt>
                <c:pt idx="4">
                  <c:v>99.733000000000004</c:v>
                </c:pt>
                <c:pt idx="5">
                  <c:v>99.733000000000004</c:v>
                </c:pt>
                <c:pt idx="6">
                  <c:v>99.665000000000006</c:v>
                </c:pt>
                <c:pt idx="7">
                  <c:v>99.596999999999994</c:v>
                </c:pt>
                <c:pt idx="8">
                  <c:v>99.596999999999994</c:v>
                </c:pt>
                <c:pt idx="9">
                  <c:v>99.596999999999994</c:v>
                </c:pt>
                <c:pt idx="10">
                  <c:v>99.596999999999994</c:v>
                </c:pt>
                <c:pt idx="11">
                  <c:v>99.596999999999994</c:v>
                </c:pt>
                <c:pt idx="12">
                  <c:v>99.596999999999994</c:v>
                </c:pt>
                <c:pt idx="13">
                  <c:v>99.596999999999994</c:v>
                </c:pt>
                <c:pt idx="14">
                  <c:v>99.596999999999994</c:v>
                </c:pt>
                <c:pt idx="15">
                  <c:v>99.522000000000006</c:v>
                </c:pt>
                <c:pt idx="16">
                  <c:v>99.445999999999998</c:v>
                </c:pt>
                <c:pt idx="17">
                  <c:v>99.445999999999998</c:v>
                </c:pt>
                <c:pt idx="18">
                  <c:v>99.445999999999998</c:v>
                </c:pt>
                <c:pt idx="19">
                  <c:v>99.445999999999998</c:v>
                </c:pt>
                <c:pt idx="20">
                  <c:v>99.445999999999998</c:v>
                </c:pt>
                <c:pt idx="21">
                  <c:v>99.445999999999998</c:v>
                </c:pt>
                <c:pt idx="22">
                  <c:v>99.445999999999998</c:v>
                </c:pt>
                <c:pt idx="23">
                  <c:v>99.445999999999998</c:v>
                </c:pt>
                <c:pt idx="24">
                  <c:v>99.445999999999998</c:v>
                </c:pt>
                <c:pt idx="25">
                  <c:v>99.445999999999998</c:v>
                </c:pt>
                <c:pt idx="26">
                  <c:v>99.445999999999998</c:v>
                </c:pt>
                <c:pt idx="27">
                  <c:v>99.445999999999998</c:v>
                </c:pt>
                <c:pt idx="28">
                  <c:v>99.445999999999998</c:v>
                </c:pt>
                <c:pt idx="29">
                  <c:v>99.445999999999998</c:v>
                </c:pt>
                <c:pt idx="30">
                  <c:v>99.445999999999998</c:v>
                </c:pt>
                <c:pt idx="31">
                  <c:v>99.358000000000004</c:v>
                </c:pt>
                <c:pt idx="32">
                  <c:v>99.271000000000001</c:v>
                </c:pt>
                <c:pt idx="33">
                  <c:v>99.271000000000001</c:v>
                </c:pt>
                <c:pt idx="34">
                  <c:v>99.271000000000001</c:v>
                </c:pt>
                <c:pt idx="35">
                  <c:v>99.271000000000001</c:v>
                </c:pt>
                <c:pt idx="36">
                  <c:v>99.271000000000001</c:v>
                </c:pt>
                <c:pt idx="37">
                  <c:v>99.271000000000001</c:v>
                </c:pt>
                <c:pt idx="38">
                  <c:v>99.271000000000001</c:v>
                </c:pt>
                <c:pt idx="39">
                  <c:v>99.271000000000001</c:v>
                </c:pt>
                <c:pt idx="40">
                  <c:v>99.271000000000001</c:v>
                </c:pt>
                <c:pt idx="41">
                  <c:v>99.171999999999997</c:v>
                </c:pt>
                <c:pt idx="42">
                  <c:v>99.171999999999997</c:v>
                </c:pt>
                <c:pt idx="43">
                  <c:v>99.072999999999993</c:v>
                </c:pt>
                <c:pt idx="44">
                  <c:v>98.974000000000004</c:v>
                </c:pt>
                <c:pt idx="45">
                  <c:v>98.974000000000004</c:v>
                </c:pt>
                <c:pt idx="46">
                  <c:v>98.974000000000004</c:v>
                </c:pt>
                <c:pt idx="47">
                  <c:v>98.974000000000004</c:v>
                </c:pt>
                <c:pt idx="48">
                  <c:v>98.974000000000004</c:v>
                </c:pt>
                <c:pt idx="49">
                  <c:v>98.974000000000004</c:v>
                </c:pt>
                <c:pt idx="50">
                  <c:v>98.974000000000004</c:v>
                </c:pt>
                <c:pt idx="51">
                  <c:v>98.974000000000004</c:v>
                </c:pt>
                <c:pt idx="52">
                  <c:v>98.861000000000004</c:v>
                </c:pt>
                <c:pt idx="53">
                  <c:v>98.861000000000004</c:v>
                </c:pt>
                <c:pt idx="54">
                  <c:v>98.861000000000004</c:v>
                </c:pt>
                <c:pt idx="55">
                  <c:v>98.861000000000004</c:v>
                </c:pt>
                <c:pt idx="56">
                  <c:v>98.861000000000004</c:v>
                </c:pt>
                <c:pt idx="57">
                  <c:v>98.861000000000004</c:v>
                </c:pt>
                <c:pt idx="58">
                  <c:v>98.861000000000004</c:v>
                </c:pt>
                <c:pt idx="59">
                  <c:v>98.861000000000004</c:v>
                </c:pt>
                <c:pt idx="60">
                  <c:v>98.861000000000004</c:v>
                </c:pt>
                <c:pt idx="61">
                  <c:v>98.861000000000004</c:v>
                </c:pt>
                <c:pt idx="62">
                  <c:v>98.861000000000004</c:v>
                </c:pt>
                <c:pt idx="63">
                  <c:v>98.861000000000004</c:v>
                </c:pt>
                <c:pt idx="64">
                  <c:v>98.861000000000004</c:v>
                </c:pt>
                <c:pt idx="65">
                  <c:v>98.861000000000004</c:v>
                </c:pt>
                <c:pt idx="66">
                  <c:v>98.861000000000004</c:v>
                </c:pt>
                <c:pt idx="67">
                  <c:v>98.861000000000004</c:v>
                </c:pt>
                <c:pt idx="68">
                  <c:v>98.861000000000004</c:v>
                </c:pt>
                <c:pt idx="69">
                  <c:v>98.861000000000004</c:v>
                </c:pt>
                <c:pt idx="70">
                  <c:v>98.861000000000004</c:v>
                </c:pt>
                <c:pt idx="71">
                  <c:v>98.861000000000004</c:v>
                </c:pt>
                <c:pt idx="72">
                  <c:v>98.861000000000004</c:v>
                </c:pt>
                <c:pt idx="73">
                  <c:v>98.861000000000004</c:v>
                </c:pt>
                <c:pt idx="74">
                  <c:v>98.861000000000004</c:v>
                </c:pt>
                <c:pt idx="75">
                  <c:v>98.861000000000004</c:v>
                </c:pt>
                <c:pt idx="76">
                  <c:v>98.861000000000004</c:v>
                </c:pt>
                <c:pt idx="77">
                  <c:v>98.861000000000004</c:v>
                </c:pt>
                <c:pt idx="78">
                  <c:v>98.861000000000004</c:v>
                </c:pt>
                <c:pt idx="79">
                  <c:v>98.712000000000003</c:v>
                </c:pt>
                <c:pt idx="80">
                  <c:v>98.563000000000002</c:v>
                </c:pt>
                <c:pt idx="81">
                  <c:v>98.563000000000002</c:v>
                </c:pt>
                <c:pt idx="82">
                  <c:v>98.563000000000002</c:v>
                </c:pt>
                <c:pt idx="83">
                  <c:v>98.563000000000002</c:v>
                </c:pt>
                <c:pt idx="84">
                  <c:v>98.563000000000002</c:v>
                </c:pt>
                <c:pt idx="85">
                  <c:v>98.563000000000002</c:v>
                </c:pt>
                <c:pt idx="86">
                  <c:v>98.563000000000002</c:v>
                </c:pt>
                <c:pt idx="87">
                  <c:v>98.563000000000002</c:v>
                </c:pt>
                <c:pt idx="88">
                  <c:v>98.563000000000002</c:v>
                </c:pt>
                <c:pt idx="89">
                  <c:v>98.563000000000002</c:v>
                </c:pt>
                <c:pt idx="90">
                  <c:v>98.394999999999996</c:v>
                </c:pt>
                <c:pt idx="91">
                  <c:v>98.225999999999999</c:v>
                </c:pt>
                <c:pt idx="92">
                  <c:v>98.225999999999999</c:v>
                </c:pt>
                <c:pt idx="93">
                  <c:v>98.225999999999999</c:v>
                </c:pt>
                <c:pt idx="94">
                  <c:v>98.225999999999999</c:v>
                </c:pt>
                <c:pt idx="95">
                  <c:v>98.225999999999999</c:v>
                </c:pt>
                <c:pt idx="96">
                  <c:v>98.225999999999999</c:v>
                </c:pt>
                <c:pt idx="97">
                  <c:v>98.225999999999999</c:v>
                </c:pt>
                <c:pt idx="98">
                  <c:v>98.225999999999999</c:v>
                </c:pt>
                <c:pt idx="99">
                  <c:v>98.225999999999999</c:v>
                </c:pt>
                <c:pt idx="100">
                  <c:v>98.225999999999999</c:v>
                </c:pt>
                <c:pt idx="101">
                  <c:v>98.036000000000001</c:v>
                </c:pt>
                <c:pt idx="102">
                  <c:v>98.036000000000001</c:v>
                </c:pt>
                <c:pt idx="103">
                  <c:v>97.846000000000004</c:v>
                </c:pt>
                <c:pt idx="104">
                  <c:v>97.846000000000004</c:v>
                </c:pt>
                <c:pt idx="105">
                  <c:v>97.846000000000004</c:v>
                </c:pt>
                <c:pt idx="106">
                  <c:v>97.846000000000004</c:v>
                </c:pt>
                <c:pt idx="107">
                  <c:v>97.846000000000004</c:v>
                </c:pt>
                <c:pt idx="108">
                  <c:v>97.846000000000004</c:v>
                </c:pt>
                <c:pt idx="109">
                  <c:v>97.846000000000004</c:v>
                </c:pt>
                <c:pt idx="110">
                  <c:v>97.846000000000004</c:v>
                </c:pt>
                <c:pt idx="111">
                  <c:v>97.846000000000004</c:v>
                </c:pt>
                <c:pt idx="112">
                  <c:v>97.846000000000004</c:v>
                </c:pt>
                <c:pt idx="113">
                  <c:v>97.846000000000004</c:v>
                </c:pt>
                <c:pt idx="114">
                  <c:v>97.611000000000004</c:v>
                </c:pt>
                <c:pt idx="115">
                  <c:v>97.611000000000004</c:v>
                </c:pt>
                <c:pt idx="116">
                  <c:v>97.611000000000004</c:v>
                </c:pt>
                <c:pt idx="117">
                  <c:v>97.611000000000004</c:v>
                </c:pt>
                <c:pt idx="118">
                  <c:v>97.611000000000004</c:v>
                </c:pt>
                <c:pt idx="119">
                  <c:v>97.611000000000004</c:v>
                </c:pt>
                <c:pt idx="120">
                  <c:v>97.611000000000004</c:v>
                </c:pt>
                <c:pt idx="121">
                  <c:v>97.611000000000004</c:v>
                </c:pt>
                <c:pt idx="122">
                  <c:v>97.611000000000004</c:v>
                </c:pt>
                <c:pt idx="123">
                  <c:v>97.611000000000004</c:v>
                </c:pt>
                <c:pt idx="124">
                  <c:v>97.611000000000004</c:v>
                </c:pt>
                <c:pt idx="125">
                  <c:v>97.611000000000004</c:v>
                </c:pt>
                <c:pt idx="126">
                  <c:v>97.611000000000004</c:v>
                </c:pt>
                <c:pt idx="127">
                  <c:v>97.611000000000004</c:v>
                </c:pt>
                <c:pt idx="128">
                  <c:v>97.611000000000004</c:v>
                </c:pt>
                <c:pt idx="129">
                  <c:v>97.611000000000004</c:v>
                </c:pt>
                <c:pt idx="130">
                  <c:v>97.611000000000004</c:v>
                </c:pt>
                <c:pt idx="131">
                  <c:v>97.611000000000004</c:v>
                </c:pt>
                <c:pt idx="132">
                  <c:v>97.611000000000004</c:v>
                </c:pt>
                <c:pt idx="133">
                  <c:v>97.611000000000004</c:v>
                </c:pt>
                <c:pt idx="134">
                  <c:v>97.611000000000004</c:v>
                </c:pt>
                <c:pt idx="135">
                  <c:v>97.611000000000004</c:v>
                </c:pt>
                <c:pt idx="136">
                  <c:v>97.611000000000004</c:v>
                </c:pt>
                <c:pt idx="137">
                  <c:v>97.611000000000004</c:v>
                </c:pt>
                <c:pt idx="138">
                  <c:v>97.611000000000004</c:v>
                </c:pt>
                <c:pt idx="139">
                  <c:v>97.611000000000004</c:v>
                </c:pt>
                <c:pt idx="140">
                  <c:v>97.611000000000004</c:v>
                </c:pt>
                <c:pt idx="141">
                  <c:v>97.611000000000004</c:v>
                </c:pt>
                <c:pt idx="142">
                  <c:v>97.611000000000004</c:v>
                </c:pt>
                <c:pt idx="143">
                  <c:v>97.611000000000004</c:v>
                </c:pt>
                <c:pt idx="144">
                  <c:v>97.611000000000004</c:v>
                </c:pt>
                <c:pt idx="145">
                  <c:v>97.611000000000004</c:v>
                </c:pt>
                <c:pt idx="146">
                  <c:v>97.611000000000004</c:v>
                </c:pt>
                <c:pt idx="147">
                  <c:v>97.611000000000004</c:v>
                </c:pt>
                <c:pt idx="148">
                  <c:v>97.611000000000004</c:v>
                </c:pt>
                <c:pt idx="149">
                  <c:v>97.611000000000004</c:v>
                </c:pt>
                <c:pt idx="150">
                  <c:v>97.611000000000004</c:v>
                </c:pt>
                <c:pt idx="151">
                  <c:v>97.611000000000004</c:v>
                </c:pt>
                <c:pt idx="152">
                  <c:v>97.212999999999994</c:v>
                </c:pt>
                <c:pt idx="153">
                  <c:v>97.212999999999994</c:v>
                </c:pt>
                <c:pt idx="154">
                  <c:v>97.212999999999994</c:v>
                </c:pt>
                <c:pt idx="155">
                  <c:v>97.212999999999994</c:v>
                </c:pt>
                <c:pt idx="156">
                  <c:v>97.212999999999994</c:v>
                </c:pt>
                <c:pt idx="157">
                  <c:v>97.212999999999994</c:v>
                </c:pt>
                <c:pt idx="158">
                  <c:v>97.212999999999994</c:v>
                </c:pt>
                <c:pt idx="159">
                  <c:v>97.212999999999994</c:v>
                </c:pt>
                <c:pt idx="160">
                  <c:v>97.212999999999994</c:v>
                </c:pt>
                <c:pt idx="161">
                  <c:v>97.212999999999994</c:v>
                </c:pt>
                <c:pt idx="162">
                  <c:v>96.254999999999995</c:v>
                </c:pt>
                <c:pt idx="163">
                  <c:v>95.772999999999996</c:v>
                </c:pt>
                <c:pt idx="164">
                  <c:v>95.772999999999996</c:v>
                </c:pt>
                <c:pt idx="165">
                  <c:v>95.772999999999996</c:v>
                </c:pt>
                <c:pt idx="166">
                  <c:v>95.772999999999996</c:v>
                </c:pt>
                <c:pt idx="167">
                  <c:v>95.772999999999996</c:v>
                </c:pt>
                <c:pt idx="168">
                  <c:v>95.772999999999996</c:v>
                </c:pt>
                <c:pt idx="169">
                  <c:v>95.772999999999996</c:v>
                </c:pt>
                <c:pt idx="170">
                  <c:v>95.772999999999996</c:v>
                </c:pt>
                <c:pt idx="171">
                  <c:v>95.772999999999996</c:v>
                </c:pt>
                <c:pt idx="172">
                  <c:v>95.772999999999996</c:v>
                </c:pt>
                <c:pt idx="173">
                  <c:v>95.772999999999996</c:v>
                </c:pt>
                <c:pt idx="174">
                  <c:v>95.772999999999996</c:v>
                </c:pt>
                <c:pt idx="175">
                  <c:v>95.772999999999996</c:v>
                </c:pt>
                <c:pt idx="176">
                  <c:v>95.171000000000006</c:v>
                </c:pt>
                <c:pt idx="177">
                  <c:v>95.171000000000006</c:v>
                </c:pt>
                <c:pt idx="178">
                  <c:v>95.171000000000006</c:v>
                </c:pt>
                <c:pt idx="179">
                  <c:v>95.171000000000006</c:v>
                </c:pt>
                <c:pt idx="180">
                  <c:v>95.171000000000006</c:v>
                </c:pt>
                <c:pt idx="181">
                  <c:v>95.171000000000006</c:v>
                </c:pt>
                <c:pt idx="182">
                  <c:v>95.171000000000006</c:v>
                </c:pt>
                <c:pt idx="183">
                  <c:v>95.171000000000006</c:v>
                </c:pt>
                <c:pt idx="184">
                  <c:v>95.171000000000006</c:v>
                </c:pt>
                <c:pt idx="185">
                  <c:v>95.171000000000006</c:v>
                </c:pt>
                <c:pt idx="186">
                  <c:v>95.171000000000006</c:v>
                </c:pt>
                <c:pt idx="187">
                  <c:v>94.433000000000007</c:v>
                </c:pt>
                <c:pt idx="188">
                  <c:v>94.433000000000007</c:v>
                </c:pt>
                <c:pt idx="189">
                  <c:v>94.433000000000007</c:v>
                </c:pt>
                <c:pt idx="190">
                  <c:v>94.433000000000007</c:v>
                </c:pt>
                <c:pt idx="191">
                  <c:v>94.433000000000007</c:v>
                </c:pt>
                <c:pt idx="192">
                  <c:v>94.433000000000007</c:v>
                </c:pt>
                <c:pt idx="193">
                  <c:v>94.433000000000007</c:v>
                </c:pt>
                <c:pt idx="194">
                  <c:v>94.433000000000007</c:v>
                </c:pt>
                <c:pt idx="195">
                  <c:v>93.429000000000002</c:v>
                </c:pt>
                <c:pt idx="196">
                  <c:v>93.429000000000002</c:v>
                </c:pt>
                <c:pt idx="197">
                  <c:v>93.429000000000002</c:v>
                </c:pt>
                <c:pt idx="198">
                  <c:v>93.429000000000002</c:v>
                </c:pt>
                <c:pt idx="199">
                  <c:v>92.402000000000001</c:v>
                </c:pt>
                <c:pt idx="200">
                  <c:v>92.402000000000001</c:v>
                </c:pt>
                <c:pt idx="201">
                  <c:v>92.402000000000001</c:v>
                </c:pt>
                <c:pt idx="202">
                  <c:v>92.402000000000001</c:v>
                </c:pt>
                <c:pt idx="203">
                  <c:v>92.402000000000001</c:v>
                </c:pt>
                <c:pt idx="204">
                  <c:v>92.402000000000001</c:v>
                </c:pt>
                <c:pt idx="205">
                  <c:v>92.402000000000001</c:v>
                </c:pt>
                <c:pt idx="206">
                  <c:v>92.402000000000001</c:v>
                </c:pt>
                <c:pt idx="207">
                  <c:v>92.402000000000001</c:v>
                </c:pt>
                <c:pt idx="208">
                  <c:v>92.402000000000001</c:v>
                </c:pt>
                <c:pt idx="209">
                  <c:v>92.402000000000001</c:v>
                </c:pt>
                <c:pt idx="210">
                  <c:v>92.402000000000001</c:v>
                </c:pt>
                <c:pt idx="211">
                  <c:v>92.402000000000001</c:v>
                </c:pt>
                <c:pt idx="212">
                  <c:v>92.402000000000001</c:v>
                </c:pt>
                <c:pt idx="213">
                  <c:v>92.402000000000001</c:v>
                </c:pt>
                <c:pt idx="214">
                  <c:v>92.402000000000001</c:v>
                </c:pt>
                <c:pt idx="215">
                  <c:v>92.402000000000001</c:v>
                </c:pt>
                <c:pt idx="216">
                  <c:v>92.402000000000001</c:v>
                </c:pt>
                <c:pt idx="217">
                  <c:v>92.402000000000001</c:v>
                </c:pt>
                <c:pt idx="218">
                  <c:v>92.402000000000001</c:v>
                </c:pt>
                <c:pt idx="219">
                  <c:v>92.402000000000001</c:v>
                </c:pt>
                <c:pt idx="220">
                  <c:v>92.402000000000001</c:v>
                </c:pt>
                <c:pt idx="221">
                  <c:v>92.402000000000001</c:v>
                </c:pt>
                <c:pt idx="222">
                  <c:v>92.402000000000001</c:v>
                </c:pt>
                <c:pt idx="223">
                  <c:v>92.402000000000001</c:v>
                </c:pt>
                <c:pt idx="224">
                  <c:v>92.402000000000001</c:v>
                </c:pt>
                <c:pt idx="225">
                  <c:v>92.402000000000001</c:v>
                </c:pt>
                <c:pt idx="226">
                  <c:v>92.402000000000001</c:v>
                </c:pt>
                <c:pt idx="227">
                  <c:v>92.402000000000001</c:v>
                </c:pt>
                <c:pt idx="228">
                  <c:v>92.402000000000001</c:v>
                </c:pt>
                <c:pt idx="229">
                  <c:v>89.834999999999994</c:v>
                </c:pt>
                <c:pt idx="230">
                  <c:v>89.834999999999994</c:v>
                </c:pt>
                <c:pt idx="231">
                  <c:v>89.834999999999994</c:v>
                </c:pt>
                <c:pt idx="232">
                  <c:v>89.834999999999994</c:v>
                </c:pt>
                <c:pt idx="233">
                  <c:v>89.834999999999994</c:v>
                </c:pt>
                <c:pt idx="234">
                  <c:v>89.834999999999994</c:v>
                </c:pt>
                <c:pt idx="235">
                  <c:v>89.834999999999994</c:v>
                </c:pt>
                <c:pt idx="236">
                  <c:v>89.834999999999994</c:v>
                </c:pt>
                <c:pt idx="237">
                  <c:v>89.834999999999994</c:v>
                </c:pt>
                <c:pt idx="238">
                  <c:v>89.834999999999994</c:v>
                </c:pt>
                <c:pt idx="239">
                  <c:v>89.834999999999994</c:v>
                </c:pt>
              </c:numCache>
            </c:numRef>
          </c:yVal>
          <c:smooth val="0"/>
          <c:extLst>
            <c:ext xmlns:c16="http://schemas.microsoft.com/office/drawing/2014/chart" uri="{C3380CC4-5D6E-409C-BE32-E72D297353CC}">
              <c16:uniqueId val="{00000001-4529-4A4D-B05A-C0D3F73B51CD}"/>
            </c:ext>
          </c:extLst>
        </c:ser>
        <c:ser>
          <c:idx val="2"/>
          <c:order val="2"/>
          <c:tx>
            <c:strRef>
              <c:f>Sheet1!$D$1</c:f>
              <c:strCache>
                <c:ptCount val="1"/>
                <c:pt idx="0">
                  <c:v>6-10 Years (N=943)</c:v>
                </c:pt>
              </c:strCache>
            </c:strRef>
          </c:tx>
          <c:spPr>
            <a:ln w="47625">
              <a:solidFill>
                <a:srgbClr val="FF00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Sheet1!$D$2:$D$241</c:f>
              <c:numCache>
                <c:formatCode>General</c:formatCode>
                <c:ptCount val="240"/>
                <c:pt idx="0">
                  <c:v>100</c:v>
                </c:pt>
                <c:pt idx="1">
                  <c:v>100</c:v>
                </c:pt>
                <c:pt idx="2">
                  <c:v>100</c:v>
                </c:pt>
                <c:pt idx="3">
                  <c:v>99.894000000000005</c:v>
                </c:pt>
                <c:pt idx="4">
                  <c:v>99.894000000000005</c:v>
                </c:pt>
                <c:pt idx="5">
                  <c:v>99.680999999999997</c:v>
                </c:pt>
                <c:pt idx="6">
                  <c:v>99.361000000000004</c:v>
                </c:pt>
                <c:pt idx="7">
                  <c:v>99.040999999999997</c:v>
                </c:pt>
                <c:pt idx="8">
                  <c:v>99.040999999999997</c:v>
                </c:pt>
                <c:pt idx="9">
                  <c:v>99.040999999999997</c:v>
                </c:pt>
                <c:pt idx="10">
                  <c:v>99.040999999999997</c:v>
                </c:pt>
                <c:pt idx="11">
                  <c:v>99.040999999999997</c:v>
                </c:pt>
                <c:pt idx="12">
                  <c:v>99.040999999999997</c:v>
                </c:pt>
                <c:pt idx="13">
                  <c:v>99.040999999999997</c:v>
                </c:pt>
                <c:pt idx="14">
                  <c:v>99.040999999999997</c:v>
                </c:pt>
                <c:pt idx="15">
                  <c:v>99.040999999999997</c:v>
                </c:pt>
                <c:pt idx="16">
                  <c:v>99.040999999999997</c:v>
                </c:pt>
                <c:pt idx="17">
                  <c:v>99.040999999999997</c:v>
                </c:pt>
                <c:pt idx="18">
                  <c:v>98.924000000000007</c:v>
                </c:pt>
                <c:pt idx="19">
                  <c:v>98.805999999999997</c:v>
                </c:pt>
                <c:pt idx="20">
                  <c:v>98.688000000000002</c:v>
                </c:pt>
                <c:pt idx="21">
                  <c:v>98.688000000000002</c:v>
                </c:pt>
                <c:pt idx="22">
                  <c:v>98.688000000000002</c:v>
                </c:pt>
                <c:pt idx="23">
                  <c:v>98.688000000000002</c:v>
                </c:pt>
                <c:pt idx="24">
                  <c:v>98.688000000000002</c:v>
                </c:pt>
                <c:pt idx="25">
                  <c:v>98.688000000000002</c:v>
                </c:pt>
                <c:pt idx="26">
                  <c:v>98.688000000000002</c:v>
                </c:pt>
                <c:pt idx="27">
                  <c:v>98.688000000000002</c:v>
                </c:pt>
                <c:pt idx="28">
                  <c:v>98.688000000000002</c:v>
                </c:pt>
                <c:pt idx="29">
                  <c:v>98.688000000000002</c:v>
                </c:pt>
                <c:pt idx="30">
                  <c:v>98.421000000000006</c:v>
                </c:pt>
                <c:pt idx="31">
                  <c:v>98.421000000000006</c:v>
                </c:pt>
                <c:pt idx="32">
                  <c:v>98.287000000000006</c:v>
                </c:pt>
                <c:pt idx="33">
                  <c:v>98.153000000000006</c:v>
                </c:pt>
                <c:pt idx="34">
                  <c:v>98.153000000000006</c:v>
                </c:pt>
                <c:pt idx="35">
                  <c:v>98.153000000000006</c:v>
                </c:pt>
                <c:pt idx="36">
                  <c:v>98.153000000000006</c:v>
                </c:pt>
                <c:pt idx="37">
                  <c:v>98.153000000000006</c:v>
                </c:pt>
                <c:pt idx="38">
                  <c:v>98.153000000000006</c:v>
                </c:pt>
                <c:pt idx="39">
                  <c:v>98.153000000000006</c:v>
                </c:pt>
                <c:pt idx="40">
                  <c:v>98.153000000000006</c:v>
                </c:pt>
                <c:pt idx="41">
                  <c:v>98.153000000000006</c:v>
                </c:pt>
                <c:pt idx="42">
                  <c:v>98.001999999999995</c:v>
                </c:pt>
                <c:pt idx="43">
                  <c:v>98.001999999999995</c:v>
                </c:pt>
                <c:pt idx="44">
                  <c:v>98.001999999999995</c:v>
                </c:pt>
                <c:pt idx="45">
                  <c:v>98.001999999999995</c:v>
                </c:pt>
                <c:pt idx="46">
                  <c:v>98.001999999999995</c:v>
                </c:pt>
                <c:pt idx="47">
                  <c:v>98.001999999999995</c:v>
                </c:pt>
                <c:pt idx="48">
                  <c:v>98.001999999999995</c:v>
                </c:pt>
                <c:pt idx="49">
                  <c:v>98.001999999999995</c:v>
                </c:pt>
                <c:pt idx="50">
                  <c:v>98.001999999999995</c:v>
                </c:pt>
                <c:pt idx="51">
                  <c:v>98.001999999999995</c:v>
                </c:pt>
                <c:pt idx="52">
                  <c:v>98.001999999999995</c:v>
                </c:pt>
                <c:pt idx="53">
                  <c:v>98.001999999999995</c:v>
                </c:pt>
                <c:pt idx="54">
                  <c:v>97.828000000000003</c:v>
                </c:pt>
                <c:pt idx="55">
                  <c:v>97.828000000000003</c:v>
                </c:pt>
                <c:pt idx="56">
                  <c:v>97.655000000000001</c:v>
                </c:pt>
                <c:pt idx="57">
                  <c:v>97.655000000000001</c:v>
                </c:pt>
                <c:pt idx="58">
                  <c:v>97.655000000000001</c:v>
                </c:pt>
                <c:pt idx="59">
                  <c:v>97.655000000000001</c:v>
                </c:pt>
                <c:pt idx="60">
                  <c:v>97.655000000000001</c:v>
                </c:pt>
                <c:pt idx="61">
                  <c:v>97.655000000000001</c:v>
                </c:pt>
                <c:pt idx="62">
                  <c:v>97.655000000000001</c:v>
                </c:pt>
                <c:pt idx="63">
                  <c:v>97.655000000000001</c:v>
                </c:pt>
                <c:pt idx="64">
                  <c:v>97.655000000000001</c:v>
                </c:pt>
                <c:pt idx="65">
                  <c:v>97.655000000000001</c:v>
                </c:pt>
                <c:pt idx="66">
                  <c:v>97.655000000000001</c:v>
                </c:pt>
                <c:pt idx="67">
                  <c:v>97.655000000000001</c:v>
                </c:pt>
                <c:pt idx="68">
                  <c:v>97.655000000000001</c:v>
                </c:pt>
                <c:pt idx="69">
                  <c:v>97.655000000000001</c:v>
                </c:pt>
                <c:pt idx="70">
                  <c:v>97.655000000000001</c:v>
                </c:pt>
                <c:pt idx="71">
                  <c:v>97.655000000000001</c:v>
                </c:pt>
                <c:pt idx="72">
                  <c:v>97.655000000000001</c:v>
                </c:pt>
                <c:pt idx="73">
                  <c:v>97.655000000000001</c:v>
                </c:pt>
                <c:pt idx="74">
                  <c:v>97.655000000000001</c:v>
                </c:pt>
                <c:pt idx="75">
                  <c:v>97.655000000000001</c:v>
                </c:pt>
                <c:pt idx="76">
                  <c:v>97.655000000000001</c:v>
                </c:pt>
                <c:pt idx="77">
                  <c:v>97.43</c:v>
                </c:pt>
                <c:pt idx="78">
                  <c:v>97.43</c:v>
                </c:pt>
                <c:pt idx="79">
                  <c:v>97.43</c:v>
                </c:pt>
                <c:pt idx="80">
                  <c:v>97.203999999999994</c:v>
                </c:pt>
                <c:pt idx="81">
                  <c:v>97.203999999999994</c:v>
                </c:pt>
                <c:pt idx="82">
                  <c:v>97.203999999999994</c:v>
                </c:pt>
                <c:pt idx="83">
                  <c:v>97.203999999999994</c:v>
                </c:pt>
                <c:pt idx="84">
                  <c:v>97.203999999999994</c:v>
                </c:pt>
                <c:pt idx="85">
                  <c:v>97.203999999999994</c:v>
                </c:pt>
                <c:pt idx="86">
                  <c:v>97.203999999999994</c:v>
                </c:pt>
                <c:pt idx="87">
                  <c:v>97.203999999999994</c:v>
                </c:pt>
                <c:pt idx="88">
                  <c:v>97.203999999999994</c:v>
                </c:pt>
                <c:pt idx="89">
                  <c:v>96.944000000000003</c:v>
                </c:pt>
                <c:pt idx="90">
                  <c:v>96.683000000000007</c:v>
                </c:pt>
                <c:pt idx="91">
                  <c:v>96.421000000000006</c:v>
                </c:pt>
                <c:pt idx="92">
                  <c:v>96.421000000000006</c:v>
                </c:pt>
                <c:pt idx="93">
                  <c:v>96.421000000000006</c:v>
                </c:pt>
                <c:pt idx="94">
                  <c:v>96.421000000000006</c:v>
                </c:pt>
                <c:pt idx="95">
                  <c:v>96.421000000000006</c:v>
                </c:pt>
                <c:pt idx="96">
                  <c:v>96.421000000000006</c:v>
                </c:pt>
                <c:pt idx="97">
                  <c:v>96.117000000000004</c:v>
                </c:pt>
                <c:pt idx="98">
                  <c:v>96.117000000000004</c:v>
                </c:pt>
                <c:pt idx="99">
                  <c:v>96.117000000000004</c:v>
                </c:pt>
                <c:pt idx="100">
                  <c:v>95.804000000000002</c:v>
                </c:pt>
                <c:pt idx="101">
                  <c:v>95.804000000000002</c:v>
                </c:pt>
                <c:pt idx="102">
                  <c:v>95.174000000000007</c:v>
                </c:pt>
                <c:pt idx="103">
                  <c:v>95.174000000000007</c:v>
                </c:pt>
                <c:pt idx="104">
                  <c:v>95.174000000000007</c:v>
                </c:pt>
                <c:pt idx="105">
                  <c:v>94.85</c:v>
                </c:pt>
                <c:pt idx="106">
                  <c:v>94.85</c:v>
                </c:pt>
                <c:pt idx="107">
                  <c:v>94.85</c:v>
                </c:pt>
                <c:pt idx="108">
                  <c:v>94.85</c:v>
                </c:pt>
                <c:pt idx="109">
                  <c:v>94.85</c:v>
                </c:pt>
                <c:pt idx="110">
                  <c:v>94.85</c:v>
                </c:pt>
                <c:pt idx="111">
                  <c:v>94.85</c:v>
                </c:pt>
                <c:pt idx="112">
                  <c:v>94.85</c:v>
                </c:pt>
                <c:pt idx="113">
                  <c:v>94.85</c:v>
                </c:pt>
                <c:pt idx="114">
                  <c:v>94.460999999999999</c:v>
                </c:pt>
                <c:pt idx="115">
                  <c:v>94.460999999999999</c:v>
                </c:pt>
                <c:pt idx="116">
                  <c:v>94.069000000000003</c:v>
                </c:pt>
                <c:pt idx="117">
                  <c:v>94.069000000000003</c:v>
                </c:pt>
                <c:pt idx="118">
                  <c:v>94.069000000000003</c:v>
                </c:pt>
                <c:pt idx="119">
                  <c:v>94.069000000000003</c:v>
                </c:pt>
                <c:pt idx="120">
                  <c:v>94.069000000000003</c:v>
                </c:pt>
                <c:pt idx="121">
                  <c:v>94.069000000000003</c:v>
                </c:pt>
                <c:pt idx="122">
                  <c:v>94.069000000000003</c:v>
                </c:pt>
                <c:pt idx="123">
                  <c:v>94.069000000000003</c:v>
                </c:pt>
                <c:pt idx="124">
                  <c:v>94.069000000000003</c:v>
                </c:pt>
                <c:pt idx="125">
                  <c:v>94.069000000000003</c:v>
                </c:pt>
                <c:pt idx="126">
                  <c:v>94.069000000000003</c:v>
                </c:pt>
                <c:pt idx="127">
                  <c:v>94.069000000000003</c:v>
                </c:pt>
                <c:pt idx="128">
                  <c:v>93.569000000000003</c:v>
                </c:pt>
                <c:pt idx="129">
                  <c:v>93.569000000000003</c:v>
                </c:pt>
                <c:pt idx="130">
                  <c:v>93.569000000000003</c:v>
                </c:pt>
                <c:pt idx="131">
                  <c:v>93.569000000000003</c:v>
                </c:pt>
                <c:pt idx="132">
                  <c:v>93.569000000000003</c:v>
                </c:pt>
                <c:pt idx="133">
                  <c:v>93.569000000000003</c:v>
                </c:pt>
                <c:pt idx="134">
                  <c:v>93.569000000000003</c:v>
                </c:pt>
                <c:pt idx="135">
                  <c:v>93.569000000000003</c:v>
                </c:pt>
                <c:pt idx="136">
                  <c:v>92.936000000000007</c:v>
                </c:pt>
                <c:pt idx="137">
                  <c:v>92.304000000000002</c:v>
                </c:pt>
                <c:pt idx="138">
                  <c:v>91.031000000000006</c:v>
                </c:pt>
                <c:pt idx="139">
                  <c:v>90.39</c:v>
                </c:pt>
                <c:pt idx="140">
                  <c:v>90.39</c:v>
                </c:pt>
                <c:pt idx="141">
                  <c:v>90.39</c:v>
                </c:pt>
                <c:pt idx="142">
                  <c:v>90.39</c:v>
                </c:pt>
                <c:pt idx="143">
                  <c:v>90.39</c:v>
                </c:pt>
                <c:pt idx="144">
                  <c:v>90.39</c:v>
                </c:pt>
                <c:pt idx="145">
                  <c:v>90.39</c:v>
                </c:pt>
                <c:pt idx="146">
                  <c:v>90.39</c:v>
                </c:pt>
                <c:pt idx="147">
                  <c:v>90.39</c:v>
                </c:pt>
                <c:pt idx="148">
                  <c:v>90.39</c:v>
                </c:pt>
                <c:pt idx="149">
                  <c:v>90.39</c:v>
                </c:pt>
                <c:pt idx="150">
                  <c:v>90.39</c:v>
                </c:pt>
                <c:pt idx="151">
                  <c:v>90.39</c:v>
                </c:pt>
                <c:pt idx="152">
                  <c:v>90.39</c:v>
                </c:pt>
                <c:pt idx="153">
                  <c:v>90.39</c:v>
                </c:pt>
                <c:pt idx="154">
                  <c:v>90.39</c:v>
                </c:pt>
                <c:pt idx="155">
                  <c:v>90.39</c:v>
                </c:pt>
                <c:pt idx="156">
                  <c:v>90.39</c:v>
                </c:pt>
                <c:pt idx="157">
                  <c:v>90.39</c:v>
                </c:pt>
                <c:pt idx="158">
                  <c:v>90.39</c:v>
                </c:pt>
                <c:pt idx="159">
                  <c:v>90.39</c:v>
                </c:pt>
                <c:pt idx="160">
                  <c:v>90.39</c:v>
                </c:pt>
                <c:pt idx="161">
                  <c:v>90.39</c:v>
                </c:pt>
                <c:pt idx="162">
                  <c:v>89.325999999999993</c:v>
                </c:pt>
                <c:pt idx="163">
                  <c:v>89.325999999999993</c:v>
                </c:pt>
                <c:pt idx="164">
                  <c:v>88.25</c:v>
                </c:pt>
                <c:pt idx="165">
                  <c:v>88.25</c:v>
                </c:pt>
                <c:pt idx="166">
                  <c:v>88.25</c:v>
                </c:pt>
                <c:pt idx="167">
                  <c:v>88.25</c:v>
                </c:pt>
                <c:pt idx="168">
                  <c:v>88.25</c:v>
                </c:pt>
                <c:pt idx="169">
                  <c:v>88.25</c:v>
                </c:pt>
                <c:pt idx="170">
                  <c:v>88.25</c:v>
                </c:pt>
                <c:pt idx="171">
                  <c:v>88.25</c:v>
                </c:pt>
                <c:pt idx="172">
                  <c:v>88.25</c:v>
                </c:pt>
                <c:pt idx="173">
                  <c:v>88.25</c:v>
                </c:pt>
                <c:pt idx="174">
                  <c:v>86.701999999999998</c:v>
                </c:pt>
                <c:pt idx="175">
                  <c:v>86.701999999999998</c:v>
                </c:pt>
                <c:pt idx="176">
                  <c:v>86.701999999999998</c:v>
                </c:pt>
                <c:pt idx="177">
                  <c:v>86.701999999999998</c:v>
                </c:pt>
                <c:pt idx="178">
                  <c:v>86.701999999999998</c:v>
                </c:pt>
                <c:pt idx="179">
                  <c:v>86.701999999999998</c:v>
                </c:pt>
                <c:pt idx="180">
                  <c:v>86.701999999999998</c:v>
                </c:pt>
                <c:pt idx="181">
                  <c:v>86.701999999999998</c:v>
                </c:pt>
                <c:pt idx="182">
                  <c:v>86.701999999999998</c:v>
                </c:pt>
                <c:pt idx="183">
                  <c:v>86.701999999999998</c:v>
                </c:pt>
                <c:pt idx="184">
                  <c:v>86.701999999999998</c:v>
                </c:pt>
                <c:pt idx="185">
                  <c:v>86.701999999999998</c:v>
                </c:pt>
                <c:pt idx="186">
                  <c:v>86.701999999999998</c:v>
                </c:pt>
                <c:pt idx="187">
                  <c:v>86.701999999999998</c:v>
                </c:pt>
                <c:pt idx="188">
                  <c:v>86.701999999999998</c:v>
                </c:pt>
                <c:pt idx="189">
                  <c:v>86.701999999999998</c:v>
                </c:pt>
                <c:pt idx="190">
                  <c:v>86.701999999999998</c:v>
                </c:pt>
                <c:pt idx="191">
                  <c:v>86.701999999999998</c:v>
                </c:pt>
                <c:pt idx="192">
                  <c:v>86.701999999999998</c:v>
                </c:pt>
                <c:pt idx="193">
                  <c:v>86.701999999999998</c:v>
                </c:pt>
                <c:pt idx="194">
                  <c:v>86.701999999999998</c:v>
                </c:pt>
                <c:pt idx="195">
                  <c:v>86.701999999999998</c:v>
                </c:pt>
                <c:pt idx="196">
                  <c:v>86.701999999999998</c:v>
                </c:pt>
                <c:pt idx="197">
                  <c:v>86.701999999999998</c:v>
                </c:pt>
                <c:pt idx="198">
                  <c:v>84.152000000000001</c:v>
                </c:pt>
                <c:pt idx="199">
                  <c:v>84.152000000000001</c:v>
                </c:pt>
                <c:pt idx="200">
                  <c:v>84.152000000000001</c:v>
                </c:pt>
                <c:pt idx="201">
                  <c:v>84.152000000000001</c:v>
                </c:pt>
                <c:pt idx="202">
                  <c:v>84.152000000000001</c:v>
                </c:pt>
                <c:pt idx="203">
                  <c:v>84.152000000000001</c:v>
                </c:pt>
                <c:pt idx="204">
                  <c:v>84.152000000000001</c:v>
                </c:pt>
                <c:pt idx="205">
                  <c:v>84.152000000000001</c:v>
                </c:pt>
                <c:pt idx="206">
                  <c:v>84.152000000000001</c:v>
                </c:pt>
                <c:pt idx="207">
                  <c:v>84.152000000000001</c:v>
                </c:pt>
                <c:pt idx="208">
                  <c:v>84.152000000000001</c:v>
                </c:pt>
                <c:pt idx="209">
                  <c:v>84.152000000000001</c:v>
                </c:pt>
                <c:pt idx="210">
                  <c:v>84.152000000000001</c:v>
                </c:pt>
                <c:pt idx="211">
                  <c:v>84.152000000000001</c:v>
                </c:pt>
                <c:pt idx="212">
                  <c:v>84.152000000000001</c:v>
                </c:pt>
                <c:pt idx="213">
                  <c:v>84.152000000000001</c:v>
                </c:pt>
                <c:pt idx="214">
                  <c:v>84.152000000000001</c:v>
                </c:pt>
                <c:pt idx="215">
                  <c:v>84.152000000000001</c:v>
                </c:pt>
                <c:pt idx="216">
                  <c:v>84.152000000000001</c:v>
                </c:pt>
                <c:pt idx="217">
                  <c:v>84.152000000000001</c:v>
                </c:pt>
                <c:pt idx="218">
                  <c:v>84.152000000000001</c:v>
                </c:pt>
                <c:pt idx="219">
                  <c:v>84.152000000000001</c:v>
                </c:pt>
                <c:pt idx="220">
                  <c:v>84.152000000000001</c:v>
                </c:pt>
                <c:pt idx="221">
                  <c:v>84.152000000000001</c:v>
                </c:pt>
                <c:pt idx="222">
                  <c:v>84.152000000000001</c:v>
                </c:pt>
                <c:pt idx="223">
                  <c:v>84.152000000000001</c:v>
                </c:pt>
                <c:pt idx="224">
                  <c:v>84.152000000000001</c:v>
                </c:pt>
                <c:pt idx="225">
                  <c:v>84.152000000000001</c:v>
                </c:pt>
                <c:pt idx="226">
                  <c:v>84.152000000000001</c:v>
                </c:pt>
                <c:pt idx="227">
                  <c:v>84.152000000000001</c:v>
                </c:pt>
                <c:pt idx="228">
                  <c:v>84.152000000000001</c:v>
                </c:pt>
                <c:pt idx="229">
                  <c:v>84.152000000000001</c:v>
                </c:pt>
                <c:pt idx="230">
                  <c:v>84.152000000000001</c:v>
                </c:pt>
                <c:pt idx="231">
                  <c:v>84.152000000000001</c:v>
                </c:pt>
                <c:pt idx="232">
                  <c:v>84.152000000000001</c:v>
                </c:pt>
                <c:pt idx="233">
                  <c:v>84.152000000000001</c:v>
                </c:pt>
                <c:pt idx="234">
                  <c:v>84.152000000000001</c:v>
                </c:pt>
                <c:pt idx="235">
                  <c:v>84.152000000000001</c:v>
                </c:pt>
                <c:pt idx="236">
                  <c:v>84.152000000000001</c:v>
                </c:pt>
                <c:pt idx="237">
                  <c:v>84.152000000000001</c:v>
                </c:pt>
                <c:pt idx="238">
                  <c:v>84.152000000000001</c:v>
                </c:pt>
                <c:pt idx="239">
                  <c:v>84.152000000000001</c:v>
                </c:pt>
              </c:numCache>
            </c:numRef>
          </c:yVal>
          <c:smooth val="0"/>
          <c:extLst>
            <c:ext xmlns:c16="http://schemas.microsoft.com/office/drawing/2014/chart" uri="{C3380CC4-5D6E-409C-BE32-E72D297353CC}">
              <c16:uniqueId val="{00000002-4529-4A4D-B05A-C0D3F73B51CD}"/>
            </c:ext>
          </c:extLst>
        </c:ser>
        <c:ser>
          <c:idx val="3"/>
          <c:order val="3"/>
          <c:tx>
            <c:strRef>
              <c:f>Sheet1!$E$1</c:f>
              <c:strCache>
                <c:ptCount val="1"/>
                <c:pt idx="0">
                  <c:v>11-17 Years (N=2,277)</c:v>
                </c:pt>
              </c:strCache>
            </c:strRef>
          </c:tx>
          <c:spPr>
            <a:ln w="47625">
              <a:solidFill>
                <a:srgbClr val="339933"/>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Sheet1!$E$2:$E$241</c:f>
              <c:numCache>
                <c:formatCode>General</c:formatCode>
                <c:ptCount val="240"/>
                <c:pt idx="0">
                  <c:v>100</c:v>
                </c:pt>
                <c:pt idx="1">
                  <c:v>100</c:v>
                </c:pt>
                <c:pt idx="2">
                  <c:v>100</c:v>
                </c:pt>
                <c:pt idx="3">
                  <c:v>99.823999999999998</c:v>
                </c:pt>
                <c:pt idx="4">
                  <c:v>99.736000000000004</c:v>
                </c:pt>
                <c:pt idx="5">
                  <c:v>99.558999999999997</c:v>
                </c:pt>
                <c:pt idx="6">
                  <c:v>99.381</c:v>
                </c:pt>
                <c:pt idx="7">
                  <c:v>99.024000000000001</c:v>
                </c:pt>
                <c:pt idx="8">
                  <c:v>99.024000000000001</c:v>
                </c:pt>
                <c:pt idx="9">
                  <c:v>98.978999999999999</c:v>
                </c:pt>
                <c:pt idx="10">
                  <c:v>98.978999999999999</c:v>
                </c:pt>
                <c:pt idx="11">
                  <c:v>98.978999999999999</c:v>
                </c:pt>
                <c:pt idx="12">
                  <c:v>98.978999999999999</c:v>
                </c:pt>
                <c:pt idx="13">
                  <c:v>98.978999999999999</c:v>
                </c:pt>
                <c:pt idx="14">
                  <c:v>98.93</c:v>
                </c:pt>
                <c:pt idx="15">
                  <c:v>98.93</c:v>
                </c:pt>
                <c:pt idx="16">
                  <c:v>98.93</c:v>
                </c:pt>
                <c:pt idx="17">
                  <c:v>98.730999999999995</c:v>
                </c:pt>
                <c:pt idx="18">
                  <c:v>98.680999999999997</c:v>
                </c:pt>
                <c:pt idx="19">
                  <c:v>98.680999999999997</c:v>
                </c:pt>
                <c:pt idx="20">
                  <c:v>98.58</c:v>
                </c:pt>
                <c:pt idx="21">
                  <c:v>98.478999999999999</c:v>
                </c:pt>
                <c:pt idx="22">
                  <c:v>98.478999999999999</c:v>
                </c:pt>
                <c:pt idx="23">
                  <c:v>98.478999999999999</c:v>
                </c:pt>
                <c:pt idx="24">
                  <c:v>98.478999999999999</c:v>
                </c:pt>
                <c:pt idx="25">
                  <c:v>98.423000000000002</c:v>
                </c:pt>
                <c:pt idx="26">
                  <c:v>98.423000000000002</c:v>
                </c:pt>
                <c:pt idx="27">
                  <c:v>98.423000000000002</c:v>
                </c:pt>
                <c:pt idx="28">
                  <c:v>98.423000000000002</c:v>
                </c:pt>
                <c:pt idx="29">
                  <c:v>98.423000000000002</c:v>
                </c:pt>
                <c:pt idx="30">
                  <c:v>98.25</c:v>
                </c:pt>
                <c:pt idx="31">
                  <c:v>97.96</c:v>
                </c:pt>
                <c:pt idx="32">
                  <c:v>97.96</c:v>
                </c:pt>
                <c:pt idx="33">
                  <c:v>97.96</c:v>
                </c:pt>
                <c:pt idx="34">
                  <c:v>97.96</c:v>
                </c:pt>
                <c:pt idx="35">
                  <c:v>97.897999999999996</c:v>
                </c:pt>
                <c:pt idx="36">
                  <c:v>97.897999999999996</c:v>
                </c:pt>
                <c:pt idx="37">
                  <c:v>97.897999999999996</c:v>
                </c:pt>
                <c:pt idx="38">
                  <c:v>97.897999999999996</c:v>
                </c:pt>
                <c:pt idx="39">
                  <c:v>97.831000000000003</c:v>
                </c:pt>
                <c:pt idx="40">
                  <c:v>97.561999999999998</c:v>
                </c:pt>
                <c:pt idx="41">
                  <c:v>97.494</c:v>
                </c:pt>
                <c:pt idx="42">
                  <c:v>97.156000000000006</c:v>
                </c:pt>
                <c:pt idx="43">
                  <c:v>96.885000000000005</c:v>
                </c:pt>
                <c:pt idx="44">
                  <c:v>96.748000000000005</c:v>
                </c:pt>
                <c:pt idx="45">
                  <c:v>96.748000000000005</c:v>
                </c:pt>
                <c:pt idx="46">
                  <c:v>96.748000000000005</c:v>
                </c:pt>
                <c:pt idx="47">
                  <c:v>96.748000000000005</c:v>
                </c:pt>
                <c:pt idx="48">
                  <c:v>96.748000000000005</c:v>
                </c:pt>
                <c:pt idx="49">
                  <c:v>96.748000000000005</c:v>
                </c:pt>
                <c:pt idx="50">
                  <c:v>96.748000000000005</c:v>
                </c:pt>
                <c:pt idx="51">
                  <c:v>96.748000000000005</c:v>
                </c:pt>
                <c:pt idx="52">
                  <c:v>96.668999999999997</c:v>
                </c:pt>
                <c:pt idx="53">
                  <c:v>96.668999999999997</c:v>
                </c:pt>
                <c:pt idx="54">
                  <c:v>96.668999999999997</c:v>
                </c:pt>
                <c:pt idx="55">
                  <c:v>96.668999999999997</c:v>
                </c:pt>
                <c:pt idx="56">
                  <c:v>96.668999999999997</c:v>
                </c:pt>
                <c:pt idx="57">
                  <c:v>96.668999999999997</c:v>
                </c:pt>
                <c:pt idx="58">
                  <c:v>96.668999999999997</c:v>
                </c:pt>
                <c:pt idx="59">
                  <c:v>96.668999999999997</c:v>
                </c:pt>
                <c:pt idx="60">
                  <c:v>96.668999999999997</c:v>
                </c:pt>
                <c:pt idx="61">
                  <c:v>96.668999999999997</c:v>
                </c:pt>
                <c:pt idx="62">
                  <c:v>96.668999999999997</c:v>
                </c:pt>
                <c:pt idx="63">
                  <c:v>96.668999999999997</c:v>
                </c:pt>
                <c:pt idx="64">
                  <c:v>96.668999999999997</c:v>
                </c:pt>
                <c:pt idx="65">
                  <c:v>96.668999999999997</c:v>
                </c:pt>
                <c:pt idx="66">
                  <c:v>96.381</c:v>
                </c:pt>
                <c:pt idx="67">
                  <c:v>96.188999999999993</c:v>
                </c:pt>
                <c:pt idx="68">
                  <c:v>96.188999999999993</c:v>
                </c:pt>
                <c:pt idx="69">
                  <c:v>96.188999999999993</c:v>
                </c:pt>
                <c:pt idx="70">
                  <c:v>96.188999999999993</c:v>
                </c:pt>
                <c:pt idx="71">
                  <c:v>96.188999999999993</c:v>
                </c:pt>
                <c:pt idx="72">
                  <c:v>96.188999999999993</c:v>
                </c:pt>
                <c:pt idx="73">
                  <c:v>96.188999999999993</c:v>
                </c:pt>
                <c:pt idx="74">
                  <c:v>96.188999999999993</c:v>
                </c:pt>
                <c:pt idx="75">
                  <c:v>96.188999999999993</c:v>
                </c:pt>
                <c:pt idx="76">
                  <c:v>96.188999999999993</c:v>
                </c:pt>
                <c:pt idx="77">
                  <c:v>96.188999999999993</c:v>
                </c:pt>
                <c:pt idx="78">
                  <c:v>95.956000000000003</c:v>
                </c:pt>
                <c:pt idx="79">
                  <c:v>95.956000000000003</c:v>
                </c:pt>
                <c:pt idx="80">
                  <c:v>95.956000000000003</c:v>
                </c:pt>
                <c:pt idx="81">
                  <c:v>95.956000000000003</c:v>
                </c:pt>
                <c:pt idx="82">
                  <c:v>95.956000000000003</c:v>
                </c:pt>
                <c:pt idx="83">
                  <c:v>95.956000000000003</c:v>
                </c:pt>
                <c:pt idx="84">
                  <c:v>95.956000000000003</c:v>
                </c:pt>
                <c:pt idx="85">
                  <c:v>95.956000000000003</c:v>
                </c:pt>
                <c:pt idx="86">
                  <c:v>95.956000000000003</c:v>
                </c:pt>
                <c:pt idx="87">
                  <c:v>95.956000000000003</c:v>
                </c:pt>
                <c:pt idx="88">
                  <c:v>95.528000000000006</c:v>
                </c:pt>
                <c:pt idx="89">
                  <c:v>95.528000000000006</c:v>
                </c:pt>
                <c:pt idx="90">
                  <c:v>95.241</c:v>
                </c:pt>
                <c:pt idx="91">
                  <c:v>94.808000000000007</c:v>
                </c:pt>
                <c:pt idx="92">
                  <c:v>94.662000000000006</c:v>
                </c:pt>
                <c:pt idx="93">
                  <c:v>94.662000000000006</c:v>
                </c:pt>
                <c:pt idx="94">
                  <c:v>94.662000000000006</c:v>
                </c:pt>
                <c:pt idx="95">
                  <c:v>94.662000000000006</c:v>
                </c:pt>
                <c:pt idx="96">
                  <c:v>94.662000000000006</c:v>
                </c:pt>
                <c:pt idx="97">
                  <c:v>94.662000000000006</c:v>
                </c:pt>
                <c:pt idx="98">
                  <c:v>94.662000000000006</c:v>
                </c:pt>
                <c:pt idx="99">
                  <c:v>94.662000000000006</c:v>
                </c:pt>
                <c:pt idx="100">
                  <c:v>94.484999999999999</c:v>
                </c:pt>
                <c:pt idx="101">
                  <c:v>94.308000000000007</c:v>
                </c:pt>
                <c:pt idx="102">
                  <c:v>94.308000000000007</c:v>
                </c:pt>
                <c:pt idx="103">
                  <c:v>93.772999999999996</c:v>
                </c:pt>
                <c:pt idx="104">
                  <c:v>93.772999999999996</c:v>
                </c:pt>
                <c:pt idx="105">
                  <c:v>93.772999999999996</c:v>
                </c:pt>
                <c:pt idx="106">
                  <c:v>93.772999999999996</c:v>
                </c:pt>
                <c:pt idx="107">
                  <c:v>93.772999999999996</c:v>
                </c:pt>
                <c:pt idx="108">
                  <c:v>93.772999999999996</c:v>
                </c:pt>
                <c:pt idx="109">
                  <c:v>93.772999999999996</c:v>
                </c:pt>
                <c:pt idx="110">
                  <c:v>93.772999999999996</c:v>
                </c:pt>
                <c:pt idx="111">
                  <c:v>93.772999999999996</c:v>
                </c:pt>
                <c:pt idx="112">
                  <c:v>93.772999999999996</c:v>
                </c:pt>
                <c:pt idx="113">
                  <c:v>93.555000000000007</c:v>
                </c:pt>
                <c:pt idx="114">
                  <c:v>93.335999999999999</c:v>
                </c:pt>
                <c:pt idx="115">
                  <c:v>93.117000000000004</c:v>
                </c:pt>
                <c:pt idx="116">
                  <c:v>93.117000000000004</c:v>
                </c:pt>
                <c:pt idx="117">
                  <c:v>93.117000000000004</c:v>
                </c:pt>
                <c:pt idx="118">
                  <c:v>93.117000000000004</c:v>
                </c:pt>
                <c:pt idx="119">
                  <c:v>93.117000000000004</c:v>
                </c:pt>
                <c:pt idx="120">
                  <c:v>93.117000000000004</c:v>
                </c:pt>
                <c:pt idx="121">
                  <c:v>93.117000000000004</c:v>
                </c:pt>
                <c:pt idx="122">
                  <c:v>93.117000000000004</c:v>
                </c:pt>
                <c:pt idx="123">
                  <c:v>93.117000000000004</c:v>
                </c:pt>
                <c:pt idx="124">
                  <c:v>92.563000000000002</c:v>
                </c:pt>
                <c:pt idx="125">
                  <c:v>92.284999999999997</c:v>
                </c:pt>
                <c:pt idx="126">
                  <c:v>92.001999999999995</c:v>
                </c:pt>
                <c:pt idx="127">
                  <c:v>91.718000000000004</c:v>
                </c:pt>
                <c:pt idx="128">
                  <c:v>91.718000000000004</c:v>
                </c:pt>
                <c:pt idx="129">
                  <c:v>91.718000000000004</c:v>
                </c:pt>
                <c:pt idx="130">
                  <c:v>91.718000000000004</c:v>
                </c:pt>
                <c:pt idx="131">
                  <c:v>91.718000000000004</c:v>
                </c:pt>
                <c:pt idx="132">
                  <c:v>91.718000000000004</c:v>
                </c:pt>
                <c:pt idx="133">
                  <c:v>91.718000000000004</c:v>
                </c:pt>
                <c:pt idx="134">
                  <c:v>91.718000000000004</c:v>
                </c:pt>
                <c:pt idx="135">
                  <c:v>91.718000000000004</c:v>
                </c:pt>
                <c:pt idx="136">
                  <c:v>91.718000000000004</c:v>
                </c:pt>
                <c:pt idx="137">
                  <c:v>91.718000000000004</c:v>
                </c:pt>
                <c:pt idx="138">
                  <c:v>91.379000000000005</c:v>
                </c:pt>
                <c:pt idx="139">
                  <c:v>91.379000000000005</c:v>
                </c:pt>
                <c:pt idx="140">
                  <c:v>91.379000000000005</c:v>
                </c:pt>
                <c:pt idx="141">
                  <c:v>91.379000000000005</c:v>
                </c:pt>
                <c:pt idx="142">
                  <c:v>91.379000000000005</c:v>
                </c:pt>
                <c:pt idx="143">
                  <c:v>91.379000000000005</c:v>
                </c:pt>
                <c:pt idx="144">
                  <c:v>91.379000000000005</c:v>
                </c:pt>
                <c:pt idx="145">
                  <c:v>91.379000000000005</c:v>
                </c:pt>
                <c:pt idx="146">
                  <c:v>91.379000000000005</c:v>
                </c:pt>
                <c:pt idx="147">
                  <c:v>91.379000000000005</c:v>
                </c:pt>
                <c:pt idx="148">
                  <c:v>91.379000000000005</c:v>
                </c:pt>
                <c:pt idx="149">
                  <c:v>91.379000000000005</c:v>
                </c:pt>
                <c:pt idx="150">
                  <c:v>90.953999999999994</c:v>
                </c:pt>
                <c:pt idx="151">
                  <c:v>90.953999999999994</c:v>
                </c:pt>
                <c:pt idx="152">
                  <c:v>90.953999999999994</c:v>
                </c:pt>
                <c:pt idx="153">
                  <c:v>90.953999999999994</c:v>
                </c:pt>
                <c:pt idx="154">
                  <c:v>90.953999999999994</c:v>
                </c:pt>
                <c:pt idx="155">
                  <c:v>90.953999999999994</c:v>
                </c:pt>
                <c:pt idx="156">
                  <c:v>90.953999999999994</c:v>
                </c:pt>
                <c:pt idx="157">
                  <c:v>90.953999999999994</c:v>
                </c:pt>
                <c:pt idx="158">
                  <c:v>90.953999999999994</c:v>
                </c:pt>
                <c:pt idx="159">
                  <c:v>90.953999999999994</c:v>
                </c:pt>
                <c:pt idx="160">
                  <c:v>90.430999999999997</c:v>
                </c:pt>
                <c:pt idx="161">
                  <c:v>90.430999999999997</c:v>
                </c:pt>
                <c:pt idx="162">
                  <c:v>89.899000000000001</c:v>
                </c:pt>
                <c:pt idx="163">
                  <c:v>89.899000000000001</c:v>
                </c:pt>
                <c:pt idx="164">
                  <c:v>89.899000000000001</c:v>
                </c:pt>
                <c:pt idx="165">
                  <c:v>89.899000000000001</c:v>
                </c:pt>
                <c:pt idx="166">
                  <c:v>89.899000000000001</c:v>
                </c:pt>
                <c:pt idx="167">
                  <c:v>89.899000000000001</c:v>
                </c:pt>
                <c:pt idx="168">
                  <c:v>89.899000000000001</c:v>
                </c:pt>
                <c:pt idx="169">
                  <c:v>89.899000000000001</c:v>
                </c:pt>
                <c:pt idx="170">
                  <c:v>89.899000000000001</c:v>
                </c:pt>
                <c:pt idx="171">
                  <c:v>89.899000000000001</c:v>
                </c:pt>
                <c:pt idx="172">
                  <c:v>89.899000000000001</c:v>
                </c:pt>
                <c:pt idx="173">
                  <c:v>89.899000000000001</c:v>
                </c:pt>
                <c:pt idx="174">
                  <c:v>89.899000000000001</c:v>
                </c:pt>
                <c:pt idx="175">
                  <c:v>89.899000000000001</c:v>
                </c:pt>
                <c:pt idx="176">
                  <c:v>89.212999999999994</c:v>
                </c:pt>
                <c:pt idx="177">
                  <c:v>89.212999999999994</c:v>
                </c:pt>
                <c:pt idx="178">
                  <c:v>89.212999999999994</c:v>
                </c:pt>
                <c:pt idx="179">
                  <c:v>89.212999999999994</c:v>
                </c:pt>
                <c:pt idx="180">
                  <c:v>89.212999999999994</c:v>
                </c:pt>
                <c:pt idx="181">
                  <c:v>89.212999999999994</c:v>
                </c:pt>
                <c:pt idx="182">
                  <c:v>89.212999999999994</c:v>
                </c:pt>
                <c:pt idx="183">
                  <c:v>89.212999999999994</c:v>
                </c:pt>
                <c:pt idx="184">
                  <c:v>89.212999999999994</c:v>
                </c:pt>
                <c:pt idx="185">
                  <c:v>88.320999999999998</c:v>
                </c:pt>
                <c:pt idx="186">
                  <c:v>88.320999999999998</c:v>
                </c:pt>
                <c:pt idx="187">
                  <c:v>87.429000000000002</c:v>
                </c:pt>
                <c:pt idx="188">
                  <c:v>87.429000000000002</c:v>
                </c:pt>
                <c:pt idx="189">
                  <c:v>87.429000000000002</c:v>
                </c:pt>
                <c:pt idx="190">
                  <c:v>87.429000000000002</c:v>
                </c:pt>
                <c:pt idx="191">
                  <c:v>87.429000000000002</c:v>
                </c:pt>
                <c:pt idx="192">
                  <c:v>87.429000000000002</c:v>
                </c:pt>
                <c:pt idx="193">
                  <c:v>87.429000000000002</c:v>
                </c:pt>
                <c:pt idx="194">
                  <c:v>87.429000000000002</c:v>
                </c:pt>
                <c:pt idx="195">
                  <c:v>87.429000000000002</c:v>
                </c:pt>
                <c:pt idx="196">
                  <c:v>87.429000000000002</c:v>
                </c:pt>
                <c:pt idx="197">
                  <c:v>87.429000000000002</c:v>
                </c:pt>
                <c:pt idx="198">
                  <c:v>87.429000000000002</c:v>
                </c:pt>
                <c:pt idx="199">
                  <c:v>87.429000000000002</c:v>
                </c:pt>
                <c:pt idx="200">
                  <c:v>87.429000000000002</c:v>
                </c:pt>
                <c:pt idx="201">
                  <c:v>87.429000000000002</c:v>
                </c:pt>
                <c:pt idx="202">
                  <c:v>87.429000000000002</c:v>
                </c:pt>
                <c:pt idx="203">
                  <c:v>87.429000000000002</c:v>
                </c:pt>
                <c:pt idx="204">
                  <c:v>87.429000000000002</c:v>
                </c:pt>
                <c:pt idx="205">
                  <c:v>87.429000000000002</c:v>
                </c:pt>
                <c:pt idx="206">
                  <c:v>87.429000000000002</c:v>
                </c:pt>
                <c:pt idx="207">
                  <c:v>87.429000000000002</c:v>
                </c:pt>
                <c:pt idx="208">
                  <c:v>87.429000000000002</c:v>
                </c:pt>
                <c:pt idx="209">
                  <c:v>87.429000000000002</c:v>
                </c:pt>
                <c:pt idx="210">
                  <c:v>87.429000000000002</c:v>
                </c:pt>
                <c:pt idx="211">
                  <c:v>87.429000000000002</c:v>
                </c:pt>
                <c:pt idx="212">
                  <c:v>87.429000000000002</c:v>
                </c:pt>
                <c:pt idx="213">
                  <c:v>87.429000000000002</c:v>
                </c:pt>
                <c:pt idx="214">
                  <c:v>87.429000000000002</c:v>
                </c:pt>
                <c:pt idx="215">
                  <c:v>87.429000000000002</c:v>
                </c:pt>
                <c:pt idx="216">
                  <c:v>87.429000000000002</c:v>
                </c:pt>
                <c:pt idx="217">
                  <c:v>87.429000000000002</c:v>
                </c:pt>
                <c:pt idx="218">
                  <c:v>87.429000000000002</c:v>
                </c:pt>
                <c:pt idx="219">
                  <c:v>87.429000000000002</c:v>
                </c:pt>
                <c:pt idx="220">
                  <c:v>87.429000000000002</c:v>
                </c:pt>
                <c:pt idx="221">
                  <c:v>87.429000000000002</c:v>
                </c:pt>
                <c:pt idx="222">
                  <c:v>87.429000000000002</c:v>
                </c:pt>
                <c:pt idx="223">
                  <c:v>87.429000000000002</c:v>
                </c:pt>
                <c:pt idx="224">
                  <c:v>87.429000000000002</c:v>
                </c:pt>
                <c:pt idx="225">
                  <c:v>87.429000000000002</c:v>
                </c:pt>
                <c:pt idx="226">
                  <c:v>87.429000000000002</c:v>
                </c:pt>
                <c:pt idx="227">
                  <c:v>87.429000000000002</c:v>
                </c:pt>
                <c:pt idx="228">
                  <c:v>87.429000000000002</c:v>
                </c:pt>
                <c:pt idx="229">
                  <c:v>87.429000000000002</c:v>
                </c:pt>
                <c:pt idx="230">
                  <c:v>87.429000000000002</c:v>
                </c:pt>
                <c:pt idx="231">
                  <c:v>87.429000000000002</c:v>
                </c:pt>
                <c:pt idx="232">
                  <c:v>87.429000000000002</c:v>
                </c:pt>
                <c:pt idx="233">
                  <c:v>87.429000000000002</c:v>
                </c:pt>
                <c:pt idx="234">
                  <c:v>87.429000000000002</c:v>
                </c:pt>
                <c:pt idx="235">
                  <c:v>87.429000000000002</c:v>
                </c:pt>
                <c:pt idx="236">
                  <c:v>87.429000000000002</c:v>
                </c:pt>
                <c:pt idx="237">
                  <c:v>87.429000000000002</c:v>
                </c:pt>
                <c:pt idx="238">
                  <c:v>87.429000000000002</c:v>
                </c:pt>
                <c:pt idx="239">
                  <c:v>87.429000000000002</c:v>
                </c:pt>
              </c:numCache>
            </c:numRef>
          </c:yVal>
          <c:smooth val="0"/>
          <c:extLst>
            <c:ext xmlns:c16="http://schemas.microsoft.com/office/drawing/2014/chart" uri="{C3380CC4-5D6E-409C-BE32-E72D297353CC}">
              <c16:uniqueId val="{00000003-4529-4A4D-B05A-C0D3F73B51CD}"/>
            </c:ext>
          </c:extLst>
        </c:ser>
        <c:dLbls>
          <c:showLegendKey val="0"/>
          <c:showVal val="0"/>
          <c:showCatName val="0"/>
          <c:showSerName val="0"/>
          <c:showPercent val="0"/>
          <c:showBubbleSize val="0"/>
        </c:dLbls>
        <c:axId val="675421496"/>
        <c:axId val="675421888"/>
      </c:scatterChart>
      <c:valAx>
        <c:axId val="67542149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1888"/>
        <c:crosses val="autoZero"/>
        <c:crossBetween val="midCat"/>
        <c:majorUnit val="1"/>
      </c:valAx>
      <c:valAx>
        <c:axId val="675421888"/>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rPr>
                  <a:t>Freedom from Renal Replacement Therapy (%) </a:t>
                </a:r>
                <a:endParaRPr lang="en-US" sz="1700" b="1" i="0" baseline="0" dirty="0">
                  <a:solidFill>
                    <a:schemeClr val="bg2"/>
                  </a:solidFill>
                </a:endParaRPr>
              </a:p>
            </c:rich>
          </c:tx>
          <c:layout>
            <c:manualLayout>
              <c:xMode val="edge"/>
              <c:yMode val="edge"/>
              <c:x val="9.8131372958911115E-3"/>
              <c:y val="8.7896224510397733E-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21496"/>
        <c:crosses val="autoZero"/>
        <c:crossBetween val="midCat"/>
        <c:majorUnit val="10"/>
      </c:valAx>
      <c:spPr>
        <a:noFill/>
        <a:ln>
          <a:solidFill>
            <a:schemeClr val="bg2"/>
          </a:solidFill>
        </a:ln>
      </c:spPr>
    </c:plotArea>
    <c:legend>
      <c:legendPos val="l"/>
      <c:layout>
        <c:manualLayout>
          <c:xMode val="edge"/>
          <c:yMode val="edge"/>
          <c:x val="0.15044247787610621"/>
          <c:y val="0.6286723198061781"/>
          <c:w val="0.55760330290572091"/>
          <c:h val="0.1214593175853018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25"/>
          <c:h val="0.77074260114041038"/>
        </c:manualLayout>
      </c:layout>
      <c:scatterChart>
        <c:scatterStyle val="lineMarker"/>
        <c:varyColors val="0"/>
        <c:ser>
          <c:idx val="0"/>
          <c:order val="0"/>
          <c:tx>
            <c:strRef>
              <c:f>Sheet1!$B$1</c:f>
              <c:strCache>
                <c:ptCount val="1"/>
                <c:pt idx="0">
                  <c:v>All malignancy</c:v>
                </c:pt>
              </c:strCache>
            </c:strRef>
          </c:tx>
          <c:spPr>
            <a:ln w="41275">
              <a:solidFill>
                <a:schemeClr val="bg1">
                  <a:lumMod val="50000"/>
                  <a:lumOff val="50000"/>
                </a:schemeClr>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99.968999999999994</c:v>
                </c:pt>
                <c:pt idx="2">
                  <c:v>99.953999999999994</c:v>
                </c:pt>
                <c:pt idx="3">
                  <c:v>99.876999999999995</c:v>
                </c:pt>
                <c:pt idx="4">
                  <c:v>99.8</c:v>
                </c:pt>
                <c:pt idx="5">
                  <c:v>99.722999999999999</c:v>
                </c:pt>
                <c:pt idx="6">
                  <c:v>99.474999999999994</c:v>
                </c:pt>
                <c:pt idx="7">
                  <c:v>99.147999999999996</c:v>
                </c:pt>
                <c:pt idx="8">
                  <c:v>98.927999999999997</c:v>
                </c:pt>
                <c:pt idx="9">
                  <c:v>98.771000000000001</c:v>
                </c:pt>
                <c:pt idx="10">
                  <c:v>98.58</c:v>
                </c:pt>
                <c:pt idx="11">
                  <c:v>98.42</c:v>
                </c:pt>
                <c:pt idx="12">
                  <c:v>98.307000000000002</c:v>
                </c:pt>
                <c:pt idx="13">
                  <c:v>98.156000000000006</c:v>
                </c:pt>
                <c:pt idx="14">
                  <c:v>98.103999999999999</c:v>
                </c:pt>
                <c:pt idx="15">
                  <c:v>98.001000000000005</c:v>
                </c:pt>
                <c:pt idx="16">
                  <c:v>97.897000000000006</c:v>
                </c:pt>
                <c:pt idx="17">
                  <c:v>97.843999999999994</c:v>
                </c:pt>
                <c:pt idx="18">
                  <c:v>97.774000000000001</c:v>
                </c:pt>
                <c:pt idx="19">
                  <c:v>97.652000000000001</c:v>
                </c:pt>
                <c:pt idx="20">
                  <c:v>97.563000000000002</c:v>
                </c:pt>
                <c:pt idx="21">
                  <c:v>97.528000000000006</c:v>
                </c:pt>
                <c:pt idx="22">
                  <c:v>97.456000000000003</c:v>
                </c:pt>
                <c:pt idx="23">
                  <c:v>97.366</c:v>
                </c:pt>
                <c:pt idx="24">
                  <c:v>97.328999999999994</c:v>
                </c:pt>
                <c:pt idx="25">
                  <c:v>97.253</c:v>
                </c:pt>
                <c:pt idx="26">
                  <c:v>97.194000000000003</c:v>
                </c:pt>
                <c:pt idx="27">
                  <c:v>97.153999999999996</c:v>
                </c:pt>
                <c:pt idx="28">
                  <c:v>97.114999999999995</c:v>
                </c:pt>
                <c:pt idx="29">
                  <c:v>97.075000000000003</c:v>
                </c:pt>
                <c:pt idx="30">
                  <c:v>96.954999999999998</c:v>
                </c:pt>
                <c:pt idx="31">
                  <c:v>96.775000000000006</c:v>
                </c:pt>
                <c:pt idx="32">
                  <c:v>96.754999999999995</c:v>
                </c:pt>
                <c:pt idx="33">
                  <c:v>96.653999999999996</c:v>
                </c:pt>
                <c:pt idx="34">
                  <c:v>96.593000000000004</c:v>
                </c:pt>
                <c:pt idx="35">
                  <c:v>96.53</c:v>
                </c:pt>
                <c:pt idx="36">
                  <c:v>96.444999999999993</c:v>
                </c:pt>
                <c:pt idx="37">
                  <c:v>96.400999999999996</c:v>
                </c:pt>
                <c:pt idx="38">
                  <c:v>96.221999999999994</c:v>
                </c:pt>
                <c:pt idx="39">
                  <c:v>96.177000000000007</c:v>
                </c:pt>
                <c:pt idx="40">
                  <c:v>96.155000000000001</c:v>
                </c:pt>
                <c:pt idx="41">
                  <c:v>96.063999999999993</c:v>
                </c:pt>
                <c:pt idx="42">
                  <c:v>95.926000000000002</c:v>
                </c:pt>
                <c:pt idx="43">
                  <c:v>95.858000000000004</c:v>
                </c:pt>
                <c:pt idx="44">
                  <c:v>95.742000000000004</c:v>
                </c:pt>
                <c:pt idx="45">
                  <c:v>95.695999999999998</c:v>
                </c:pt>
                <c:pt idx="46">
                  <c:v>95.602000000000004</c:v>
                </c:pt>
                <c:pt idx="47">
                  <c:v>95.506</c:v>
                </c:pt>
                <c:pt idx="48">
                  <c:v>95.433000000000007</c:v>
                </c:pt>
                <c:pt idx="49">
                  <c:v>95.433000000000007</c:v>
                </c:pt>
                <c:pt idx="50">
                  <c:v>95.355000000000004</c:v>
                </c:pt>
                <c:pt idx="51">
                  <c:v>95.277000000000001</c:v>
                </c:pt>
                <c:pt idx="52">
                  <c:v>95.224999999999994</c:v>
                </c:pt>
                <c:pt idx="53">
                  <c:v>95.197999999999993</c:v>
                </c:pt>
                <c:pt idx="54">
                  <c:v>95.144999999999996</c:v>
                </c:pt>
                <c:pt idx="55">
                  <c:v>95.066000000000003</c:v>
                </c:pt>
                <c:pt idx="56">
                  <c:v>94.986000000000004</c:v>
                </c:pt>
                <c:pt idx="57">
                  <c:v>94.906000000000006</c:v>
                </c:pt>
                <c:pt idx="58">
                  <c:v>94.796999999999997</c:v>
                </c:pt>
                <c:pt idx="59">
                  <c:v>94.659000000000006</c:v>
                </c:pt>
                <c:pt idx="60">
                  <c:v>94.602000000000004</c:v>
                </c:pt>
                <c:pt idx="61">
                  <c:v>94.513999999999996</c:v>
                </c:pt>
                <c:pt idx="62">
                  <c:v>94.394999999999996</c:v>
                </c:pt>
                <c:pt idx="63">
                  <c:v>94.334999999999994</c:v>
                </c:pt>
                <c:pt idx="64">
                  <c:v>94.213999999999999</c:v>
                </c:pt>
                <c:pt idx="65">
                  <c:v>94.093000000000004</c:v>
                </c:pt>
                <c:pt idx="66">
                  <c:v>93.971000000000004</c:v>
                </c:pt>
                <c:pt idx="67">
                  <c:v>93.849000000000004</c:v>
                </c:pt>
                <c:pt idx="68">
                  <c:v>93.665000000000006</c:v>
                </c:pt>
                <c:pt idx="69">
                  <c:v>93.51</c:v>
                </c:pt>
                <c:pt idx="70">
                  <c:v>93.478999999999999</c:v>
                </c:pt>
                <c:pt idx="71">
                  <c:v>93.319000000000003</c:v>
                </c:pt>
                <c:pt idx="72">
                  <c:v>93.123000000000005</c:v>
                </c:pt>
                <c:pt idx="73">
                  <c:v>93.02</c:v>
                </c:pt>
                <c:pt idx="74">
                  <c:v>92.984999999999999</c:v>
                </c:pt>
                <c:pt idx="75">
                  <c:v>92.984999999999999</c:v>
                </c:pt>
                <c:pt idx="76">
                  <c:v>92.915000000000006</c:v>
                </c:pt>
                <c:pt idx="77">
                  <c:v>92.915000000000006</c:v>
                </c:pt>
                <c:pt idx="78">
                  <c:v>92.843999999999994</c:v>
                </c:pt>
                <c:pt idx="79">
                  <c:v>92.736000000000004</c:v>
                </c:pt>
                <c:pt idx="80">
                  <c:v>92.555999999999997</c:v>
                </c:pt>
                <c:pt idx="81">
                  <c:v>92.447000000000003</c:v>
                </c:pt>
                <c:pt idx="82">
                  <c:v>92.3</c:v>
                </c:pt>
                <c:pt idx="83">
                  <c:v>92.188000000000002</c:v>
                </c:pt>
                <c:pt idx="84">
                  <c:v>92.034000000000006</c:v>
                </c:pt>
                <c:pt idx="85">
                  <c:v>92.034000000000006</c:v>
                </c:pt>
                <c:pt idx="86">
                  <c:v>91.992999999999995</c:v>
                </c:pt>
                <c:pt idx="87">
                  <c:v>91.911000000000001</c:v>
                </c:pt>
                <c:pt idx="88">
                  <c:v>91.786000000000001</c:v>
                </c:pt>
                <c:pt idx="89">
                  <c:v>91.786000000000001</c:v>
                </c:pt>
                <c:pt idx="90">
                  <c:v>91.619</c:v>
                </c:pt>
                <c:pt idx="91">
                  <c:v>91.534999999999997</c:v>
                </c:pt>
                <c:pt idx="92">
                  <c:v>91.450999999999993</c:v>
                </c:pt>
                <c:pt idx="93">
                  <c:v>91.408000000000001</c:v>
                </c:pt>
                <c:pt idx="94">
                  <c:v>91.234999999999999</c:v>
                </c:pt>
                <c:pt idx="95">
                  <c:v>91.102999999999994</c:v>
                </c:pt>
                <c:pt idx="96">
                  <c:v>90.965999999999994</c:v>
                </c:pt>
                <c:pt idx="97">
                  <c:v>90.965999999999994</c:v>
                </c:pt>
                <c:pt idx="98">
                  <c:v>90.918000000000006</c:v>
                </c:pt>
                <c:pt idx="99">
                  <c:v>90.869</c:v>
                </c:pt>
                <c:pt idx="100">
                  <c:v>90.869</c:v>
                </c:pt>
                <c:pt idx="101">
                  <c:v>90.819000000000003</c:v>
                </c:pt>
                <c:pt idx="102">
                  <c:v>90.77</c:v>
                </c:pt>
                <c:pt idx="103">
                  <c:v>90.620999999999995</c:v>
                </c:pt>
                <c:pt idx="104">
                  <c:v>90.570999999999998</c:v>
                </c:pt>
                <c:pt idx="105">
                  <c:v>90.418999999999997</c:v>
                </c:pt>
                <c:pt idx="106">
                  <c:v>90.316999999999993</c:v>
                </c:pt>
                <c:pt idx="107">
                  <c:v>90.316999999999993</c:v>
                </c:pt>
                <c:pt idx="108">
                  <c:v>90.263999999999996</c:v>
                </c:pt>
                <c:pt idx="109">
                  <c:v>90.206000000000003</c:v>
                </c:pt>
                <c:pt idx="110">
                  <c:v>90.090999999999994</c:v>
                </c:pt>
                <c:pt idx="111">
                  <c:v>90.031999999999996</c:v>
                </c:pt>
                <c:pt idx="112">
                  <c:v>89.736000000000004</c:v>
                </c:pt>
                <c:pt idx="113">
                  <c:v>89.736000000000004</c:v>
                </c:pt>
                <c:pt idx="114">
                  <c:v>89.616</c:v>
                </c:pt>
                <c:pt idx="115">
                  <c:v>89.375</c:v>
                </c:pt>
                <c:pt idx="116">
                  <c:v>89.375</c:v>
                </c:pt>
                <c:pt idx="117">
                  <c:v>89.375</c:v>
                </c:pt>
                <c:pt idx="118">
                  <c:v>89.188000000000002</c:v>
                </c:pt>
                <c:pt idx="119">
                  <c:v>89.126000000000005</c:v>
                </c:pt>
                <c:pt idx="120">
                  <c:v>88.994</c:v>
                </c:pt>
                <c:pt idx="121">
                  <c:v>88.924000000000007</c:v>
                </c:pt>
                <c:pt idx="122">
                  <c:v>88.924000000000007</c:v>
                </c:pt>
                <c:pt idx="123">
                  <c:v>88.924000000000007</c:v>
                </c:pt>
                <c:pt idx="124">
                  <c:v>88.78</c:v>
                </c:pt>
                <c:pt idx="125">
                  <c:v>88.707999999999998</c:v>
                </c:pt>
                <c:pt idx="126">
                  <c:v>88.561999999999998</c:v>
                </c:pt>
                <c:pt idx="127">
                  <c:v>88.561999999999998</c:v>
                </c:pt>
                <c:pt idx="128">
                  <c:v>88.414000000000001</c:v>
                </c:pt>
                <c:pt idx="129">
                  <c:v>88.265000000000001</c:v>
                </c:pt>
                <c:pt idx="130">
                  <c:v>88.188999999999993</c:v>
                </c:pt>
                <c:pt idx="131">
                  <c:v>88.188999999999993</c:v>
                </c:pt>
                <c:pt idx="132">
                  <c:v>88.188999999999993</c:v>
                </c:pt>
                <c:pt idx="133">
                  <c:v>88.018000000000001</c:v>
                </c:pt>
                <c:pt idx="134">
                  <c:v>87.846000000000004</c:v>
                </c:pt>
                <c:pt idx="135">
                  <c:v>87.846000000000004</c:v>
                </c:pt>
                <c:pt idx="136">
                  <c:v>87.759</c:v>
                </c:pt>
                <c:pt idx="137">
                  <c:v>87.671999999999997</c:v>
                </c:pt>
                <c:pt idx="138">
                  <c:v>87.495999999999995</c:v>
                </c:pt>
                <c:pt idx="139">
                  <c:v>87.32</c:v>
                </c:pt>
                <c:pt idx="140">
                  <c:v>87.32</c:v>
                </c:pt>
                <c:pt idx="141">
                  <c:v>87.23</c:v>
                </c:pt>
                <c:pt idx="142">
                  <c:v>87.14</c:v>
                </c:pt>
                <c:pt idx="143">
                  <c:v>87.14</c:v>
                </c:pt>
                <c:pt idx="144">
                  <c:v>86.947000000000003</c:v>
                </c:pt>
                <c:pt idx="145">
                  <c:v>86.947000000000003</c:v>
                </c:pt>
                <c:pt idx="146">
                  <c:v>86.843000000000004</c:v>
                </c:pt>
                <c:pt idx="147">
                  <c:v>86.843000000000004</c:v>
                </c:pt>
                <c:pt idx="148">
                  <c:v>86.843000000000004</c:v>
                </c:pt>
                <c:pt idx="149">
                  <c:v>86.738</c:v>
                </c:pt>
                <c:pt idx="150">
                  <c:v>86.738</c:v>
                </c:pt>
                <c:pt idx="151">
                  <c:v>86.631</c:v>
                </c:pt>
                <c:pt idx="152">
                  <c:v>86.631</c:v>
                </c:pt>
                <c:pt idx="153">
                  <c:v>86.522999999999996</c:v>
                </c:pt>
                <c:pt idx="154">
                  <c:v>86.302999999999997</c:v>
                </c:pt>
                <c:pt idx="155">
                  <c:v>86.302999999999997</c:v>
                </c:pt>
                <c:pt idx="156">
                  <c:v>86.302999999999997</c:v>
                </c:pt>
                <c:pt idx="157">
                  <c:v>86.061000000000007</c:v>
                </c:pt>
                <c:pt idx="158">
                  <c:v>85.938000000000002</c:v>
                </c:pt>
                <c:pt idx="159">
                  <c:v>85.938000000000002</c:v>
                </c:pt>
                <c:pt idx="160">
                  <c:v>85.938000000000002</c:v>
                </c:pt>
                <c:pt idx="161">
                  <c:v>85.811999999999998</c:v>
                </c:pt>
                <c:pt idx="162">
                  <c:v>85.811999999999998</c:v>
                </c:pt>
                <c:pt idx="163">
                  <c:v>85.811999999999998</c:v>
                </c:pt>
                <c:pt idx="164">
                  <c:v>85.683999999999997</c:v>
                </c:pt>
                <c:pt idx="165">
                  <c:v>85.555000000000007</c:v>
                </c:pt>
                <c:pt idx="166">
                  <c:v>85.29</c:v>
                </c:pt>
                <c:pt idx="167">
                  <c:v>85.156000000000006</c:v>
                </c:pt>
                <c:pt idx="168">
                  <c:v>85.156000000000006</c:v>
                </c:pt>
                <c:pt idx="169">
                  <c:v>85.156000000000006</c:v>
                </c:pt>
                <c:pt idx="170">
                  <c:v>85.003</c:v>
                </c:pt>
                <c:pt idx="171">
                  <c:v>85.003</c:v>
                </c:pt>
                <c:pt idx="172">
                  <c:v>84.528999999999996</c:v>
                </c:pt>
                <c:pt idx="173">
                  <c:v>84.370999999999995</c:v>
                </c:pt>
                <c:pt idx="174">
                  <c:v>84.370999999999995</c:v>
                </c:pt>
                <c:pt idx="175">
                  <c:v>83.870999999999995</c:v>
                </c:pt>
                <c:pt idx="176">
                  <c:v>83.870999999999995</c:v>
                </c:pt>
                <c:pt idx="177">
                  <c:v>83.870999999999995</c:v>
                </c:pt>
                <c:pt idx="178">
                  <c:v>83.676000000000002</c:v>
                </c:pt>
                <c:pt idx="179">
                  <c:v>83.676000000000002</c:v>
                </c:pt>
                <c:pt idx="180">
                  <c:v>83.676000000000002</c:v>
                </c:pt>
              </c:numCache>
            </c:numRef>
          </c:yVal>
          <c:smooth val="0"/>
          <c:extLst>
            <c:ext xmlns:c16="http://schemas.microsoft.com/office/drawing/2014/chart" uri="{C3380CC4-5D6E-409C-BE32-E72D297353CC}">
              <c16:uniqueId val="{00000000-EF5A-4C7D-B3FF-04672D312192}"/>
            </c:ext>
          </c:extLst>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99.968999999999994</c:v>
                </c:pt>
                <c:pt idx="2">
                  <c:v>99.953999999999994</c:v>
                </c:pt>
                <c:pt idx="3">
                  <c:v>99.893000000000001</c:v>
                </c:pt>
                <c:pt idx="4">
                  <c:v>99.816000000000003</c:v>
                </c:pt>
                <c:pt idx="5">
                  <c:v>99.738</c:v>
                </c:pt>
                <c:pt idx="6">
                  <c:v>99.521000000000001</c:v>
                </c:pt>
                <c:pt idx="7">
                  <c:v>99.194000000000003</c:v>
                </c:pt>
                <c:pt idx="8">
                  <c:v>98.99</c:v>
                </c:pt>
                <c:pt idx="9">
                  <c:v>98.831999999999994</c:v>
                </c:pt>
                <c:pt idx="10">
                  <c:v>98.69</c:v>
                </c:pt>
                <c:pt idx="11">
                  <c:v>98.528999999999996</c:v>
                </c:pt>
                <c:pt idx="12">
                  <c:v>98.415999999999997</c:v>
                </c:pt>
                <c:pt idx="13">
                  <c:v>98.265000000000001</c:v>
                </c:pt>
                <c:pt idx="14">
                  <c:v>98.230999999999995</c:v>
                </c:pt>
                <c:pt idx="15">
                  <c:v>98.126999999999995</c:v>
                </c:pt>
                <c:pt idx="16">
                  <c:v>98.04</c:v>
                </c:pt>
                <c:pt idx="17">
                  <c:v>97.988</c:v>
                </c:pt>
                <c:pt idx="18">
                  <c:v>97.918000000000006</c:v>
                </c:pt>
                <c:pt idx="19">
                  <c:v>97.813000000000002</c:v>
                </c:pt>
                <c:pt idx="20">
                  <c:v>97.724000000000004</c:v>
                </c:pt>
                <c:pt idx="21">
                  <c:v>97.688999999999993</c:v>
                </c:pt>
                <c:pt idx="22">
                  <c:v>97.617000000000004</c:v>
                </c:pt>
                <c:pt idx="23">
                  <c:v>97.545000000000002</c:v>
                </c:pt>
                <c:pt idx="24">
                  <c:v>97.507999999999996</c:v>
                </c:pt>
                <c:pt idx="25">
                  <c:v>97.430999999999997</c:v>
                </c:pt>
                <c:pt idx="26">
                  <c:v>97.373000000000005</c:v>
                </c:pt>
                <c:pt idx="27">
                  <c:v>97.352999999999994</c:v>
                </c:pt>
                <c:pt idx="28">
                  <c:v>97.313000000000002</c:v>
                </c:pt>
                <c:pt idx="29">
                  <c:v>97.272999999999996</c:v>
                </c:pt>
                <c:pt idx="30">
                  <c:v>97.153999999999996</c:v>
                </c:pt>
                <c:pt idx="31">
                  <c:v>96.994</c:v>
                </c:pt>
                <c:pt idx="32">
                  <c:v>96.974000000000004</c:v>
                </c:pt>
                <c:pt idx="33">
                  <c:v>96.891999999999996</c:v>
                </c:pt>
                <c:pt idx="34">
                  <c:v>96.831000000000003</c:v>
                </c:pt>
                <c:pt idx="35">
                  <c:v>96.768000000000001</c:v>
                </c:pt>
                <c:pt idx="36">
                  <c:v>96.704999999999998</c:v>
                </c:pt>
                <c:pt idx="37">
                  <c:v>96.661000000000001</c:v>
                </c:pt>
                <c:pt idx="38">
                  <c:v>96.481999999999999</c:v>
                </c:pt>
                <c:pt idx="39">
                  <c:v>96.436999999999998</c:v>
                </c:pt>
                <c:pt idx="40">
                  <c:v>96.414000000000001</c:v>
                </c:pt>
                <c:pt idx="41">
                  <c:v>96.322999999999993</c:v>
                </c:pt>
                <c:pt idx="42">
                  <c:v>96.186000000000007</c:v>
                </c:pt>
                <c:pt idx="43">
                  <c:v>96.117000000000004</c:v>
                </c:pt>
                <c:pt idx="44">
                  <c:v>96.001000000000005</c:v>
                </c:pt>
                <c:pt idx="45">
                  <c:v>95.954999999999998</c:v>
                </c:pt>
                <c:pt idx="46">
                  <c:v>95.86</c:v>
                </c:pt>
                <c:pt idx="47">
                  <c:v>95.765000000000001</c:v>
                </c:pt>
                <c:pt idx="48">
                  <c:v>95.691999999999993</c:v>
                </c:pt>
                <c:pt idx="49">
                  <c:v>95.691999999999993</c:v>
                </c:pt>
                <c:pt idx="50">
                  <c:v>95.614000000000004</c:v>
                </c:pt>
                <c:pt idx="51">
                  <c:v>95.536000000000001</c:v>
                </c:pt>
                <c:pt idx="52">
                  <c:v>95.483000000000004</c:v>
                </c:pt>
                <c:pt idx="53">
                  <c:v>95.456999999999994</c:v>
                </c:pt>
                <c:pt idx="54">
                  <c:v>95.403999999999996</c:v>
                </c:pt>
                <c:pt idx="55">
                  <c:v>95.323999999999998</c:v>
                </c:pt>
                <c:pt idx="56">
                  <c:v>95.244</c:v>
                </c:pt>
                <c:pt idx="57">
                  <c:v>95.164000000000001</c:v>
                </c:pt>
                <c:pt idx="58">
                  <c:v>95.081999999999994</c:v>
                </c:pt>
                <c:pt idx="59">
                  <c:v>94.944000000000003</c:v>
                </c:pt>
                <c:pt idx="60">
                  <c:v>94.887</c:v>
                </c:pt>
                <c:pt idx="61">
                  <c:v>94.799000000000007</c:v>
                </c:pt>
                <c:pt idx="62">
                  <c:v>94.68</c:v>
                </c:pt>
                <c:pt idx="63">
                  <c:v>94.62</c:v>
                </c:pt>
                <c:pt idx="64">
                  <c:v>94.498999999999995</c:v>
                </c:pt>
                <c:pt idx="65">
                  <c:v>94.376999999999995</c:v>
                </c:pt>
                <c:pt idx="66">
                  <c:v>94.286000000000001</c:v>
                </c:pt>
                <c:pt idx="67">
                  <c:v>94.194999999999993</c:v>
                </c:pt>
                <c:pt idx="68">
                  <c:v>94.01</c:v>
                </c:pt>
                <c:pt idx="69">
                  <c:v>93.887</c:v>
                </c:pt>
                <c:pt idx="70">
                  <c:v>93.855000000000004</c:v>
                </c:pt>
                <c:pt idx="71">
                  <c:v>93.695999999999998</c:v>
                </c:pt>
                <c:pt idx="72">
                  <c:v>93.498999999999995</c:v>
                </c:pt>
                <c:pt idx="73">
                  <c:v>93.465000000000003</c:v>
                </c:pt>
                <c:pt idx="74">
                  <c:v>93.43</c:v>
                </c:pt>
                <c:pt idx="75">
                  <c:v>93.43</c:v>
                </c:pt>
                <c:pt idx="76">
                  <c:v>93.358999999999995</c:v>
                </c:pt>
                <c:pt idx="77">
                  <c:v>93.358999999999995</c:v>
                </c:pt>
                <c:pt idx="78">
                  <c:v>93.287999999999997</c:v>
                </c:pt>
                <c:pt idx="79">
                  <c:v>93.180999999999997</c:v>
                </c:pt>
                <c:pt idx="80">
                  <c:v>93</c:v>
                </c:pt>
                <c:pt idx="81">
                  <c:v>92.891000000000005</c:v>
                </c:pt>
                <c:pt idx="82">
                  <c:v>92.744</c:v>
                </c:pt>
                <c:pt idx="83">
                  <c:v>92.631</c:v>
                </c:pt>
                <c:pt idx="84">
                  <c:v>92.516000000000005</c:v>
                </c:pt>
                <c:pt idx="85">
                  <c:v>92.516000000000005</c:v>
                </c:pt>
                <c:pt idx="86">
                  <c:v>92.474999999999994</c:v>
                </c:pt>
                <c:pt idx="87">
                  <c:v>92.433999999999997</c:v>
                </c:pt>
                <c:pt idx="88">
                  <c:v>92.31</c:v>
                </c:pt>
                <c:pt idx="89">
                  <c:v>92.31</c:v>
                </c:pt>
                <c:pt idx="90">
                  <c:v>92.141999999999996</c:v>
                </c:pt>
                <c:pt idx="91">
                  <c:v>92.058000000000007</c:v>
                </c:pt>
                <c:pt idx="92">
                  <c:v>91.972999999999999</c:v>
                </c:pt>
                <c:pt idx="93">
                  <c:v>91.972999999999999</c:v>
                </c:pt>
                <c:pt idx="94">
                  <c:v>91.801000000000002</c:v>
                </c:pt>
                <c:pt idx="95">
                  <c:v>91.712999999999994</c:v>
                </c:pt>
                <c:pt idx="96">
                  <c:v>91.575999999999993</c:v>
                </c:pt>
                <c:pt idx="97">
                  <c:v>91.575999999999993</c:v>
                </c:pt>
                <c:pt idx="98">
                  <c:v>91.527000000000001</c:v>
                </c:pt>
                <c:pt idx="99">
                  <c:v>91.477999999999994</c:v>
                </c:pt>
                <c:pt idx="100">
                  <c:v>91.477999999999994</c:v>
                </c:pt>
                <c:pt idx="101">
                  <c:v>91.429000000000002</c:v>
                </c:pt>
                <c:pt idx="102">
                  <c:v>91.379000000000005</c:v>
                </c:pt>
                <c:pt idx="103">
                  <c:v>91.28</c:v>
                </c:pt>
                <c:pt idx="104">
                  <c:v>91.23</c:v>
                </c:pt>
                <c:pt idx="105">
                  <c:v>91.078000000000003</c:v>
                </c:pt>
                <c:pt idx="106">
                  <c:v>90.974999999999994</c:v>
                </c:pt>
                <c:pt idx="107">
                  <c:v>90.974999999999994</c:v>
                </c:pt>
                <c:pt idx="108">
                  <c:v>90.921999999999997</c:v>
                </c:pt>
                <c:pt idx="109">
                  <c:v>90.864999999999995</c:v>
                </c:pt>
                <c:pt idx="110">
                  <c:v>90.807000000000002</c:v>
                </c:pt>
                <c:pt idx="111">
                  <c:v>90.748000000000005</c:v>
                </c:pt>
                <c:pt idx="112">
                  <c:v>90.57</c:v>
                </c:pt>
                <c:pt idx="113">
                  <c:v>90.57</c:v>
                </c:pt>
                <c:pt idx="114">
                  <c:v>90.51</c:v>
                </c:pt>
                <c:pt idx="115">
                  <c:v>90.268000000000001</c:v>
                </c:pt>
                <c:pt idx="116">
                  <c:v>90.268000000000001</c:v>
                </c:pt>
                <c:pt idx="117">
                  <c:v>90.268000000000001</c:v>
                </c:pt>
                <c:pt idx="118">
                  <c:v>90.081000000000003</c:v>
                </c:pt>
                <c:pt idx="119">
                  <c:v>90.018000000000001</c:v>
                </c:pt>
                <c:pt idx="120">
                  <c:v>89.885999999999996</c:v>
                </c:pt>
                <c:pt idx="121">
                  <c:v>89.816000000000003</c:v>
                </c:pt>
                <c:pt idx="122">
                  <c:v>89.816000000000003</c:v>
                </c:pt>
                <c:pt idx="123">
                  <c:v>89.816000000000003</c:v>
                </c:pt>
                <c:pt idx="124">
                  <c:v>89.671000000000006</c:v>
                </c:pt>
                <c:pt idx="125">
                  <c:v>89.597999999999999</c:v>
                </c:pt>
                <c:pt idx="126">
                  <c:v>89.525000000000006</c:v>
                </c:pt>
                <c:pt idx="127">
                  <c:v>89.525000000000006</c:v>
                </c:pt>
                <c:pt idx="128">
                  <c:v>89.376000000000005</c:v>
                </c:pt>
                <c:pt idx="129">
                  <c:v>89.225999999999999</c:v>
                </c:pt>
                <c:pt idx="130">
                  <c:v>89.15</c:v>
                </c:pt>
                <c:pt idx="131">
                  <c:v>89.15</c:v>
                </c:pt>
                <c:pt idx="132">
                  <c:v>89.15</c:v>
                </c:pt>
                <c:pt idx="133">
                  <c:v>88.977000000000004</c:v>
                </c:pt>
                <c:pt idx="134">
                  <c:v>88.805000000000007</c:v>
                </c:pt>
                <c:pt idx="135">
                  <c:v>88.805000000000007</c:v>
                </c:pt>
                <c:pt idx="136">
                  <c:v>88.716999999999999</c:v>
                </c:pt>
                <c:pt idx="137">
                  <c:v>88.628</c:v>
                </c:pt>
                <c:pt idx="138">
                  <c:v>88.451999999999998</c:v>
                </c:pt>
                <c:pt idx="139">
                  <c:v>88.274000000000001</c:v>
                </c:pt>
                <c:pt idx="140">
                  <c:v>88.274000000000001</c:v>
                </c:pt>
                <c:pt idx="141">
                  <c:v>88.183000000000007</c:v>
                </c:pt>
                <c:pt idx="142">
                  <c:v>88.091999999999999</c:v>
                </c:pt>
                <c:pt idx="143">
                  <c:v>88.091999999999999</c:v>
                </c:pt>
                <c:pt idx="144">
                  <c:v>87.897999999999996</c:v>
                </c:pt>
                <c:pt idx="145">
                  <c:v>87.897999999999996</c:v>
                </c:pt>
                <c:pt idx="146">
                  <c:v>87.793000000000006</c:v>
                </c:pt>
                <c:pt idx="147">
                  <c:v>87.793000000000006</c:v>
                </c:pt>
                <c:pt idx="148">
                  <c:v>87.793000000000006</c:v>
                </c:pt>
                <c:pt idx="149">
                  <c:v>87.686999999999998</c:v>
                </c:pt>
                <c:pt idx="150">
                  <c:v>87.686999999999998</c:v>
                </c:pt>
                <c:pt idx="151">
                  <c:v>87.58</c:v>
                </c:pt>
                <c:pt idx="152">
                  <c:v>87.58</c:v>
                </c:pt>
                <c:pt idx="153">
                  <c:v>87.471000000000004</c:v>
                </c:pt>
                <c:pt idx="154">
                  <c:v>87.25</c:v>
                </c:pt>
                <c:pt idx="155">
                  <c:v>87.25</c:v>
                </c:pt>
                <c:pt idx="156">
                  <c:v>87.25</c:v>
                </c:pt>
                <c:pt idx="157">
                  <c:v>87.006</c:v>
                </c:pt>
                <c:pt idx="158">
                  <c:v>86.882000000000005</c:v>
                </c:pt>
                <c:pt idx="159">
                  <c:v>86.882000000000005</c:v>
                </c:pt>
                <c:pt idx="160">
                  <c:v>86.882000000000005</c:v>
                </c:pt>
                <c:pt idx="161">
                  <c:v>86.754999999999995</c:v>
                </c:pt>
                <c:pt idx="162">
                  <c:v>86.754999999999995</c:v>
                </c:pt>
                <c:pt idx="163">
                  <c:v>86.754999999999995</c:v>
                </c:pt>
                <c:pt idx="164">
                  <c:v>86.626000000000005</c:v>
                </c:pt>
                <c:pt idx="165">
                  <c:v>86.495999999999995</c:v>
                </c:pt>
                <c:pt idx="166">
                  <c:v>86.364000000000004</c:v>
                </c:pt>
                <c:pt idx="167">
                  <c:v>86.228999999999999</c:v>
                </c:pt>
                <c:pt idx="168">
                  <c:v>86.228999999999999</c:v>
                </c:pt>
                <c:pt idx="169">
                  <c:v>86.228999999999999</c:v>
                </c:pt>
                <c:pt idx="170">
                  <c:v>86.075000000000003</c:v>
                </c:pt>
                <c:pt idx="171">
                  <c:v>86.075000000000003</c:v>
                </c:pt>
                <c:pt idx="172">
                  <c:v>85.757000000000005</c:v>
                </c:pt>
                <c:pt idx="173">
                  <c:v>85.597999999999999</c:v>
                </c:pt>
                <c:pt idx="174">
                  <c:v>85.597999999999999</c:v>
                </c:pt>
                <c:pt idx="175">
                  <c:v>85.096000000000004</c:v>
                </c:pt>
                <c:pt idx="176">
                  <c:v>85.096000000000004</c:v>
                </c:pt>
                <c:pt idx="177">
                  <c:v>85.096000000000004</c:v>
                </c:pt>
                <c:pt idx="178">
                  <c:v>84.9</c:v>
                </c:pt>
                <c:pt idx="179">
                  <c:v>84.9</c:v>
                </c:pt>
                <c:pt idx="180">
                  <c:v>84.9</c:v>
                </c:pt>
              </c:numCache>
            </c:numRef>
          </c:yVal>
          <c:smooth val="0"/>
          <c:extLst>
            <c:ext xmlns:c16="http://schemas.microsoft.com/office/drawing/2014/chart" uri="{C3380CC4-5D6E-409C-BE32-E72D297353CC}">
              <c16:uniqueId val="{00000001-EF5A-4C7D-B3FF-04672D312192}"/>
            </c:ext>
          </c:extLst>
        </c:ser>
        <c:ser>
          <c:idx val="2"/>
          <c:order val="2"/>
          <c:tx>
            <c:strRef>
              <c:f>Sheet1!$D$1</c:f>
              <c:strCache>
                <c:ptCount val="1"/>
                <c:pt idx="0">
                  <c:v>Skin</c:v>
                </c:pt>
              </c:strCache>
            </c:strRef>
          </c:tx>
          <c:spPr>
            <a:ln w="41275">
              <a:solidFill>
                <a:srgbClr val="339933"/>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99.977000000000004</c:v>
                </c:pt>
                <c:pt idx="43">
                  <c:v>99.977000000000004</c:v>
                </c:pt>
                <c:pt idx="44">
                  <c:v>99.977000000000004</c:v>
                </c:pt>
                <c:pt idx="45">
                  <c:v>99.977000000000004</c:v>
                </c:pt>
                <c:pt idx="46">
                  <c:v>99.977000000000004</c:v>
                </c:pt>
                <c:pt idx="47">
                  <c:v>99.977000000000004</c:v>
                </c:pt>
                <c:pt idx="48">
                  <c:v>99.977000000000004</c:v>
                </c:pt>
                <c:pt idx="49">
                  <c:v>99.977000000000004</c:v>
                </c:pt>
                <c:pt idx="50">
                  <c:v>99.977000000000004</c:v>
                </c:pt>
                <c:pt idx="51">
                  <c:v>99.977000000000004</c:v>
                </c:pt>
                <c:pt idx="52">
                  <c:v>99.977000000000004</c:v>
                </c:pt>
                <c:pt idx="53">
                  <c:v>99.977000000000004</c:v>
                </c:pt>
                <c:pt idx="54">
                  <c:v>99.977000000000004</c:v>
                </c:pt>
                <c:pt idx="55">
                  <c:v>99.977000000000004</c:v>
                </c:pt>
                <c:pt idx="56">
                  <c:v>99.977000000000004</c:v>
                </c:pt>
                <c:pt idx="57">
                  <c:v>99.95</c:v>
                </c:pt>
                <c:pt idx="58">
                  <c:v>99.95</c:v>
                </c:pt>
                <c:pt idx="59">
                  <c:v>99.95</c:v>
                </c:pt>
                <c:pt idx="60">
                  <c:v>99.95</c:v>
                </c:pt>
                <c:pt idx="61">
                  <c:v>99.95</c:v>
                </c:pt>
                <c:pt idx="62">
                  <c:v>99.95</c:v>
                </c:pt>
                <c:pt idx="63">
                  <c:v>99.95</c:v>
                </c:pt>
                <c:pt idx="64">
                  <c:v>99.95</c:v>
                </c:pt>
                <c:pt idx="65">
                  <c:v>99.95</c:v>
                </c:pt>
                <c:pt idx="66">
                  <c:v>99.95</c:v>
                </c:pt>
                <c:pt idx="67">
                  <c:v>99.95</c:v>
                </c:pt>
                <c:pt idx="68">
                  <c:v>99.95</c:v>
                </c:pt>
                <c:pt idx="69">
                  <c:v>99.95</c:v>
                </c:pt>
                <c:pt idx="70">
                  <c:v>99.95</c:v>
                </c:pt>
                <c:pt idx="71">
                  <c:v>99.95</c:v>
                </c:pt>
                <c:pt idx="72">
                  <c:v>99.95</c:v>
                </c:pt>
                <c:pt idx="73">
                  <c:v>99.95</c:v>
                </c:pt>
                <c:pt idx="74">
                  <c:v>99.95</c:v>
                </c:pt>
                <c:pt idx="75">
                  <c:v>99.95</c:v>
                </c:pt>
                <c:pt idx="76">
                  <c:v>99.95</c:v>
                </c:pt>
                <c:pt idx="77">
                  <c:v>99.95</c:v>
                </c:pt>
                <c:pt idx="78">
                  <c:v>99.95</c:v>
                </c:pt>
                <c:pt idx="79">
                  <c:v>99.95</c:v>
                </c:pt>
                <c:pt idx="80">
                  <c:v>99.95</c:v>
                </c:pt>
                <c:pt idx="81">
                  <c:v>99.95</c:v>
                </c:pt>
                <c:pt idx="82">
                  <c:v>99.95</c:v>
                </c:pt>
                <c:pt idx="83">
                  <c:v>99.95</c:v>
                </c:pt>
                <c:pt idx="84">
                  <c:v>99.95</c:v>
                </c:pt>
                <c:pt idx="85">
                  <c:v>99.95</c:v>
                </c:pt>
                <c:pt idx="86">
                  <c:v>99.95</c:v>
                </c:pt>
                <c:pt idx="87">
                  <c:v>99.95</c:v>
                </c:pt>
                <c:pt idx="88">
                  <c:v>99.95</c:v>
                </c:pt>
                <c:pt idx="89">
                  <c:v>99.95</c:v>
                </c:pt>
                <c:pt idx="90">
                  <c:v>99.95</c:v>
                </c:pt>
                <c:pt idx="91">
                  <c:v>99.95</c:v>
                </c:pt>
                <c:pt idx="92">
                  <c:v>99.95</c:v>
                </c:pt>
                <c:pt idx="93">
                  <c:v>99.95</c:v>
                </c:pt>
                <c:pt idx="94">
                  <c:v>99.95</c:v>
                </c:pt>
                <c:pt idx="95">
                  <c:v>99.905000000000001</c:v>
                </c:pt>
                <c:pt idx="96">
                  <c:v>99.905000000000001</c:v>
                </c:pt>
                <c:pt idx="97">
                  <c:v>99.905000000000001</c:v>
                </c:pt>
                <c:pt idx="98">
                  <c:v>99.905000000000001</c:v>
                </c:pt>
                <c:pt idx="99">
                  <c:v>99.905000000000001</c:v>
                </c:pt>
                <c:pt idx="100">
                  <c:v>99.905000000000001</c:v>
                </c:pt>
                <c:pt idx="101">
                  <c:v>99.905000000000001</c:v>
                </c:pt>
                <c:pt idx="102">
                  <c:v>99.905000000000001</c:v>
                </c:pt>
                <c:pt idx="103">
                  <c:v>99.905000000000001</c:v>
                </c:pt>
                <c:pt idx="104">
                  <c:v>99.905000000000001</c:v>
                </c:pt>
                <c:pt idx="105">
                  <c:v>99.905000000000001</c:v>
                </c:pt>
                <c:pt idx="106">
                  <c:v>99.905000000000001</c:v>
                </c:pt>
                <c:pt idx="107">
                  <c:v>99.905000000000001</c:v>
                </c:pt>
                <c:pt idx="108">
                  <c:v>99.905000000000001</c:v>
                </c:pt>
                <c:pt idx="109">
                  <c:v>99.905000000000001</c:v>
                </c:pt>
                <c:pt idx="110">
                  <c:v>99.905000000000001</c:v>
                </c:pt>
                <c:pt idx="111">
                  <c:v>99.905000000000001</c:v>
                </c:pt>
                <c:pt idx="112">
                  <c:v>99.905000000000001</c:v>
                </c:pt>
                <c:pt idx="113">
                  <c:v>99.905000000000001</c:v>
                </c:pt>
                <c:pt idx="114">
                  <c:v>99.905000000000001</c:v>
                </c:pt>
                <c:pt idx="115">
                  <c:v>99.905000000000001</c:v>
                </c:pt>
                <c:pt idx="116">
                  <c:v>99.905000000000001</c:v>
                </c:pt>
                <c:pt idx="117">
                  <c:v>99.905000000000001</c:v>
                </c:pt>
                <c:pt idx="118">
                  <c:v>99.905000000000001</c:v>
                </c:pt>
                <c:pt idx="119">
                  <c:v>99.905000000000001</c:v>
                </c:pt>
                <c:pt idx="120">
                  <c:v>99.905000000000001</c:v>
                </c:pt>
                <c:pt idx="121">
                  <c:v>99.905000000000001</c:v>
                </c:pt>
                <c:pt idx="122">
                  <c:v>99.905000000000001</c:v>
                </c:pt>
                <c:pt idx="123">
                  <c:v>99.905000000000001</c:v>
                </c:pt>
                <c:pt idx="124">
                  <c:v>99.905000000000001</c:v>
                </c:pt>
                <c:pt idx="125">
                  <c:v>99.905000000000001</c:v>
                </c:pt>
                <c:pt idx="126">
                  <c:v>99.905000000000001</c:v>
                </c:pt>
                <c:pt idx="127">
                  <c:v>99.905000000000001</c:v>
                </c:pt>
                <c:pt idx="128">
                  <c:v>99.905000000000001</c:v>
                </c:pt>
                <c:pt idx="129">
                  <c:v>99.905000000000001</c:v>
                </c:pt>
                <c:pt idx="130">
                  <c:v>99.905000000000001</c:v>
                </c:pt>
                <c:pt idx="131">
                  <c:v>99.905000000000001</c:v>
                </c:pt>
                <c:pt idx="132">
                  <c:v>99.905000000000001</c:v>
                </c:pt>
                <c:pt idx="133">
                  <c:v>99.905000000000001</c:v>
                </c:pt>
                <c:pt idx="134">
                  <c:v>99.905000000000001</c:v>
                </c:pt>
                <c:pt idx="135">
                  <c:v>99.905000000000001</c:v>
                </c:pt>
                <c:pt idx="136">
                  <c:v>99.905000000000001</c:v>
                </c:pt>
                <c:pt idx="137">
                  <c:v>99.905000000000001</c:v>
                </c:pt>
                <c:pt idx="138">
                  <c:v>99.905000000000001</c:v>
                </c:pt>
                <c:pt idx="139">
                  <c:v>99.905000000000001</c:v>
                </c:pt>
                <c:pt idx="140">
                  <c:v>99.905000000000001</c:v>
                </c:pt>
                <c:pt idx="141">
                  <c:v>99.905000000000001</c:v>
                </c:pt>
                <c:pt idx="142">
                  <c:v>99.905000000000001</c:v>
                </c:pt>
                <c:pt idx="143">
                  <c:v>99.905000000000001</c:v>
                </c:pt>
                <c:pt idx="144">
                  <c:v>99.905000000000001</c:v>
                </c:pt>
                <c:pt idx="145">
                  <c:v>99.905000000000001</c:v>
                </c:pt>
                <c:pt idx="146">
                  <c:v>99.905000000000001</c:v>
                </c:pt>
                <c:pt idx="147">
                  <c:v>99.905000000000001</c:v>
                </c:pt>
                <c:pt idx="148">
                  <c:v>99.905000000000001</c:v>
                </c:pt>
                <c:pt idx="149">
                  <c:v>99.905000000000001</c:v>
                </c:pt>
                <c:pt idx="150">
                  <c:v>99.905000000000001</c:v>
                </c:pt>
                <c:pt idx="151">
                  <c:v>99.905000000000001</c:v>
                </c:pt>
                <c:pt idx="152">
                  <c:v>99.905000000000001</c:v>
                </c:pt>
                <c:pt idx="153">
                  <c:v>99.905000000000001</c:v>
                </c:pt>
                <c:pt idx="154">
                  <c:v>99.905000000000001</c:v>
                </c:pt>
                <c:pt idx="155">
                  <c:v>99.905000000000001</c:v>
                </c:pt>
                <c:pt idx="156">
                  <c:v>99.905000000000001</c:v>
                </c:pt>
                <c:pt idx="157">
                  <c:v>99.905000000000001</c:v>
                </c:pt>
                <c:pt idx="158">
                  <c:v>99.905000000000001</c:v>
                </c:pt>
                <c:pt idx="159">
                  <c:v>99.905000000000001</c:v>
                </c:pt>
                <c:pt idx="160">
                  <c:v>99.905000000000001</c:v>
                </c:pt>
                <c:pt idx="161">
                  <c:v>99.905000000000001</c:v>
                </c:pt>
                <c:pt idx="162">
                  <c:v>99.905000000000001</c:v>
                </c:pt>
                <c:pt idx="163">
                  <c:v>99.905000000000001</c:v>
                </c:pt>
                <c:pt idx="164">
                  <c:v>99.905000000000001</c:v>
                </c:pt>
                <c:pt idx="165">
                  <c:v>99.905000000000001</c:v>
                </c:pt>
                <c:pt idx="166">
                  <c:v>99.905000000000001</c:v>
                </c:pt>
                <c:pt idx="167">
                  <c:v>99.905000000000001</c:v>
                </c:pt>
                <c:pt idx="168">
                  <c:v>99.905000000000001</c:v>
                </c:pt>
                <c:pt idx="169">
                  <c:v>99.905000000000001</c:v>
                </c:pt>
                <c:pt idx="170">
                  <c:v>99.905000000000001</c:v>
                </c:pt>
                <c:pt idx="171">
                  <c:v>99.905000000000001</c:v>
                </c:pt>
                <c:pt idx="172">
                  <c:v>99.905000000000001</c:v>
                </c:pt>
                <c:pt idx="173">
                  <c:v>99.905000000000001</c:v>
                </c:pt>
                <c:pt idx="174">
                  <c:v>99.905000000000001</c:v>
                </c:pt>
                <c:pt idx="175">
                  <c:v>99.905000000000001</c:v>
                </c:pt>
                <c:pt idx="176">
                  <c:v>99.905000000000001</c:v>
                </c:pt>
                <c:pt idx="177">
                  <c:v>99.905000000000001</c:v>
                </c:pt>
                <c:pt idx="178">
                  <c:v>99.905000000000001</c:v>
                </c:pt>
                <c:pt idx="179">
                  <c:v>99.905000000000001</c:v>
                </c:pt>
                <c:pt idx="180">
                  <c:v>99.905000000000001</c:v>
                </c:pt>
              </c:numCache>
            </c:numRef>
          </c:yVal>
          <c:smooth val="0"/>
          <c:extLst>
            <c:ext xmlns:c16="http://schemas.microsoft.com/office/drawing/2014/chart" uri="{C3380CC4-5D6E-409C-BE32-E72D297353CC}">
              <c16:uniqueId val="{00000002-EF5A-4C7D-B3FF-04672D312192}"/>
            </c:ext>
          </c:extLst>
        </c:ser>
        <c:ser>
          <c:idx val="3"/>
          <c:order val="3"/>
          <c:tx>
            <c:strRef>
              <c:f>Sheet1!$E$1</c:f>
              <c:strCache>
                <c:ptCount val="1"/>
                <c:pt idx="0">
                  <c:v>Other</c:v>
                </c:pt>
              </c:strCache>
            </c:strRef>
          </c:tx>
          <c:spPr>
            <a:ln w="41275">
              <a:solidFill>
                <a:srgbClr val="00B0F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100</c:v>
                </c:pt>
                <c:pt idx="5">
                  <c:v>100</c:v>
                </c:pt>
                <c:pt idx="6">
                  <c:v>99.983999999999995</c:v>
                </c:pt>
                <c:pt idx="7">
                  <c:v>99.983999999999995</c:v>
                </c:pt>
                <c:pt idx="8">
                  <c:v>99.968999999999994</c:v>
                </c:pt>
                <c:pt idx="9">
                  <c:v>99.968999999999994</c:v>
                </c:pt>
                <c:pt idx="10">
                  <c:v>99.905000000000001</c:v>
                </c:pt>
                <c:pt idx="11">
                  <c:v>99.905000000000001</c:v>
                </c:pt>
                <c:pt idx="12">
                  <c:v>99.905000000000001</c:v>
                </c:pt>
                <c:pt idx="13">
                  <c:v>99.905000000000001</c:v>
                </c:pt>
                <c:pt idx="14">
                  <c:v>99.905000000000001</c:v>
                </c:pt>
                <c:pt idx="15">
                  <c:v>99.905000000000001</c:v>
                </c:pt>
                <c:pt idx="16">
                  <c:v>99.888000000000005</c:v>
                </c:pt>
                <c:pt idx="17">
                  <c:v>99.888000000000005</c:v>
                </c:pt>
                <c:pt idx="18">
                  <c:v>99.888000000000005</c:v>
                </c:pt>
                <c:pt idx="19">
                  <c:v>99.888000000000005</c:v>
                </c:pt>
                <c:pt idx="20">
                  <c:v>99.888000000000005</c:v>
                </c:pt>
                <c:pt idx="21">
                  <c:v>99.888000000000005</c:v>
                </c:pt>
                <c:pt idx="22">
                  <c:v>99.888000000000005</c:v>
                </c:pt>
                <c:pt idx="23">
                  <c:v>99.87</c:v>
                </c:pt>
                <c:pt idx="24">
                  <c:v>99.87</c:v>
                </c:pt>
                <c:pt idx="25">
                  <c:v>99.87</c:v>
                </c:pt>
                <c:pt idx="26">
                  <c:v>99.87</c:v>
                </c:pt>
                <c:pt idx="27">
                  <c:v>99.85</c:v>
                </c:pt>
                <c:pt idx="28">
                  <c:v>99.85</c:v>
                </c:pt>
                <c:pt idx="29">
                  <c:v>99.85</c:v>
                </c:pt>
                <c:pt idx="30">
                  <c:v>99.85</c:v>
                </c:pt>
                <c:pt idx="31">
                  <c:v>99.828999999999994</c:v>
                </c:pt>
                <c:pt idx="32">
                  <c:v>99.828999999999994</c:v>
                </c:pt>
                <c:pt idx="33">
                  <c:v>99.808999999999997</c:v>
                </c:pt>
                <c:pt idx="34">
                  <c:v>99.808999999999997</c:v>
                </c:pt>
                <c:pt idx="35">
                  <c:v>99.808999999999997</c:v>
                </c:pt>
                <c:pt idx="36">
                  <c:v>99.766999999999996</c:v>
                </c:pt>
                <c:pt idx="37">
                  <c:v>99.766999999999996</c:v>
                </c:pt>
                <c:pt idx="38">
                  <c:v>99.766999999999996</c:v>
                </c:pt>
                <c:pt idx="39">
                  <c:v>99.766999999999996</c:v>
                </c:pt>
                <c:pt idx="40">
                  <c:v>99.766999999999996</c:v>
                </c:pt>
                <c:pt idx="41">
                  <c:v>99.766999999999996</c:v>
                </c:pt>
                <c:pt idx="42">
                  <c:v>99.766999999999996</c:v>
                </c:pt>
                <c:pt idx="43">
                  <c:v>99.766999999999996</c:v>
                </c:pt>
                <c:pt idx="44">
                  <c:v>99.766999999999996</c:v>
                </c:pt>
                <c:pt idx="45">
                  <c:v>99.766999999999996</c:v>
                </c:pt>
                <c:pt idx="46">
                  <c:v>99.742999999999995</c:v>
                </c:pt>
                <c:pt idx="47">
                  <c:v>99.742999999999995</c:v>
                </c:pt>
                <c:pt idx="48">
                  <c:v>99.742999999999995</c:v>
                </c:pt>
                <c:pt idx="49">
                  <c:v>99.742999999999995</c:v>
                </c:pt>
                <c:pt idx="50">
                  <c:v>99.742999999999995</c:v>
                </c:pt>
                <c:pt idx="51">
                  <c:v>99.742999999999995</c:v>
                </c:pt>
                <c:pt idx="52">
                  <c:v>99.742999999999995</c:v>
                </c:pt>
                <c:pt idx="53">
                  <c:v>99.742999999999995</c:v>
                </c:pt>
                <c:pt idx="54">
                  <c:v>99.742999999999995</c:v>
                </c:pt>
                <c:pt idx="55">
                  <c:v>99.742999999999995</c:v>
                </c:pt>
                <c:pt idx="56">
                  <c:v>99.742999999999995</c:v>
                </c:pt>
                <c:pt idx="57">
                  <c:v>99.742999999999995</c:v>
                </c:pt>
                <c:pt idx="58">
                  <c:v>99.715000000000003</c:v>
                </c:pt>
                <c:pt idx="59">
                  <c:v>99.715000000000003</c:v>
                </c:pt>
                <c:pt idx="60">
                  <c:v>99.715000000000003</c:v>
                </c:pt>
                <c:pt idx="61">
                  <c:v>99.715000000000003</c:v>
                </c:pt>
                <c:pt idx="62">
                  <c:v>99.715000000000003</c:v>
                </c:pt>
                <c:pt idx="63">
                  <c:v>99.715000000000003</c:v>
                </c:pt>
                <c:pt idx="64">
                  <c:v>99.715000000000003</c:v>
                </c:pt>
                <c:pt idx="65">
                  <c:v>99.715000000000003</c:v>
                </c:pt>
                <c:pt idx="66">
                  <c:v>99.715000000000003</c:v>
                </c:pt>
                <c:pt idx="67">
                  <c:v>99.683999999999997</c:v>
                </c:pt>
                <c:pt idx="68">
                  <c:v>99.683999999999997</c:v>
                </c:pt>
                <c:pt idx="69">
                  <c:v>99.653000000000006</c:v>
                </c:pt>
                <c:pt idx="70">
                  <c:v>99.653000000000006</c:v>
                </c:pt>
                <c:pt idx="71">
                  <c:v>99.653000000000006</c:v>
                </c:pt>
                <c:pt idx="72">
                  <c:v>99.653000000000006</c:v>
                </c:pt>
                <c:pt idx="73">
                  <c:v>99.582999999999998</c:v>
                </c:pt>
                <c:pt idx="74">
                  <c:v>99.582999999999998</c:v>
                </c:pt>
                <c:pt idx="75">
                  <c:v>99.582999999999998</c:v>
                </c:pt>
                <c:pt idx="76">
                  <c:v>99.582999999999998</c:v>
                </c:pt>
                <c:pt idx="77">
                  <c:v>99.582999999999998</c:v>
                </c:pt>
                <c:pt idx="78">
                  <c:v>99.582999999999998</c:v>
                </c:pt>
                <c:pt idx="79">
                  <c:v>99.582999999999998</c:v>
                </c:pt>
                <c:pt idx="80">
                  <c:v>99.546999999999997</c:v>
                </c:pt>
                <c:pt idx="81">
                  <c:v>99.546999999999997</c:v>
                </c:pt>
                <c:pt idx="82">
                  <c:v>99.546999999999997</c:v>
                </c:pt>
                <c:pt idx="83">
                  <c:v>99.546999999999997</c:v>
                </c:pt>
                <c:pt idx="84">
                  <c:v>99.468999999999994</c:v>
                </c:pt>
                <c:pt idx="85">
                  <c:v>99.468999999999994</c:v>
                </c:pt>
                <c:pt idx="86">
                  <c:v>99.468999999999994</c:v>
                </c:pt>
                <c:pt idx="87">
                  <c:v>99.427000000000007</c:v>
                </c:pt>
                <c:pt idx="88">
                  <c:v>99.427000000000007</c:v>
                </c:pt>
                <c:pt idx="89">
                  <c:v>99.427000000000007</c:v>
                </c:pt>
                <c:pt idx="90">
                  <c:v>99.427000000000007</c:v>
                </c:pt>
                <c:pt idx="91">
                  <c:v>99.427000000000007</c:v>
                </c:pt>
                <c:pt idx="92">
                  <c:v>99.427000000000007</c:v>
                </c:pt>
                <c:pt idx="93">
                  <c:v>99.384</c:v>
                </c:pt>
                <c:pt idx="94">
                  <c:v>99.384</c:v>
                </c:pt>
                <c:pt idx="95">
                  <c:v>99.384</c:v>
                </c:pt>
                <c:pt idx="96">
                  <c:v>99.384</c:v>
                </c:pt>
                <c:pt idx="97">
                  <c:v>99.384</c:v>
                </c:pt>
                <c:pt idx="98">
                  <c:v>99.284999999999997</c:v>
                </c:pt>
                <c:pt idx="99">
                  <c:v>99.284999999999997</c:v>
                </c:pt>
                <c:pt idx="100">
                  <c:v>99.284999999999997</c:v>
                </c:pt>
                <c:pt idx="101">
                  <c:v>99.284999999999997</c:v>
                </c:pt>
                <c:pt idx="102">
                  <c:v>99.284999999999997</c:v>
                </c:pt>
                <c:pt idx="103">
                  <c:v>99.234999999999999</c:v>
                </c:pt>
                <c:pt idx="104">
                  <c:v>99.183999999999997</c:v>
                </c:pt>
                <c:pt idx="105">
                  <c:v>99.183999999999997</c:v>
                </c:pt>
                <c:pt idx="106">
                  <c:v>99.183999999999997</c:v>
                </c:pt>
                <c:pt idx="107">
                  <c:v>99.183999999999997</c:v>
                </c:pt>
                <c:pt idx="108">
                  <c:v>99.183999999999997</c:v>
                </c:pt>
                <c:pt idx="109">
                  <c:v>99.183999999999997</c:v>
                </c:pt>
                <c:pt idx="110">
                  <c:v>99.125</c:v>
                </c:pt>
                <c:pt idx="111">
                  <c:v>99.125</c:v>
                </c:pt>
                <c:pt idx="112">
                  <c:v>99.004000000000005</c:v>
                </c:pt>
                <c:pt idx="113">
                  <c:v>98.944000000000003</c:v>
                </c:pt>
                <c:pt idx="114">
                  <c:v>98.822000000000003</c:v>
                </c:pt>
                <c:pt idx="115">
                  <c:v>98.822000000000003</c:v>
                </c:pt>
                <c:pt idx="116">
                  <c:v>98.822000000000003</c:v>
                </c:pt>
                <c:pt idx="117">
                  <c:v>98.822000000000003</c:v>
                </c:pt>
                <c:pt idx="118">
                  <c:v>98.822000000000003</c:v>
                </c:pt>
                <c:pt idx="119">
                  <c:v>98.822000000000003</c:v>
                </c:pt>
                <c:pt idx="120">
                  <c:v>98.822000000000003</c:v>
                </c:pt>
                <c:pt idx="121">
                  <c:v>98.822000000000003</c:v>
                </c:pt>
                <c:pt idx="122">
                  <c:v>98.822000000000003</c:v>
                </c:pt>
                <c:pt idx="123">
                  <c:v>98.822000000000003</c:v>
                </c:pt>
                <c:pt idx="124">
                  <c:v>98.822000000000003</c:v>
                </c:pt>
                <c:pt idx="125">
                  <c:v>98.822000000000003</c:v>
                </c:pt>
                <c:pt idx="126">
                  <c:v>98.748000000000005</c:v>
                </c:pt>
                <c:pt idx="127">
                  <c:v>98.748000000000005</c:v>
                </c:pt>
                <c:pt idx="128">
                  <c:v>98.748000000000005</c:v>
                </c:pt>
                <c:pt idx="129">
                  <c:v>98.748000000000005</c:v>
                </c:pt>
                <c:pt idx="130">
                  <c:v>98.748000000000005</c:v>
                </c:pt>
                <c:pt idx="131">
                  <c:v>98.748000000000005</c:v>
                </c:pt>
                <c:pt idx="132">
                  <c:v>98.748000000000005</c:v>
                </c:pt>
                <c:pt idx="133">
                  <c:v>98.748000000000005</c:v>
                </c:pt>
                <c:pt idx="134">
                  <c:v>98.748000000000005</c:v>
                </c:pt>
                <c:pt idx="135">
                  <c:v>98.748000000000005</c:v>
                </c:pt>
                <c:pt idx="136">
                  <c:v>98.748000000000005</c:v>
                </c:pt>
                <c:pt idx="137">
                  <c:v>98.748000000000005</c:v>
                </c:pt>
                <c:pt idx="138">
                  <c:v>98.748000000000005</c:v>
                </c:pt>
                <c:pt idx="139">
                  <c:v>98.748000000000005</c:v>
                </c:pt>
                <c:pt idx="140">
                  <c:v>98.748000000000005</c:v>
                </c:pt>
                <c:pt idx="141">
                  <c:v>98.748000000000005</c:v>
                </c:pt>
                <c:pt idx="142">
                  <c:v>98.748000000000005</c:v>
                </c:pt>
                <c:pt idx="143">
                  <c:v>98.655000000000001</c:v>
                </c:pt>
                <c:pt idx="144">
                  <c:v>98.655000000000001</c:v>
                </c:pt>
                <c:pt idx="145">
                  <c:v>98.655000000000001</c:v>
                </c:pt>
                <c:pt idx="146">
                  <c:v>98.655000000000001</c:v>
                </c:pt>
                <c:pt idx="147">
                  <c:v>98.655000000000001</c:v>
                </c:pt>
                <c:pt idx="148">
                  <c:v>98.655000000000001</c:v>
                </c:pt>
                <c:pt idx="149">
                  <c:v>98.655000000000001</c:v>
                </c:pt>
                <c:pt idx="150">
                  <c:v>98.655000000000001</c:v>
                </c:pt>
                <c:pt idx="151">
                  <c:v>98.655000000000001</c:v>
                </c:pt>
                <c:pt idx="152">
                  <c:v>98.655000000000001</c:v>
                </c:pt>
                <c:pt idx="153">
                  <c:v>98.545000000000002</c:v>
                </c:pt>
                <c:pt idx="154">
                  <c:v>98.545000000000002</c:v>
                </c:pt>
                <c:pt idx="155">
                  <c:v>98.545000000000002</c:v>
                </c:pt>
                <c:pt idx="156">
                  <c:v>98.545000000000002</c:v>
                </c:pt>
                <c:pt idx="157">
                  <c:v>98.545000000000002</c:v>
                </c:pt>
                <c:pt idx="158">
                  <c:v>98.545000000000002</c:v>
                </c:pt>
                <c:pt idx="159">
                  <c:v>98.545000000000002</c:v>
                </c:pt>
                <c:pt idx="160">
                  <c:v>98.545000000000002</c:v>
                </c:pt>
                <c:pt idx="161">
                  <c:v>98.545000000000002</c:v>
                </c:pt>
                <c:pt idx="162">
                  <c:v>98.545000000000002</c:v>
                </c:pt>
                <c:pt idx="163">
                  <c:v>98.545000000000002</c:v>
                </c:pt>
                <c:pt idx="164">
                  <c:v>98.545000000000002</c:v>
                </c:pt>
                <c:pt idx="165">
                  <c:v>98.545000000000002</c:v>
                </c:pt>
                <c:pt idx="166">
                  <c:v>98.408000000000001</c:v>
                </c:pt>
                <c:pt idx="167">
                  <c:v>98.408000000000001</c:v>
                </c:pt>
                <c:pt idx="168">
                  <c:v>98.408000000000001</c:v>
                </c:pt>
                <c:pt idx="169">
                  <c:v>98.408000000000001</c:v>
                </c:pt>
                <c:pt idx="170">
                  <c:v>98.251000000000005</c:v>
                </c:pt>
                <c:pt idx="171">
                  <c:v>98.251000000000005</c:v>
                </c:pt>
                <c:pt idx="172">
                  <c:v>98.251000000000005</c:v>
                </c:pt>
                <c:pt idx="173">
                  <c:v>98.088999999999999</c:v>
                </c:pt>
                <c:pt idx="174">
                  <c:v>98.088999999999999</c:v>
                </c:pt>
                <c:pt idx="175">
                  <c:v>98.088999999999999</c:v>
                </c:pt>
                <c:pt idx="176">
                  <c:v>98.088999999999999</c:v>
                </c:pt>
                <c:pt idx="177">
                  <c:v>98.088999999999999</c:v>
                </c:pt>
                <c:pt idx="178">
                  <c:v>98.088999999999999</c:v>
                </c:pt>
                <c:pt idx="179">
                  <c:v>98.088999999999999</c:v>
                </c:pt>
                <c:pt idx="180">
                  <c:v>98.088999999999999</c:v>
                </c:pt>
              </c:numCache>
            </c:numRef>
          </c:yVal>
          <c:smooth val="0"/>
          <c:extLst>
            <c:ext xmlns:c16="http://schemas.microsoft.com/office/drawing/2014/chart" uri="{C3380CC4-5D6E-409C-BE32-E72D297353CC}">
              <c16:uniqueId val="{00000003-EF5A-4C7D-B3FF-04672D312192}"/>
            </c:ext>
          </c:extLst>
        </c:ser>
        <c:dLbls>
          <c:showLegendKey val="0"/>
          <c:showVal val="0"/>
          <c:showCatName val="0"/>
          <c:showSerName val="0"/>
          <c:showPercent val="0"/>
          <c:showBubbleSize val="0"/>
        </c:dLbls>
        <c:axId val="675422672"/>
        <c:axId val="675423064"/>
      </c:scatterChart>
      <c:valAx>
        <c:axId val="675422672"/>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3064"/>
        <c:crosses val="autoZero"/>
        <c:crossBetween val="midCat"/>
        <c:majorUnit val="1"/>
      </c:valAx>
      <c:valAx>
        <c:axId val="675423064"/>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22672"/>
        <c:crosses val="autoZero"/>
        <c:crossBetween val="midCat"/>
        <c:majorUnit val="10"/>
      </c:valAx>
      <c:spPr>
        <a:noFill/>
        <a:ln>
          <a:solidFill>
            <a:schemeClr val="bg2"/>
          </a:solidFill>
        </a:ln>
      </c:spPr>
    </c:plotArea>
    <c:legend>
      <c:legendPos val="r"/>
      <c:layout>
        <c:manualLayout>
          <c:xMode val="edge"/>
          <c:yMode val="edge"/>
          <c:x val="0.12667398322997236"/>
          <c:y val="0.68095780641056236"/>
          <c:w val="0.76270654774348712"/>
          <c:h val="9.1841247116837652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853006759110862"/>
          <c:h val="0.83794682922699193"/>
        </c:manualLayout>
      </c:layout>
      <c:scatterChart>
        <c:scatterStyle val="lineMarker"/>
        <c:varyColors val="0"/>
        <c:ser>
          <c:idx val="0"/>
          <c:order val="0"/>
          <c:tx>
            <c:strRef>
              <c:f>Sheet1!$B$1</c:f>
              <c:strCache>
                <c:ptCount val="1"/>
                <c:pt idx="0">
                  <c:v>Cyclosporine use at discharge and 1 year (N=562)</c:v>
                </c:pt>
              </c:strCache>
            </c:strRef>
          </c:tx>
          <c:spPr>
            <a:ln w="4127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100</c:v>
                </c:pt>
                <c:pt idx="7">
                  <c:v>99.822000000000003</c:v>
                </c:pt>
                <c:pt idx="8">
                  <c:v>99.644000000000005</c:v>
                </c:pt>
                <c:pt idx="9">
                  <c:v>99.465999999999994</c:v>
                </c:pt>
                <c:pt idx="10">
                  <c:v>99.465999999999994</c:v>
                </c:pt>
                <c:pt idx="11">
                  <c:v>99.465999999999994</c:v>
                </c:pt>
                <c:pt idx="12">
                  <c:v>99.465999999999994</c:v>
                </c:pt>
                <c:pt idx="13">
                  <c:v>99.465999999999994</c:v>
                </c:pt>
                <c:pt idx="14">
                  <c:v>99.465999999999994</c:v>
                </c:pt>
                <c:pt idx="15">
                  <c:v>99.465999999999994</c:v>
                </c:pt>
                <c:pt idx="16">
                  <c:v>99.284000000000006</c:v>
                </c:pt>
                <c:pt idx="17">
                  <c:v>99.284000000000006</c:v>
                </c:pt>
                <c:pt idx="18">
                  <c:v>99.284000000000006</c:v>
                </c:pt>
                <c:pt idx="19">
                  <c:v>99.284000000000006</c:v>
                </c:pt>
                <c:pt idx="20">
                  <c:v>99.284000000000006</c:v>
                </c:pt>
                <c:pt idx="21">
                  <c:v>99.284000000000006</c:v>
                </c:pt>
                <c:pt idx="22">
                  <c:v>99.284000000000006</c:v>
                </c:pt>
                <c:pt idx="23">
                  <c:v>99.097999999999999</c:v>
                </c:pt>
                <c:pt idx="24">
                  <c:v>98.91</c:v>
                </c:pt>
                <c:pt idx="25">
                  <c:v>98.718999999999994</c:v>
                </c:pt>
                <c:pt idx="26">
                  <c:v>98.718999999999994</c:v>
                </c:pt>
                <c:pt idx="27">
                  <c:v>98.718999999999994</c:v>
                </c:pt>
                <c:pt idx="28">
                  <c:v>98.718999999999994</c:v>
                </c:pt>
                <c:pt idx="29">
                  <c:v>98.718999999999994</c:v>
                </c:pt>
                <c:pt idx="30">
                  <c:v>98.525000000000006</c:v>
                </c:pt>
                <c:pt idx="31">
                  <c:v>98.33</c:v>
                </c:pt>
                <c:pt idx="32">
                  <c:v>98.33</c:v>
                </c:pt>
                <c:pt idx="33">
                  <c:v>98.33</c:v>
                </c:pt>
                <c:pt idx="34">
                  <c:v>98.33</c:v>
                </c:pt>
                <c:pt idx="35">
                  <c:v>98.33</c:v>
                </c:pt>
                <c:pt idx="36">
                  <c:v>98.33</c:v>
                </c:pt>
                <c:pt idx="37">
                  <c:v>98.33</c:v>
                </c:pt>
                <c:pt idx="38">
                  <c:v>98.33</c:v>
                </c:pt>
                <c:pt idx="39">
                  <c:v>98.33</c:v>
                </c:pt>
                <c:pt idx="40">
                  <c:v>98.33</c:v>
                </c:pt>
                <c:pt idx="41">
                  <c:v>98.33</c:v>
                </c:pt>
                <c:pt idx="42">
                  <c:v>98.113</c:v>
                </c:pt>
                <c:pt idx="43">
                  <c:v>98.113</c:v>
                </c:pt>
                <c:pt idx="44">
                  <c:v>97.677000000000007</c:v>
                </c:pt>
                <c:pt idx="45">
                  <c:v>97.677000000000007</c:v>
                </c:pt>
                <c:pt idx="46">
                  <c:v>97.236999999999995</c:v>
                </c:pt>
                <c:pt idx="47">
                  <c:v>97.236999999999995</c:v>
                </c:pt>
                <c:pt idx="48">
                  <c:v>97.236999999999995</c:v>
                </c:pt>
                <c:pt idx="49">
                  <c:v>97.236999999999995</c:v>
                </c:pt>
                <c:pt idx="50">
                  <c:v>97.236999999999995</c:v>
                </c:pt>
                <c:pt idx="51">
                  <c:v>97.001000000000005</c:v>
                </c:pt>
                <c:pt idx="52">
                  <c:v>97.001000000000005</c:v>
                </c:pt>
                <c:pt idx="53">
                  <c:v>97.001000000000005</c:v>
                </c:pt>
                <c:pt idx="54">
                  <c:v>97.001000000000005</c:v>
                </c:pt>
                <c:pt idx="55">
                  <c:v>97.001000000000005</c:v>
                </c:pt>
                <c:pt idx="56">
                  <c:v>97.001000000000005</c:v>
                </c:pt>
                <c:pt idx="57">
                  <c:v>97.001000000000005</c:v>
                </c:pt>
                <c:pt idx="58">
                  <c:v>96.756</c:v>
                </c:pt>
                <c:pt idx="59">
                  <c:v>96.259</c:v>
                </c:pt>
                <c:pt idx="60">
                  <c:v>96.259</c:v>
                </c:pt>
                <c:pt idx="61">
                  <c:v>96.259</c:v>
                </c:pt>
                <c:pt idx="62">
                  <c:v>95.995000000000005</c:v>
                </c:pt>
                <c:pt idx="63">
                  <c:v>95.995000000000005</c:v>
                </c:pt>
                <c:pt idx="64">
                  <c:v>95.727999999999994</c:v>
                </c:pt>
                <c:pt idx="65">
                  <c:v>95.460999999999999</c:v>
                </c:pt>
                <c:pt idx="66">
                  <c:v>95.460999999999999</c:v>
                </c:pt>
                <c:pt idx="67">
                  <c:v>95.460999999999999</c:v>
                </c:pt>
                <c:pt idx="68">
                  <c:v>95.19</c:v>
                </c:pt>
                <c:pt idx="69">
                  <c:v>94.918000000000006</c:v>
                </c:pt>
                <c:pt idx="70">
                  <c:v>94.641000000000005</c:v>
                </c:pt>
                <c:pt idx="71">
                  <c:v>94.641000000000005</c:v>
                </c:pt>
                <c:pt idx="72">
                  <c:v>94.052000000000007</c:v>
                </c:pt>
                <c:pt idx="73">
                  <c:v>94.052000000000007</c:v>
                </c:pt>
                <c:pt idx="74">
                  <c:v>94.052000000000007</c:v>
                </c:pt>
                <c:pt idx="75">
                  <c:v>94.052000000000007</c:v>
                </c:pt>
                <c:pt idx="76">
                  <c:v>94.052000000000007</c:v>
                </c:pt>
                <c:pt idx="77">
                  <c:v>94.052000000000007</c:v>
                </c:pt>
                <c:pt idx="78">
                  <c:v>94.052000000000007</c:v>
                </c:pt>
                <c:pt idx="79">
                  <c:v>94.052000000000007</c:v>
                </c:pt>
                <c:pt idx="80">
                  <c:v>94.052000000000007</c:v>
                </c:pt>
                <c:pt idx="81">
                  <c:v>94.052000000000007</c:v>
                </c:pt>
                <c:pt idx="82">
                  <c:v>94.052000000000007</c:v>
                </c:pt>
                <c:pt idx="83">
                  <c:v>94.052000000000007</c:v>
                </c:pt>
                <c:pt idx="84">
                  <c:v>93.701999999999998</c:v>
                </c:pt>
                <c:pt idx="85">
                  <c:v>93.701999999999998</c:v>
                </c:pt>
                <c:pt idx="86">
                  <c:v>93.701999999999998</c:v>
                </c:pt>
                <c:pt idx="87">
                  <c:v>92.972999999999999</c:v>
                </c:pt>
                <c:pt idx="88">
                  <c:v>92.972999999999999</c:v>
                </c:pt>
                <c:pt idx="89">
                  <c:v>92.972999999999999</c:v>
                </c:pt>
                <c:pt idx="90">
                  <c:v>92.972999999999999</c:v>
                </c:pt>
                <c:pt idx="91">
                  <c:v>92.972999999999999</c:v>
                </c:pt>
                <c:pt idx="92">
                  <c:v>92.972999999999999</c:v>
                </c:pt>
                <c:pt idx="93">
                  <c:v>92.972999999999999</c:v>
                </c:pt>
                <c:pt idx="94">
                  <c:v>92.599000000000004</c:v>
                </c:pt>
                <c:pt idx="95">
                  <c:v>91.837000000000003</c:v>
                </c:pt>
                <c:pt idx="96">
                  <c:v>91.430999999999997</c:v>
                </c:pt>
                <c:pt idx="97">
                  <c:v>91.430999999999997</c:v>
                </c:pt>
                <c:pt idx="98">
                  <c:v>91.430999999999997</c:v>
                </c:pt>
                <c:pt idx="99">
                  <c:v>91.430999999999997</c:v>
                </c:pt>
                <c:pt idx="100">
                  <c:v>91.430999999999997</c:v>
                </c:pt>
                <c:pt idx="101">
                  <c:v>91.430999999999997</c:v>
                </c:pt>
                <c:pt idx="102">
                  <c:v>91.430999999999997</c:v>
                </c:pt>
                <c:pt idx="103">
                  <c:v>90.995000000000005</c:v>
                </c:pt>
                <c:pt idx="104">
                  <c:v>90.995000000000005</c:v>
                </c:pt>
                <c:pt idx="105">
                  <c:v>90.995000000000005</c:v>
                </c:pt>
                <c:pt idx="106">
                  <c:v>90.546999999999997</c:v>
                </c:pt>
                <c:pt idx="107">
                  <c:v>90.546999999999997</c:v>
                </c:pt>
                <c:pt idx="108">
                  <c:v>90.546999999999997</c:v>
                </c:pt>
                <c:pt idx="109">
                  <c:v>90.546999999999997</c:v>
                </c:pt>
                <c:pt idx="110">
                  <c:v>90.033000000000001</c:v>
                </c:pt>
                <c:pt idx="111">
                  <c:v>90.033000000000001</c:v>
                </c:pt>
                <c:pt idx="112">
                  <c:v>89.512</c:v>
                </c:pt>
                <c:pt idx="113">
                  <c:v>89.512</c:v>
                </c:pt>
                <c:pt idx="114">
                  <c:v>89.512</c:v>
                </c:pt>
                <c:pt idx="115">
                  <c:v>89.512</c:v>
                </c:pt>
                <c:pt idx="116">
                  <c:v>89.512</c:v>
                </c:pt>
                <c:pt idx="117">
                  <c:v>89.512</c:v>
                </c:pt>
                <c:pt idx="118">
                  <c:v>89.512</c:v>
                </c:pt>
                <c:pt idx="119">
                  <c:v>89.512</c:v>
                </c:pt>
                <c:pt idx="120">
                  <c:v>89.512</c:v>
                </c:pt>
                <c:pt idx="121">
                  <c:v>89.512</c:v>
                </c:pt>
                <c:pt idx="122">
                  <c:v>89.512</c:v>
                </c:pt>
                <c:pt idx="123">
                  <c:v>89.512</c:v>
                </c:pt>
                <c:pt idx="124">
                  <c:v>89.512</c:v>
                </c:pt>
                <c:pt idx="125">
                  <c:v>89.512</c:v>
                </c:pt>
                <c:pt idx="126">
                  <c:v>89.512</c:v>
                </c:pt>
                <c:pt idx="127">
                  <c:v>89.512</c:v>
                </c:pt>
                <c:pt idx="128">
                  <c:v>89.512</c:v>
                </c:pt>
                <c:pt idx="129">
                  <c:v>89.512</c:v>
                </c:pt>
                <c:pt idx="130">
                  <c:v>89.512</c:v>
                </c:pt>
                <c:pt idx="131">
                  <c:v>89.512</c:v>
                </c:pt>
                <c:pt idx="132">
                  <c:v>89.512</c:v>
                </c:pt>
                <c:pt idx="133">
                  <c:v>89.512</c:v>
                </c:pt>
                <c:pt idx="134">
                  <c:v>89.512</c:v>
                </c:pt>
                <c:pt idx="135">
                  <c:v>89.512</c:v>
                </c:pt>
                <c:pt idx="136">
                  <c:v>89.512</c:v>
                </c:pt>
                <c:pt idx="137">
                  <c:v>89.512</c:v>
                </c:pt>
                <c:pt idx="138">
                  <c:v>89.512</c:v>
                </c:pt>
                <c:pt idx="139">
                  <c:v>89.512</c:v>
                </c:pt>
                <c:pt idx="140">
                  <c:v>89.512</c:v>
                </c:pt>
                <c:pt idx="141">
                  <c:v>89.512</c:v>
                </c:pt>
                <c:pt idx="142">
                  <c:v>89.512</c:v>
                </c:pt>
                <c:pt idx="143">
                  <c:v>89.512</c:v>
                </c:pt>
                <c:pt idx="144">
                  <c:v>89.512</c:v>
                </c:pt>
              </c:numCache>
            </c:numRef>
          </c:yVal>
          <c:smooth val="0"/>
          <c:extLst>
            <c:ext xmlns:c16="http://schemas.microsoft.com/office/drawing/2014/chart" uri="{C3380CC4-5D6E-409C-BE32-E72D297353CC}">
              <c16:uniqueId val="{00000000-C3B7-4161-85D1-122F1AA9B963}"/>
            </c:ext>
          </c:extLst>
        </c:ser>
        <c:ser>
          <c:idx val="1"/>
          <c:order val="1"/>
          <c:tx>
            <c:strRef>
              <c:f>Sheet1!$C$1</c:f>
              <c:strCache>
                <c:ptCount val="1"/>
                <c:pt idx="0">
                  <c:v>Tacrolimus use at discharge and 1 year (N=2,968)</c:v>
                </c:pt>
              </c:strCache>
            </c:strRef>
          </c:tx>
          <c:spPr>
            <a:ln w="41275">
              <a:solidFill>
                <a:srgbClr val="339933"/>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99.899000000000001</c:v>
                </c:pt>
                <c:pt idx="4">
                  <c:v>99.899000000000001</c:v>
                </c:pt>
                <c:pt idx="5">
                  <c:v>99.763999999999996</c:v>
                </c:pt>
                <c:pt idx="6">
                  <c:v>99.561999999999998</c:v>
                </c:pt>
                <c:pt idx="7">
                  <c:v>99.393000000000001</c:v>
                </c:pt>
                <c:pt idx="8">
                  <c:v>99.191000000000003</c:v>
                </c:pt>
                <c:pt idx="9">
                  <c:v>99.09</c:v>
                </c:pt>
                <c:pt idx="10">
                  <c:v>98.853999999999999</c:v>
                </c:pt>
                <c:pt idx="11">
                  <c:v>98.685000000000002</c:v>
                </c:pt>
                <c:pt idx="12">
                  <c:v>98.617000000000004</c:v>
                </c:pt>
                <c:pt idx="13">
                  <c:v>98.406000000000006</c:v>
                </c:pt>
                <c:pt idx="14">
                  <c:v>98.295000000000002</c:v>
                </c:pt>
                <c:pt idx="15">
                  <c:v>98.147999999999996</c:v>
                </c:pt>
                <c:pt idx="16">
                  <c:v>97.998999999999995</c:v>
                </c:pt>
                <c:pt idx="17">
                  <c:v>97.960999999999999</c:v>
                </c:pt>
                <c:pt idx="18">
                  <c:v>97.887</c:v>
                </c:pt>
                <c:pt idx="19">
                  <c:v>97.849000000000004</c:v>
                </c:pt>
                <c:pt idx="20">
                  <c:v>97.772999999999996</c:v>
                </c:pt>
                <c:pt idx="21">
                  <c:v>97.697000000000003</c:v>
                </c:pt>
                <c:pt idx="22">
                  <c:v>97.581999999999994</c:v>
                </c:pt>
                <c:pt idx="23">
                  <c:v>97.504000000000005</c:v>
                </c:pt>
                <c:pt idx="24">
                  <c:v>97.504000000000005</c:v>
                </c:pt>
                <c:pt idx="25">
                  <c:v>97.504000000000005</c:v>
                </c:pt>
                <c:pt idx="26">
                  <c:v>97.459000000000003</c:v>
                </c:pt>
                <c:pt idx="27">
                  <c:v>97.415000000000006</c:v>
                </c:pt>
                <c:pt idx="28">
                  <c:v>97.37</c:v>
                </c:pt>
                <c:pt idx="29">
                  <c:v>97.323999999999998</c:v>
                </c:pt>
                <c:pt idx="30">
                  <c:v>97.278999999999996</c:v>
                </c:pt>
                <c:pt idx="31">
                  <c:v>97.188000000000002</c:v>
                </c:pt>
                <c:pt idx="32">
                  <c:v>97.188000000000002</c:v>
                </c:pt>
                <c:pt idx="33">
                  <c:v>97.051000000000002</c:v>
                </c:pt>
                <c:pt idx="34">
                  <c:v>96.911000000000001</c:v>
                </c:pt>
                <c:pt idx="35">
                  <c:v>96.816000000000003</c:v>
                </c:pt>
                <c:pt idx="36">
                  <c:v>96.715999999999994</c:v>
                </c:pt>
                <c:pt idx="37">
                  <c:v>96.613</c:v>
                </c:pt>
                <c:pt idx="38">
                  <c:v>96.293999999999997</c:v>
                </c:pt>
                <c:pt idx="39">
                  <c:v>96.293999999999997</c:v>
                </c:pt>
                <c:pt idx="40">
                  <c:v>96.24</c:v>
                </c:pt>
                <c:pt idx="41">
                  <c:v>96.078000000000003</c:v>
                </c:pt>
                <c:pt idx="42">
                  <c:v>95.915000000000006</c:v>
                </c:pt>
                <c:pt idx="43">
                  <c:v>95.805000000000007</c:v>
                </c:pt>
                <c:pt idx="44">
                  <c:v>95.64</c:v>
                </c:pt>
                <c:pt idx="45">
                  <c:v>95.584000000000003</c:v>
                </c:pt>
                <c:pt idx="46">
                  <c:v>95.584000000000003</c:v>
                </c:pt>
                <c:pt idx="47">
                  <c:v>95.468000000000004</c:v>
                </c:pt>
                <c:pt idx="48">
                  <c:v>95.408000000000001</c:v>
                </c:pt>
                <c:pt idx="49">
                  <c:v>95.408000000000001</c:v>
                </c:pt>
                <c:pt idx="50">
                  <c:v>95.275999999999996</c:v>
                </c:pt>
                <c:pt idx="51">
                  <c:v>95.207999999999998</c:v>
                </c:pt>
                <c:pt idx="52">
                  <c:v>95.207999999999998</c:v>
                </c:pt>
                <c:pt idx="53">
                  <c:v>95.207999999999998</c:v>
                </c:pt>
                <c:pt idx="54">
                  <c:v>95.14</c:v>
                </c:pt>
                <c:pt idx="55">
                  <c:v>95.072000000000003</c:v>
                </c:pt>
                <c:pt idx="56">
                  <c:v>94.933999999999997</c:v>
                </c:pt>
                <c:pt idx="57">
                  <c:v>94.933999999999997</c:v>
                </c:pt>
                <c:pt idx="58">
                  <c:v>94.863</c:v>
                </c:pt>
                <c:pt idx="59">
                  <c:v>94.718999999999994</c:v>
                </c:pt>
                <c:pt idx="60">
                  <c:v>94.718999999999994</c:v>
                </c:pt>
                <c:pt idx="61">
                  <c:v>94.638999999999996</c:v>
                </c:pt>
                <c:pt idx="62">
                  <c:v>94.471999999999994</c:v>
                </c:pt>
                <c:pt idx="63">
                  <c:v>94.302000000000007</c:v>
                </c:pt>
                <c:pt idx="64">
                  <c:v>94.216999999999999</c:v>
                </c:pt>
                <c:pt idx="65">
                  <c:v>94.132000000000005</c:v>
                </c:pt>
                <c:pt idx="66">
                  <c:v>93.96</c:v>
                </c:pt>
                <c:pt idx="67">
                  <c:v>93.789000000000001</c:v>
                </c:pt>
                <c:pt idx="68">
                  <c:v>93.701999999999998</c:v>
                </c:pt>
                <c:pt idx="69">
                  <c:v>93.701999999999998</c:v>
                </c:pt>
                <c:pt idx="70">
                  <c:v>93.701999999999998</c:v>
                </c:pt>
                <c:pt idx="71">
                  <c:v>93.608999999999995</c:v>
                </c:pt>
                <c:pt idx="72">
                  <c:v>93.608999999999995</c:v>
                </c:pt>
                <c:pt idx="73">
                  <c:v>93.396000000000001</c:v>
                </c:pt>
                <c:pt idx="74">
                  <c:v>93.396000000000001</c:v>
                </c:pt>
                <c:pt idx="75">
                  <c:v>93.396000000000001</c:v>
                </c:pt>
                <c:pt idx="76">
                  <c:v>93.286000000000001</c:v>
                </c:pt>
                <c:pt idx="77">
                  <c:v>93.286000000000001</c:v>
                </c:pt>
                <c:pt idx="78">
                  <c:v>93.174999999999997</c:v>
                </c:pt>
                <c:pt idx="79">
                  <c:v>93.063999999999993</c:v>
                </c:pt>
                <c:pt idx="80">
                  <c:v>92.727000000000004</c:v>
                </c:pt>
                <c:pt idx="81">
                  <c:v>92.5</c:v>
                </c:pt>
                <c:pt idx="82">
                  <c:v>92.15</c:v>
                </c:pt>
                <c:pt idx="83">
                  <c:v>92.028999999999996</c:v>
                </c:pt>
                <c:pt idx="84">
                  <c:v>91.900999999999996</c:v>
                </c:pt>
                <c:pt idx="85">
                  <c:v>91.900999999999996</c:v>
                </c:pt>
                <c:pt idx="86">
                  <c:v>91.757000000000005</c:v>
                </c:pt>
                <c:pt idx="87">
                  <c:v>91.757000000000005</c:v>
                </c:pt>
                <c:pt idx="88">
                  <c:v>91.611999999999995</c:v>
                </c:pt>
                <c:pt idx="89">
                  <c:v>91.611999999999995</c:v>
                </c:pt>
                <c:pt idx="90">
                  <c:v>91.611999999999995</c:v>
                </c:pt>
                <c:pt idx="91">
                  <c:v>91.611999999999995</c:v>
                </c:pt>
                <c:pt idx="92">
                  <c:v>91.611999999999995</c:v>
                </c:pt>
                <c:pt idx="93">
                  <c:v>91.459000000000003</c:v>
                </c:pt>
                <c:pt idx="94">
                  <c:v>91.304000000000002</c:v>
                </c:pt>
                <c:pt idx="95">
                  <c:v>91.304000000000002</c:v>
                </c:pt>
                <c:pt idx="96">
                  <c:v>91.304000000000002</c:v>
                </c:pt>
                <c:pt idx="97">
                  <c:v>91.304000000000002</c:v>
                </c:pt>
                <c:pt idx="98">
                  <c:v>91.304000000000002</c:v>
                </c:pt>
                <c:pt idx="99">
                  <c:v>91.096000000000004</c:v>
                </c:pt>
                <c:pt idx="100">
                  <c:v>91.096000000000004</c:v>
                </c:pt>
                <c:pt idx="101">
                  <c:v>90.887</c:v>
                </c:pt>
                <c:pt idx="102">
                  <c:v>90.887</c:v>
                </c:pt>
                <c:pt idx="103">
                  <c:v>90.465999999999994</c:v>
                </c:pt>
                <c:pt idx="104">
                  <c:v>90.465999999999994</c:v>
                </c:pt>
                <c:pt idx="105">
                  <c:v>90.465999999999994</c:v>
                </c:pt>
                <c:pt idx="106">
                  <c:v>90.465999999999994</c:v>
                </c:pt>
                <c:pt idx="107">
                  <c:v>90.465999999999994</c:v>
                </c:pt>
                <c:pt idx="108">
                  <c:v>90.465999999999994</c:v>
                </c:pt>
                <c:pt idx="109">
                  <c:v>90.465999999999994</c:v>
                </c:pt>
                <c:pt idx="110">
                  <c:v>90.465999999999994</c:v>
                </c:pt>
                <c:pt idx="111">
                  <c:v>90.156000000000006</c:v>
                </c:pt>
                <c:pt idx="112">
                  <c:v>90.156000000000006</c:v>
                </c:pt>
                <c:pt idx="113">
                  <c:v>90.156000000000006</c:v>
                </c:pt>
                <c:pt idx="114">
                  <c:v>89.835999999999999</c:v>
                </c:pt>
                <c:pt idx="115">
                  <c:v>89.185000000000002</c:v>
                </c:pt>
                <c:pt idx="116">
                  <c:v>89.185000000000002</c:v>
                </c:pt>
                <c:pt idx="117">
                  <c:v>89.185000000000002</c:v>
                </c:pt>
                <c:pt idx="118">
                  <c:v>89.185000000000002</c:v>
                </c:pt>
                <c:pt idx="119">
                  <c:v>89.185000000000002</c:v>
                </c:pt>
                <c:pt idx="120">
                  <c:v>89.185000000000002</c:v>
                </c:pt>
                <c:pt idx="121">
                  <c:v>89.185000000000002</c:v>
                </c:pt>
                <c:pt idx="122">
                  <c:v>89.185000000000002</c:v>
                </c:pt>
                <c:pt idx="123">
                  <c:v>89.185000000000002</c:v>
                </c:pt>
                <c:pt idx="124">
                  <c:v>89.185000000000002</c:v>
                </c:pt>
                <c:pt idx="125">
                  <c:v>89.185000000000002</c:v>
                </c:pt>
                <c:pt idx="126">
                  <c:v>89.185000000000002</c:v>
                </c:pt>
                <c:pt idx="127">
                  <c:v>89.185000000000002</c:v>
                </c:pt>
                <c:pt idx="128">
                  <c:v>89.185000000000002</c:v>
                </c:pt>
                <c:pt idx="129">
                  <c:v>89.185000000000002</c:v>
                </c:pt>
                <c:pt idx="130">
                  <c:v>89.185000000000002</c:v>
                </c:pt>
                <c:pt idx="131">
                  <c:v>89.185000000000002</c:v>
                </c:pt>
                <c:pt idx="132">
                  <c:v>89.185000000000002</c:v>
                </c:pt>
                <c:pt idx="133">
                  <c:v>89.185000000000002</c:v>
                </c:pt>
                <c:pt idx="134">
                  <c:v>89.185000000000002</c:v>
                </c:pt>
                <c:pt idx="135">
                  <c:v>89.185000000000002</c:v>
                </c:pt>
                <c:pt idx="136">
                  <c:v>89.185000000000002</c:v>
                </c:pt>
                <c:pt idx="137">
                  <c:v>89.185000000000002</c:v>
                </c:pt>
                <c:pt idx="138">
                  <c:v>89.185000000000002</c:v>
                </c:pt>
                <c:pt idx="139">
                  <c:v>89.185000000000002</c:v>
                </c:pt>
                <c:pt idx="140">
                  <c:v>89.185000000000002</c:v>
                </c:pt>
                <c:pt idx="141">
                  <c:v>88.11</c:v>
                </c:pt>
                <c:pt idx="142">
                  <c:v>88.11</c:v>
                </c:pt>
                <c:pt idx="143">
                  <c:v>88.11</c:v>
                </c:pt>
                <c:pt idx="144">
                  <c:v>86.537000000000006</c:v>
                </c:pt>
              </c:numCache>
            </c:numRef>
          </c:yVal>
          <c:smooth val="0"/>
          <c:extLst>
            <c:ext xmlns:c16="http://schemas.microsoft.com/office/drawing/2014/chart" uri="{C3380CC4-5D6E-409C-BE32-E72D297353CC}">
              <c16:uniqueId val="{00000001-C3B7-4161-85D1-122F1AA9B963}"/>
            </c:ext>
          </c:extLst>
        </c:ser>
        <c:ser>
          <c:idx val="2"/>
          <c:order val="2"/>
          <c:tx>
            <c:strRef>
              <c:f>Sheet1!$D$1</c:f>
              <c:strCache>
                <c:ptCount val="1"/>
                <c:pt idx="0">
                  <c:v>Cyclosporine use at discharge/ Tacrolimus use at 1 year (N=200)</c:v>
                </c:pt>
              </c:strCache>
            </c:strRef>
          </c:tx>
          <c:spPr>
            <a:ln w="4127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100</c:v>
                </c:pt>
                <c:pt idx="8">
                  <c:v>100</c:v>
                </c:pt>
                <c:pt idx="9">
                  <c:v>100</c:v>
                </c:pt>
                <c:pt idx="10">
                  <c:v>100</c:v>
                </c:pt>
                <c:pt idx="11">
                  <c:v>100</c:v>
                </c:pt>
                <c:pt idx="12">
                  <c:v>99.495000000000005</c:v>
                </c:pt>
                <c:pt idx="13">
                  <c:v>99.495000000000005</c:v>
                </c:pt>
                <c:pt idx="14">
                  <c:v>99.495000000000005</c:v>
                </c:pt>
                <c:pt idx="15">
                  <c:v>99.495000000000005</c:v>
                </c:pt>
                <c:pt idx="16">
                  <c:v>99.495000000000005</c:v>
                </c:pt>
                <c:pt idx="17">
                  <c:v>99.495000000000005</c:v>
                </c:pt>
                <c:pt idx="18">
                  <c:v>99.495000000000005</c:v>
                </c:pt>
                <c:pt idx="19">
                  <c:v>99.495000000000005</c:v>
                </c:pt>
                <c:pt idx="20">
                  <c:v>99.495000000000005</c:v>
                </c:pt>
                <c:pt idx="21">
                  <c:v>99.495000000000005</c:v>
                </c:pt>
                <c:pt idx="22">
                  <c:v>99.495000000000005</c:v>
                </c:pt>
                <c:pt idx="23">
                  <c:v>99.495000000000005</c:v>
                </c:pt>
                <c:pt idx="24">
                  <c:v>99.495000000000005</c:v>
                </c:pt>
                <c:pt idx="25">
                  <c:v>99.495000000000005</c:v>
                </c:pt>
                <c:pt idx="26">
                  <c:v>99.495000000000005</c:v>
                </c:pt>
                <c:pt idx="27">
                  <c:v>99.495000000000005</c:v>
                </c:pt>
                <c:pt idx="28">
                  <c:v>99.495000000000005</c:v>
                </c:pt>
                <c:pt idx="29">
                  <c:v>99.495000000000005</c:v>
                </c:pt>
                <c:pt idx="30">
                  <c:v>99.495000000000005</c:v>
                </c:pt>
                <c:pt idx="31">
                  <c:v>99.495000000000005</c:v>
                </c:pt>
                <c:pt idx="32">
                  <c:v>99.495000000000005</c:v>
                </c:pt>
                <c:pt idx="33">
                  <c:v>99.495000000000005</c:v>
                </c:pt>
                <c:pt idx="34">
                  <c:v>99.495000000000005</c:v>
                </c:pt>
                <c:pt idx="35">
                  <c:v>99.495000000000005</c:v>
                </c:pt>
                <c:pt idx="36">
                  <c:v>99.495000000000005</c:v>
                </c:pt>
                <c:pt idx="37">
                  <c:v>99.495000000000005</c:v>
                </c:pt>
                <c:pt idx="38">
                  <c:v>99.495000000000005</c:v>
                </c:pt>
                <c:pt idx="39">
                  <c:v>98.804000000000002</c:v>
                </c:pt>
                <c:pt idx="40">
                  <c:v>98.804000000000002</c:v>
                </c:pt>
                <c:pt idx="41">
                  <c:v>98.804000000000002</c:v>
                </c:pt>
                <c:pt idx="42">
                  <c:v>98.804000000000002</c:v>
                </c:pt>
                <c:pt idx="43">
                  <c:v>98.804000000000002</c:v>
                </c:pt>
                <c:pt idx="44">
                  <c:v>98.804000000000002</c:v>
                </c:pt>
                <c:pt idx="45">
                  <c:v>98.804000000000002</c:v>
                </c:pt>
                <c:pt idx="46">
                  <c:v>98.804000000000002</c:v>
                </c:pt>
                <c:pt idx="47">
                  <c:v>98.804000000000002</c:v>
                </c:pt>
                <c:pt idx="48">
                  <c:v>98.043999999999997</c:v>
                </c:pt>
                <c:pt idx="49">
                  <c:v>98.043999999999997</c:v>
                </c:pt>
                <c:pt idx="50">
                  <c:v>98.043999999999997</c:v>
                </c:pt>
                <c:pt idx="51">
                  <c:v>98.043999999999997</c:v>
                </c:pt>
                <c:pt idx="52">
                  <c:v>97.247</c:v>
                </c:pt>
                <c:pt idx="53">
                  <c:v>97.247</c:v>
                </c:pt>
                <c:pt idx="54">
                  <c:v>96.442999999999998</c:v>
                </c:pt>
                <c:pt idx="55">
                  <c:v>96.442999999999998</c:v>
                </c:pt>
                <c:pt idx="56">
                  <c:v>96.442999999999998</c:v>
                </c:pt>
                <c:pt idx="57">
                  <c:v>96.442999999999998</c:v>
                </c:pt>
                <c:pt idx="58">
                  <c:v>96.442999999999998</c:v>
                </c:pt>
                <c:pt idx="59">
                  <c:v>96.442999999999998</c:v>
                </c:pt>
                <c:pt idx="60">
                  <c:v>95.525000000000006</c:v>
                </c:pt>
                <c:pt idx="61">
                  <c:v>95.525000000000006</c:v>
                </c:pt>
                <c:pt idx="62">
                  <c:v>95.525000000000006</c:v>
                </c:pt>
                <c:pt idx="63">
                  <c:v>95.525000000000006</c:v>
                </c:pt>
                <c:pt idx="64">
                  <c:v>95.525000000000006</c:v>
                </c:pt>
                <c:pt idx="65">
                  <c:v>95.525000000000006</c:v>
                </c:pt>
                <c:pt idx="66">
                  <c:v>95.525000000000006</c:v>
                </c:pt>
                <c:pt idx="67">
                  <c:v>95.525000000000006</c:v>
                </c:pt>
                <c:pt idx="68">
                  <c:v>95.525000000000006</c:v>
                </c:pt>
                <c:pt idx="69">
                  <c:v>95.525000000000006</c:v>
                </c:pt>
                <c:pt idx="70">
                  <c:v>95.525000000000006</c:v>
                </c:pt>
                <c:pt idx="71">
                  <c:v>95.525000000000006</c:v>
                </c:pt>
                <c:pt idx="72">
                  <c:v>95.525000000000006</c:v>
                </c:pt>
                <c:pt idx="73">
                  <c:v>95.525000000000006</c:v>
                </c:pt>
                <c:pt idx="74">
                  <c:v>95.525000000000006</c:v>
                </c:pt>
                <c:pt idx="75">
                  <c:v>95.525000000000006</c:v>
                </c:pt>
                <c:pt idx="76">
                  <c:v>95.525000000000006</c:v>
                </c:pt>
                <c:pt idx="77">
                  <c:v>95.525000000000006</c:v>
                </c:pt>
                <c:pt idx="78">
                  <c:v>95.525000000000006</c:v>
                </c:pt>
                <c:pt idx="79">
                  <c:v>95.525000000000006</c:v>
                </c:pt>
                <c:pt idx="80">
                  <c:v>95.525000000000006</c:v>
                </c:pt>
                <c:pt idx="81">
                  <c:v>95.525000000000006</c:v>
                </c:pt>
                <c:pt idx="82">
                  <c:v>95.525000000000006</c:v>
                </c:pt>
                <c:pt idx="83">
                  <c:v>95.525000000000006</c:v>
                </c:pt>
                <c:pt idx="84">
                  <c:v>95.525000000000006</c:v>
                </c:pt>
                <c:pt idx="85">
                  <c:v>95.525000000000006</c:v>
                </c:pt>
                <c:pt idx="86">
                  <c:v>95.525000000000006</c:v>
                </c:pt>
                <c:pt idx="87">
                  <c:v>95.525000000000006</c:v>
                </c:pt>
                <c:pt idx="88">
                  <c:v>95.525000000000006</c:v>
                </c:pt>
                <c:pt idx="89">
                  <c:v>95.525000000000006</c:v>
                </c:pt>
                <c:pt idx="90">
                  <c:v>95.525000000000006</c:v>
                </c:pt>
                <c:pt idx="91">
                  <c:v>95.525000000000006</c:v>
                </c:pt>
                <c:pt idx="92">
                  <c:v>95.525000000000006</c:v>
                </c:pt>
                <c:pt idx="93">
                  <c:v>95.525000000000006</c:v>
                </c:pt>
                <c:pt idx="94">
                  <c:v>95.525000000000006</c:v>
                </c:pt>
                <c:pt idx="95">
                  <c:v>95.525000000000006</c:v>
                </c:pt>
                <c:pt idx="96">
                  <c:v>95.525000000000006</c:v>
                </c:pt>
                <c:pt idx="97">
                  <c:v>95.525000000000006</c:v>
                </c:pt>
                <c:pt idx="98">
                  <c:v>95.525000000000006</c:v>
                </c:pt>
                <c:pt idx="99">
                  <c:v>95.525000000000006</c:v>
                </c:pt>
                <c:pt idx="100">
                  <c:v>95.525000000000006</c:v>
                </c:pt>
                <c:pt idx="101">
                  <c:v>95.525000000000006</c:v>
                </c:pt>
                <c:pt idx="102">
                  <c:v>95.525000000000006</c:v>
                </c:pt>
                <c:pt idx="103">
                  <c:v>95.525000000000006</c:v>
                </c:pt>
                <c:pt idx="104">
                  <c:v>95.525000000000006</c:v>
                </c:pt>
                <c:pt idx="105">
                  <c:v>95.525000000000006</c:v>
                </c:pt>
                <c:pt idx="106">
                  <c:v>95.525000000000006</c:v>
                </c:pt>
                <c:pt idx="107">
                  <c:v>95.525000000000006</c:v>
                </c:pt>
                <c:pt idx="108">
                  <c:v>95.525000000000006</c:v>
                </c:pt>
                <c:pt idx="109">
                  <c:v>95.525000000000006</c:v>
                </c:pt>
                <c:pt idx="110">
                  <c:v>95.525000000000006</c:v>
                </c:pt>
                <c:pt idx="111">
                  <c:v>95.525000000000006</c:v>
                </c:pt>
                <c:pt idx="112">
                  <c:v>95.525000000000006</c:v>
                </c:pt>
                <c:pt idx="113">
                  <c:v>95.525000000000006</c:v>
                </c:pt>
                <c:pt idx="114">
                  <c:v>95.525000000000006</c:v>
                </c:pt>
                <c:pt idx="115">
                  <c:v>95.525000000000006</c:v>
                </c:pt>
                <c:pt idx="116">
                  <c:v>95.525000000000006</c:v>
                </c:pt>
                <c:pt idx="117">
                  <c:v>95.525000000000006</c:v>
                </c:pt>
                <c:pt idx="118">
                  <c:v>95.525000000000006</c:v>
                </c:pt>
                <c:pt idx="119">
                  <c:v>95.525000000000006</c:v>
                </c:pt>
                <c:pt idx="120">
                  <c:v>95.525000000000006</c:v>
                </c:pt>
                <c:pt idx="121">
                  <c:v>95.525000000000006</c:v>
                </c:pt>
                <c:pt idx="122">
                  <c:v>95.525000000000006</c:v>
                </c:pt>
                <c:pt idx="123">
                  <c:v>95.525000000000006</c:v>
                </c:pt>
                <c:pt idx="124">
                  <c:v>95.525000000000006</c:v>
                </c:pt>
                <c:pt idx="125">
                  <c:v>95.525000000000006</c:v>
                </c:pt>
                <c:pt idx="126">
                  <c:v>95.525000000000006</c:v>
                </c:pt>
                <c:pt idx="127">
                  <c:v>95.525000000000006</c:v>
                </c:pt>
                <c:pt idx="128">
                  <c:v>95.525000000000006</c:v>
                </c:pt>
                <c:pt idx="129">
                  <c:v>95.525000000000006</c:v>
                </c:pt>
                <c:pt idx="130">
                  <c:v>95.525000000000006</c:v>
                </c:pt>
                <c:pt idx="131">
                  <c:v>95.525000000000006</c:v>
                </c:pt>
                <c:pt idx="132">
                  <c:v>95.525000000000006</c:v>
                </c:pt>
                <c:pt idx="133">
                  <c:v>95.525000000000006</c:v>
                </c:pt>
                <c:pt idx="134">
                  <c:v>95.525000000000006</c:v>
                </c:pt>
                <c:pt idx="135">
                  <c:v>95.525000000000006</c:v>
                </c:pt>
                <c:pt idx="136">
                  <c:v>95.525000000000006</c:v>
                </c:pt>
                <c:pt idx="137">
                  <c:v>95.525000000000006</c:v>
                </c:pt>
                <c:pt idx="138">
                  <c:v>89.554000000000002</c:v>
                </c:pt>
                <c:pt idx="139">
                  <c:v>89.554000000000002</c:v>
                </c:pt>
                <c:pt idx="140">
                  <c:v>89.554000000000002</c:v>
                </c:pt>
                <c:pt idx="141">
                  <c:v>89.554000000000002</c:v>
                </c:pt>
                <c:pt idx="142">
                  <c:v>89.554000000000002</c:v>
                </c:pt>
                <c:pt idx="143">
                  <c:v>89.554000000000002</c:v>
                </c:pt>
                <c:pt idx="144">
                  <c:v>89.554000000000002</c:v>
                </c:pt>
              </c:numCache>
            </c:numRef>
          </c:yVal>
          <c:smooth val="0"/>
          <c:extLst>
            <c:ext xmlns:c16="http://schemas.microsoft.com/office/drawing/2014/chart" uri="{C3380CC4-5D6E-409C-BE32-E72D297353CC}">
              <c16:uniqueId val="{00000002-C3B7-4161-85D1-122F1AA9B963}"/>
            </c:ext>
          </c:extLst>
        </c:ser>
        <c:dLbls>
          <c:showLegendKey val="0"/>
          <c:showVal val="0"/>
          <c:showCatName val="0"/>
          <c:showSerName val="0"/>
          <c:showPercent val="0"/>
          <c:showBubbleSize val="0"/>
        </c:dLbls>
        <c:axId val="675423848"/>
        <c:axId val="675424240"/>
      </c:scatterChart>
      <c:valAx>
        <c:axId val="67542384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4240"/>
        <c:crosses val="autoZero"/>
        <c:crossBetween val="midCat"/>
        <c:majorUnit val="1"/>
      </c:valAx>
      <c:valAx>
        <c:axId val="675424240"/>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23848"/>
        <c:crosses val="autoZero"/>
        <c:crossBetween val="midCat"/>
        <c:majorUnit val="10"/>
      </c:valAx>
      <c:spPr>
        <a:noFill/>
        <a:ln>
          <a:solidFill>
            <a:schemeClr val="bg2"/>
          </a:solidFill>
        </a:ln>
      </c:spPr>
    </c:plotArea>
    <c:legend>
      <c:legendPos val="r"/>
      <c:layout>
        <c:manualLayout>
          <c:xMode val="edge"/>
          <c:yMode val="edge"/>
          <c:x val="0.12224920446891044"/>
          <c:y val="0.6422576627074158"/>
          <c:w val="0.73303834808259583"/>
          <c:h val="0.1998725764118176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056"/>
          <c:h val="0.82543020013123347"/>
        </c:manualLayout>
      </c:layout>
      <c:scatterChart>
        <c:scatterStyle val="lineMarker"/>
        <c:varyColors val="0"/>
        <c:ser>
          <c:idx val="0"/>
          <c:order val="0"/>
          <c:tx>
            <c:strRef>
              <c:f>Sheet1!$B$1</c:f>
              <c:strCache>
                <c:ptCount val="1"/>
                <c:pt idx="0">
                  <c:v>Induction (N=3,648)</c:v>
                </c:pt>
              </c:strCache>
            </c:strRef>
          </c:tx>
          <c:spPr>
            <a:ln w="41275">
              <a:solidFill>
                <a:srgbClr val="339933"/>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99.944999999999993</c:v>
                </c:pt>
                <c:pt idx="2">
                  <c:v>99.944999999999993</c:v>
                </c:pt>
                <c:pt idx="3">
                  <c:v>99.89</c:v>
                </c:pt>
                <c:pt idx="4">
                  <c:v>99.808000000000007</c:v>
                </c:pt>
                <c:pt idx="5">
                  <c:v>99.697999999999993</c:v>
                </c:pt>
                <c:pt idx="6">
                  <c:v>99.503</c:v>
                </c:pt>
                <c:pt idx="7">
                  <c:v>99.197000000000003</c:v>
                </c:pt>
                <c:pt idx="8">
                  <c:v>99.001000000000005</c:v>
                </c:pt>
                <c:pt idx="9">
                  <c:v>98.86</c:v>
                </c:pt>
                <c:pt idx="10">
                  <c:v>98.718000000000004</c:v>
                </c:pt>
                <c:pt idx="11">
                  <c:v>98.602999999999994</c:v>
                </c:pt>
                <c:pt idx="12">
                  <c:v>98.516000000000005</c:v>
                </c:pt>
                <c:pt idx="13">
                  <c:v>98.364999999999995</c:v>
                </c:pt>
                <c:pt idx="14">
                  <c:v>98.334000000000003</c:v>
                </c:pt>
                <c:pt idx="15">
                  <c:v>98.177999999999997</c:v>
                </c:pt>
                <c:pt idx="16">
                  <c:v>98.052000000000007</c:v>
                </c:pt>
                <c:pt idx="17">
                  <c:v>97.989000000000004</c:v>
                </c:pt>
                <c:pt idx="18">
                  <c:v>97.894000000000005</c:v>
                </c:pt>
                <c:pt idx="19">
                  <c:v>97.861999999999995</c:v>
                </c:pt>
                <c:pt idx="20">
                  <c:v>97.798000000000002</c:v>
                </c:pt>
                <c:pt idx="21">
                  <c:v>97.733999999999995</c:v>
                </c:pt>
                <c:pt idx="22">
                  <c:v>97.637</c:v>
                </c:pt>
                <c:pt idx="23">
                  <c:v>97.637</c:v>
                </c:pt>
                <c:pt idx="24">
                  <c:v>97.569000000000003</c:v>
                </c:pt>
                <c:pt idx="25">
                  <c:v>97.498999999999995</c:v>
                </c:pt>
                <c:pt idx="26">
                  <c:v>97.426000000000002</c:v>
                </c:pt>
                <c:pt idx="27">
                  <c:v>97.426000000000002</c:v>
                </c:pt>
                <c:pt idx="28">
                  <c:v>97.388999999999996</c:v>
                </c:pt>
                <c:pt idx="29">
                  <c:v>97.352000000000004</c:v>
                </c:pt>
                <c:pt idx="30">
                  <c:v>97.278000000000006</c:v>
                </c:pt>
                <c:pt idx="31">
                  <c:v>97.203000000000003</c:v>
                </c:pt>
                <c:pt idx="32">
                  <c:v>97.203000000000003</c:v>
                </c:pt>
                <c:pt idx="33">
                  <c:v>97.126999999999995</c:v>
                </c:pt>
                <c:pt idx="34">
                  <c:v>97.051000000000002</c:v>
                </c:pt>
                <c:pt idx="35">
                  <c:v>97.010999999999996</c:v>
                </c:pt>
                <c:pt idx="36">
                  <c:v>96.932000000000002</c:v>
                </c:pt>
                <c:pt idx="37">
                  <c:v>96.89</c:v>
                </c:pt>
                <c:pt idx="38">
                  <c:v>96.763000000000005</c:v>
                </c:pt>
                <c:pt idx="39">
                  <c:v>96.677999999999997</c:v>
                </c:pt>
                <c:pt idx="40">
                  <c:v>96.635000000000005</c:v>
                </c:pt>
                <c:pt idx="41">
                  <c:v>96.55</c:v>
                </c:pt>
                <c:pt idx="42">
                  <c:v>96.42</c:v>
                </c:pt>
                <c:pt idx="43">
                  <c:v>96.334000000000003</c:v>
                </c:pt>
                <c:pt idx="44">
                  <c:v>96.16</c:v>
                </c:pt>
                <c:pt idx="45">
                  <c:v>96.072000000000003</c:v>
                </c:pt>
                <c:pt idx="46">
                  <c:v>96.028000000000006</c:v>
                </c:pt>
                <c:pt idx="47">
                  <c:v>95.983000000000004</c:v>
                </c:pt>
                <c:pt idx="48">
                  <c:v>95.936000000000007</c:v>
                </c:pt>
                <c:pt idx="49">
                  <c:v>95.936000000000007</c:v>
                </c:pt>
                <c:pt idx="50">
                  <c:v>95.887</c:v>
                </c:pt>
                <c:pt idx="51">
                  <c:v>95.786000000000001</c:v>
                </c:pt>
                <c:pt idx="52">
                  <c:v>95.736000000000004</c:v>
                </c:pt>
                <c:pt idx="53">
                  <c:v>95.736000000000004</c:v>
                </c:pt>
                <c:pt idx="54">
                  <c:v>95.634</c:v>
                </c:pt>
                <c:pt idx="55">
                  <c:v>95.531999999999996</c:v>
                </c:pt>
                <c:pt idx="56">
                  <c:v>95.429000000000002</c:v>
                </c:pt>
                <c:pt idx="57">
                  <c:v>95.325999999999993</c:v>
                </c:pt>
                <c:pt idx="58">
                  <c:v>95.22</c:v>
                </c:pt>
                <c:pt idx="59">
                  <c:v>95.006</c:v>
                </c:pt>
                <c:pt idx="60">
                  <c:v>94.95</c:v>
                </c:pt>
                <c:pt idx="61">
                  <c:v>94.834000000000003</c:v>
                </c:pt>
                <c:pt idx="62">
                  <c:v>94.775000000000006</c:v>
                </c:pt>
                <c:pt idx="63">
                  <c:v>94.775000000000006</c:v>
                </c:pt>
                <c:pt idx="64">
                  <c:v>94.713999999999999</c:v>
                </c:pt>
                <c:pt idx="65">
                  <c:v>94.713999999999999</c:v>
                </c:pt>
                <c:pt idx="66">
                  <c:v>94.653000000000006</c:v>
                </c:pt>
                <c:pt idx="67">
                  <c:v>94.591999999999999</c:v>
                </c:pt>
                <c:pt idx="68">
                  <c:v>94.531000000000006</c:v>
                </c:pt>
                <c:pt idx="69">
                  <c:v>94.408000000000001</c:v>
                </c:pt>
                <c:pt idx="70">
                  <c:v>94.343999999999994</c:v>
                </c:pt>
                <c:pt idx="71">
                  <c:v>94.215999999999994</c:v>
                </c:pt>
                <c:pt idx="72">
                  <c:v>94.084000000000003</c:v>
                </c:pt>
                <c:pt idx="73">
                  <c:v>94.013999999999996</c:v>
                </c:pt>
                <c:pt idx="74">
                  <c:v>94.013999999999996</c:v>
                </c:pt>
                <c:pt idx="75">
                  <c:v>94.013999999999996</c:v>
                </c:pt>
                <c:pt idx="76">
                  <c:v>93.941999999999993</c:v>
                </c:pt>
                <c:pt idx="77">
                  <c:v>93.941999999999993</c:v>
                </c:pt>
                <c:pt idx="78">
                  <c:v>93.87</c:v>
                </c:pt>
                <c:pt idx="79">
                  <c:v>93.796999999999997</c:v>
                </c:pt>
                <c:pt idx="80">
                  <c:v>93.796999999999997</c:v>
                </c:pt>
                <c:pt idx="81">
                  <c:v>93.722999999999999</c:v>
                </c:pt>
                <c:pt idx="82">
                  <c:v>93.570999999999998</c:v>
                </c:pt>
                <c:pt idx="83">
                  <c:v>93.417000000000002</c:v>
                </c:pt>
                <c:pt idx="84">
                  <c:v>93.257999999999996</c:v>
                </c:pt>
                <c:pt idx="85">
                  <c:v>93.257999999999996</c:v>
                </c:pt>
                <c:pt idx="86">
                  <c:v>93.173000000000002</c:v>
                </c:pt>
                <c:pt idx="87">
                  <c:v>93.087000000000003</c:v>
                </c:pt>
                <c:pt idx="88">
                  <c:v>93</c:v>
                </c:pt>
                <c:pt idx="89">
                  <c:v>93</c:v>
                </c:pt>
                <c:pt idx="90">
                  <c:v>92.738</c:v>
                </c:pt>
                <c:pt idx="91">
                  <c:v>92.738</c:v>
                </c:pt>
                <c:pt idx="92">
                  <c:v>92.738</c:v>
                </c:pt>
                <c:pt idx="93">
                  <c:v>92.738</c:v>
                </c:pt>
                <c:pt idx="94">
                  <c:v>92.557000000000002</c:v>
                </c:pt>
                <c:pt idx="95">
                  <c:v>92.372</c:v>
                </c:pt>
                <c:pt idx="96">
                  <c:v>92.174000000000007</c:v>
                </c:pt>
                <c:pt idx="97">
                  <c:v>92.174000000000007</c:v>
                </c:pt>
                <c:pt idx="98">
                  <c:v>92.066999999999993</c:v>
                </c:pt>
                <c:pt idx="99">
                  <c:v>91.96</c:v>
                </c:pt>
                <c:pt idx="100">
                  <c:v>91.96</c:v>
                </c:pt>
                <c:pt idx="101">
                  <c:v>91.96</c:v>
                </c:pt>
                <c:pt idx="102">
                  <c:v>91.96</c:v>
                </c:pt>
                <c:pt idx="103">
                  <c:v>91.742000000000004</c:v>
                </c:pt>
                <c:pt idx="104">
                  <c:v>91.632000000000005</c:v>
                </c:pt>
                <c:pt idx="105">
                  <c:v>91.521000000000001</c:v>
                </c:pt>
                <c:pt idx="106">
                  <c:v>91.408000000000001</c:v>
                </c:pt>
                <c:pt idx="107">
                  <c:v>91.408000000000001</c:v>
                </c:pt>
                <c:pt idx="108">
                  <c:v>91.290999999999997</c:v>
                </c:pt>
                <c:pt idx="109">
                  <c:v>91.290999999999997</c:v>
                </c:pt>
                <c:pt idx="110">
                  <c:v>91.159000000000006</c:v>
                </c:pt>
                <c:pt idx="111">
                  <c:v>91.159000000000006</c:v>
                </c:pt>
                <c:pt idx="112">
                  <c:v>91.025000000000006</c:v>
                </c:pt>
                <c:pt idx="113">
                  <c:v>91.025000000000006</c:v>
                </c:pt>
                <c:pt idx="114">
                  <c:v>91.025000000000006</c:v>
                </c:pt>
                <c:pt idx="115">
                  <c:v>90.611000000000004</c:v>
                </c:pt>
                <c:pt idx="116">
                  <c:v>90.611000000000004</c:v>
                </c:pt>
                <c:pt idx="117">
                  <c:v>90.611000000000004</c:v>
                </c:pt>
                <c:pt idx="118">
                  <c:v>90.468999999999994</c:v>
                </c:pt>
                <c:pt idx="119">
                  <c:v>90.468999999999994</c:v>
                </c:pt>
                <c:pt idx="120">
                  <c:v>90.316999999999993</c:v>
                </c:pt>
                <c:pt idx="121">
                  <c:v>90.316999999999993</c:v>
                </c:pt>
                <c:pt idx="122">
                  <c:v>90.316999999999993</c:v>
                </c:pt>
                <c:pt idx="123">
                  <c:v>90.316999999999993</c:v>
                </c:pt>
                <c:pt idx="124">
                  <c:v>90.316999999999993</c:v>
                </c:pt>
                <c:pt idx="125">
                  <c:v>90.316999999999993</c:v>
                </c:pt>
                <c:pt idx="126">
                  <c:v>90.316999999999993</c:v>
                </c:pt>
                <c:pt idx="127">
                  <c:v>90.316999999999993</c:v>
                </c:pt>
                <c:pt idx="128">
                  <c:v>90.316999999999993</c:v>
                </c:pt>
                <c:pt idx="129">
                  <c:v>90.135000000000005</c:v>
                </c:pt>
                <c:pt idx="130">
                  <c:v>90.135000000000005</c:v>
                </c:pt>
                <c:pt idx="131">
                  <c:v>90.135000000000005</c:v>
                </c:pt>
                <c:pt idx="132">
                  <c:v>90.135000000000005</c:v>
                </c:pt>
                <c:pt idx="133">
                  <c:v>90.135000000000005</c:v>
                </c:pt>
                <c:pt idx="134">
                  <c:v>90.135000000000005</c:v>
                </c:pt>
                <c:pt idx="135">
                  <c:v>90.135000000000005</c:v>
                </c:pt>
                <c:pt idx="136">
                  <c:v>89.91</c:v>
                </c:pt>
                <c:pt idx="137">
                  <c:v>89.91</c:v>
                </c:pt>
                <c:pt idx="138">
                  <c:v>89.683999999999997</c:v>
                </c:pt>
                <c:pt idx="139">
                  <c:v>89.456000000000003</c:v>
                </c:pt>
                <c:pt idx="140">
                  <c:v>89.456000000000003</c:v>
                </c:pt>
                <c:pt idx="141">
                  <c:v>89.224999999999994</c:v>
                </c:pt>
                <c:pt idx="142">
                  <c:v>89.224999999999994</c:v>
                </c:pt>
                <c:pt idx="143">
                  <c:v>89.224999999999994</c:v>
                </c:pt>
                <c:pt idx="144">
                  <c:v>89.224999999999994</c:v>
                </c:pt>
                <c:pt idx="145">
                  <c:v>89.224999999999994</c:v>
                </c:pt>
                <c:pt idx="146">
                  <c:v>89.224999999999994</c:v>
                </c:pt>
                <c:pt idx="147">
                  <c:v>89.224999999999994</c:v>
                </c:pt>
                <c:pt idx="148">
                  <c:v>89.224999999999994</c:v>
                </c:pt>
                <c:pt idx="149">
                  <c:v>89.224999999999994</c:v>
                </c:pt>
                <c:pt idx="150">
                  <c:v>89.224999999999994</c:v>
                </c:pt>
                <c:pt idx="151">
                  <c:v>88.941999999999993</c:v>
                </c:pt>
                <c:pt idx="152">
                  <c:v>88.941999999999993</c:v>
                </c:pt>
                <c:pt idx="153">
                  <c:v>88.647999999999996</c:v>
                </c:pt>
                <c:pt idx="154">
                  <c:v>88.35</c:v>
                </c:pt>
                <c:pt idx="155">
                  <c:v>88.35</c:v>
                </c:pt>
                <c:pt idx="156">
                  <c:v>88.35</c:v>
                </c:pt>
                <c:pt idx="157">
                  <c:v>88.35</c:v>
                </c:pt>
                <c:pt idx="158">
                  <c:v>88.35</c:v>
                </c:pt>
                <c:pt idx="159">
                  <c:v>88.35</c:v>
                </c:pt>
                <c:pt idx="160">
                  <c:v>88.35</c:v>
                </c:pt>
                <c:pt idx="161">
                  <c:v>88.004000000000005</c:v>
                </c:pt>
                <c:pt idx="162">
                  <c:v>88.004000000000005</c:v>
                </c:pt>
                <c:pt idx="163">
                  <c:v>88.004000000000005</c:v>
                </c:pt>
                <c:pt idx="164">
                  <c:v>88.004000000000005</c:v>
                </c:pt>
                <c:pt idx="165">
                  <c:v>88.004000000000005</c:v>
                </c:pt>
                <c:pt idx="166">
                  <c:v>88.004000000000005</c:v>
                </c:pt>
                <c:pt idx="167">
                  <c:v>87.628</c:v>
                </c:pt>
                <c:pt idx="168">
                  <c:v>87.628</c:v>
                </c:pt>
                <c:pt idx="169">
                  <c:v>87.628</c:v>
                </c:pt>
                <c:pt idx="170">
                  <c:v>87.628</c:v>
                </c:pt>
                <c:pt idx="171">
                  <c:v>87.628</c:v>
                </c:pt>
                <c:pt idx="172">
                  <c:v>87.165999999999997</c:v>
                </c:pt>
                <c:pt idx="173">
                  <c:v>87.165999999999997</c:v>
                </c:pt>
                <c:pt idx="174">
                  <c:v>87.165999999999997</c:v>
                </c:pt>
                <c:pt idx="175">
                  <c:v>86.692999999999998</c:v>
                </c:pt>
                <c:pt idx="176">
                  <c:v>86.692999999999998</c:v>
                </c:pt>
                <c:pt idx="177">
                  <c:v>86.692999999999998</c:v>
                </c:pt>
                <c:pt idx="178">
                  <c:v>86.144000000000005</c:v>
                </c:pt>
                <c:pt idx="179">
                  <c:v>86.144000000000005</c:v>
                </c:pt>
                <c:pt idx="180">
                  <c:v>86.144000000000005</c:v>
                </c:pt>
              </c:numCache>
            </c:numRef>
          </c:yVal>
          <c:smooth val="0"/>
          <c:extLst>
            <c:ext xmlns:c16="http://schemas.microsoft.com/office/drawing/2014/chart" uri="{C3380CC4-5D6E-409C-BE32-E72D297353CC}">
              <c16:uniqueId val="{00000000-6117-4ABB-B3D9-ACBAF373BBB6}"/>
            </c:ext>
          </c:extLst>
        </c:ser>
        <c:ser>
          <c:idx val="1"/>
          <c:order val="1"/>
          <c:tx>
            <c:strRef>
              <c:f>Sheet1!$C$1</c:f>
              <c:strCache>
                <c:ptCount val="1"/>
                <c:pt idx="0">
                  <c:v>No induction (N=2,792)</c:v>
                </c:pt>
              </c:strCache>
            </c:strRef>
          </c:tx>
          <c:spPr>
            <a:ln w="41275">
              <a:solidFill>
                <a:srgbClr val="00B0F0"/>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99.963999999999999</c:v>
                </c:pt>
                <c:pt idx="4">
                  <c:v>99.891999999999996</c:v>
                </c:pt>
                <c:pt idx="5">
                  <c:v>99.855999999999995</c:v>
                </c:pt>
                <c:pt idx="6">
                  <c:v>99.674999999999997</c:v>
                </c:pt>
                <c:pt idx="7">
                  <c:v>99.382999999999996</c:v>
                </c:pt>
                <c:pt idx="8">
                  <c:v>99.162999999999997</c:v>
                </c:pt>
                <c:pt idx="9">
                  <c:v>98.978999999999999</c:v>
                </c:pt>
                <c:pt idx="10">
                  <c:v>98.83</c:v>
                </c:pt>
                <c:pt idx="11">
                  <c:v>98.605999999999995</c:v>
                </c:pt>
                <c:pt idx="12">
                  <c:v>98.456000000000003</c:v>
                </c:pt>
                <c:pt idx="13">
                  <c:v>98.3</c:v>
                </c:pt>
                <c:pt idx="14">
                  <c:v>98.260999999999996</c:v>
                </c:pt>
                <c:pt idx="15">
                  <c:v>98.221000000000004</c:v>
                </c:pt>
                <c:pt idx="16">
                  <c:v>98.180999999999997</c:v>
                </c:pt>
                <c:pt idx="17">
                  <c:v>98.141000000000005</c:v>
                </c:pt>
                <c:pt idx="18">
                  <c:v>98.100999999999999</c:v>
                </c:pt>
                <c:pt idx="19">
                  <c:v>97.899000000000001</c:v>
                </c:pt>
                <c:pt idx="20">
                  <c:v>97.817999999999998</c:v>
                </c:pt>
                <c:pt idx="21">
                  <c:v>97.817999999999998</c:v>
                </c:pt>
                <c:pt idx="22">
                  <c:v>97.777000000000001</c:v>
                </c:pt>
                <c:pt idx="23">
                  <c:v>97.611999999999995</c:v>
                </c:pt>
                <c:pt idx="24">
                  <c:v>97.611999999999995</c:v>
                </c:pt>
                <c:pt idx="25">
                  <c:v>97.525999999999996</c:v>
                </c:pt>
                <c:pt idx="26">
                  <c:v>97.481999999999999</c:v>
                </c:pt>
                <c:pt idx="27">
                  <c:v>97.438000000000002</c:v>
                </c:pt>
                <c:pt idx="28">
                  <c:v>97.438000000000002</c:v>
                </c:pt>
                <c:pt idx="29">
                  <c:v>97.394000000000005</c:v>
                </c:pt>
                <c:pt idx="30">
                  <c:v>97.216999999999999</c:v>
                </c:pt>
                <c:pt idx="31">
                  <c:v>96.995000000000005</c:v>
                </c:pt>
                <c:pt idx="32">
                  <c:v>96.950999999999993</c:v>
                </c:pt>
                <c:pt idx="33">
                  <c:v>96.861000000000004</c:v>
                </c:pt>
                <c:pt idx="34">
                  <c:v>96.816000000000003</c:v>
                </c:pt>
                <c:pt idx="35">
                  <c:v>96.724000000000004</c:v>
                </c:pt>
                <c:pt idx="36">
                  <c:v>96.677000000000007</c:v>
                </c:pt>
                <c:pt idx="37">
                  <c:v>96.63</c:v>
                </c:pt>
                <c:pt idx="38">
                  <c:v>96.385000000000005</c:v>
                </c:pt>
                <c:pt idx="39">
                  <c:v>96.385000000000005</c:v>
                </c:pt>
                <c:pt idx="40">
                  <c:v>96.385000000000005</c:v>
                </c:pt>
                <c:pt idx="41">
                  <c:v>96.284999999999997</c:v>
                </c:pt>
                <c:pt idx="42">
                  <c:v>96.135000000000005</c:v>
                </c:pt>
                <c:pt idx="43">
                  <c:v>96.084999999999994</c:v>
                </c:pt>
                <c:pt idx="44">
                  <c:v>96.034000000000006</c:v>
                </c:pt>
                <c:pt idx="45">
                  <c:v>96.034000000000006</c:v>
                </c:pt>
                <c:pt idx="46">
                  <c:v>95.879000000000005</c:v>
                </c:pt>
                <c:pt idx="47">
                  <c:v>95.722999999999999</c:v>
                </c:pt>
                <c:pt idx="48">
                  <c:v>95.617000000000004</c:v>
                </c:pt>
                <c:pt idx="49">
                  <c:v>95.617000000000004</c:v>
                </c:pt>
                <c:pt idx="50">
                  <c:v>95.506</c:v>
                </c:pt>
                <c:pt idx="51">
                  <c:v>95.45</c:v>
                </c:pt>
                <c:pt idx="52">
                  <c:v>95.393000000000001</c:v>
                </c:pt>
                <c:pt idx="53">
                  <c:v>95.337000000000003</c:v>
                </c:pt>
                <c:pt idx="54">
                  <c:v>95.337000000000003</c:v>
                </c:pt>
                <c:pt idx="55">
                  <c:v>95.28</c:v>
                </c:pt>
                <c:pt idx="56">
                  <c:v>95.222999999999999</c:v>
                </c:pt>
                <c:pt idx="57">
                  <c:v>95.165999999999997</c:v>
                </c:pt>
                <c:pt idx="58">
                  <c:v>95.108000000000004</c:v>
                </c:pt>
                <c:pt idx="59">
                  <c:v>95.05</c:v>
                </c:pt>
                <c:pt idx="60">
                  <c:v>94.99</c:v>
                </c:pt>
                <c:pt idx="61">
                  <c:v>94.929000000000002</c:v>
                </c:pt>
                <c:pt idx="62">
                  <c:v>94.744</c:v>
                </c:pt>
                <c:pt idx="63">
                  <c:v>94.62</c:v>
                </c:pt>
                <c:pt idx="64">
                  <c:v>94.433000000000007</c:v>
                </c:pt>
                <c:pt idx="65">
                  <c:v>94.183000000000007</c:v>
                </c:pt>
                <c:pt idx="66">
                  <c:v>94.058000000000007</c:v>
                </c:pt>
                <c:pt idx="67">
                  <c:v>93.933000000000007</c:v>
                </c:pt>
                <c:pt idx="68">
                  <c:v>93.617999999999995</c:v>
                </c:pt>
                <c:pt idx="69">
                  <c:v>93.491</c:v>
                </c:pt>
                <c:pt idx="70">
                  <c:v>93.491</c:v>
                </c:pt>
                <c:pt idx="71">
                  <c:v>93.295000000000002</c:v>
                </c:pt>
                <c:pt idx="72">
                  <c:v>93.093999999999994</c:v>
                </c:pt>
                <c:pt idx="73">
                  <c:v>93.093999999999994</c:v>
                </c:pt>
                <c:pt idx="74">
                  <c:v>93.024000000000001</c:v>
                </c:pt>
                <c:pt idx="75">
                  <c:v>93.024000000000001</c:v>
                </c:pt>
                <c:pt idx="76">
                  <c:v>92.953000000000003</c:v>
                </c:pt>
                <c:pt idx="77">
                  <c:v>92.953000000000003</c:v>
                </c:pt>
                <c:pt idx="78">
                  <c:v>92.881</c:v>
                </c:pt>
                <c:pt idx="79">
                  <c:v>92.736999999999995</c:v>
                </c:pt>
                <c:pt idx="80">
                  <c:v>92.373000000000005</c:v>
                </c:pt>
                <c:pt idx="81">
                  <c:v>92.227999999999994</c:v>
                </c:pt>
                <c:pt idx="82">
                  <c:v>92.08</c:v>
                </c:pt>
                <c:pt idx="83">
                  <c:v>92.004999999999995</c:v>
                </c:pt>
                <c:pt idx="84">
                  <c:v>91.927999999999997</c:v>
                </c:pt>
                <c:pt idx="85">
                  <c:v>91.927999999999997</c:v>
                </c:pt>
                <c:pt idx="86">
                  <c:v>91.927999999999997</c:v>
                </c:pt>
                <c:pt idx="87">
                  <c:v>91.927999999999997</c:v>
                </c:pt>
                <c:pt idx="88">
                  <c:v>91.763999999999996</c:v>
                </c:pt>
                <c:pt idx="89">
                  <c:v>91.763999999999996</c:v>
                </c:pt>
                <c:pt idx="90">
                  <c:v>91.682000000000002</c:v>
                </c:pt>
                <c:pt idx="91">
                  <c:v>91.516000000000005</c:v>
                </c:pt>
                <c:pt idx="92">
                  <c:v>91.347999999999999</c:v>
                </c:pt>
                <c:pt idx="93">
                  <c:v>91.347999999999999</c:v>
                </c:pt>
                <c:pt idx="94">
                  <c:v>91.177999999999997</c:v>
                </c:pt>
                <c:pt idx="95">
                  <c:v>91.177999999999997</c:v>
                </c:pt>
                <c:pt idx="96">
                  <c:v>91.09</c:v>
                </c:pt>
                <c:pt idx="97">
                  <c:v>91.09</c:v>
                </c:pt>
                <c:pt idx="98">
                  <c:v>91.09</c:v>
                </c:pt>
                <c:pt idx="99">
                  <c:v>91.09</c:v>
                </c:pt>
                <c:pt idx="100">
                  <c:v>91.09</c:v>
                </c:pt>
                <c:pt idx="101">
                  <c:v>90.997</c:v>
                </c:pt>
                <c:pt idx="102">
                  <c:v>90.903000000000006</c:v>
                </c:pt>
                <c:pt idx="103">
                  <c:v>90.903000000000006</c:v>
                </c:pt>
                <c:pt idx="104">
                  <c:v>90.903000000000006</c:v>
                </c:pt>
                <c:pt idx="105">
                  <c:v>90.712000000000003</c:v>
                </c:pt>
                <c:pt idx="106">
                  <c:v>90.614999999999995</c:v>
                </c:pt>
                <c:pt idx="107">
                  <c:v>90.614999999999995</c:v>
                </c:pt>
                <c:pt idx="108">
                  <c:v>90.614999999999995</c:v>
                </c:pt>
                <c:pt idx="109">
                  <c:v>90.509</c:v>
                </c:pt>
                <c:pt idx="110">
                  <c:v>90.509</c:v>
                </c:pt>
                <c:pt idx="111">
                  <c:v>90.400999999999996</c:v>
                </c:pt>
                <c:pt idx="112">
                  <c:v>90.183000000000007</c:v>
                </c:pt>
                <c:pt idx="113">
                  <c:v>90.183000000000007</c:v>
                </c:pt>
                <c:pt idx="114">
                  <c:v>90.072000000000003</c:v>
                </c:pt>
                <c:pt idx="115">
                  <c:v>89.960999999999999</c:v>
                </c:pt>
                <c:pt idx="116">
                  <c:v>89.960999999999999</c:v>
                </c:pt>
                <c:pt idx="117">
                  <c:v>89.960999999999999</c:v>
                </c:pt>
                <c:pt idx="118">
                  <c:v>89.733999999999995</c:v>
                </c:pt>
                <c:pt idx="119">
                  <c:v>89.62</c:v>
                </c:pt>
                <c:pt idx="120">
                  <c:v>89.501000000000005</c:v>
                </c:pt>
                <c:pt idx="121">
                  <c:v>89.376999999999995</c:v>
                </c:pt>
                <c:pt idx="122">
                  <c:v>89.376999999999995</c:v>
                </c:pt>
                <c:pt idx="123">
                  <c:v>89.376999999999995</c:v>
                </c:pt>
                <c:pt idx="124">
                  <c:v>89.123999999999995</c:v>
                </c:pt>
                <c:pt idx="125">
                  <c:v>88.997</c:v>
                </c:pt>
                <c:pt idx="126">
                  <c:v>88.867999999999995</c:v>
                </c:pt>
                <c:pt idx="127">
                  <c:v>88.867999999999995</c:v>
                </c:pt>
                <c:pt idx="128">
                  <c:v>88.608000000000004</c:v>
                </c:pt>
                <c:pt idx="129">
                  <c:v>88.477000000000004</c:v>
                </c:pt>
                <c:pt idx="130">
                  <c:v>88.344999999999999</c:v>
                </c:pt>
                <c:pt idx="131">
                  <c:v>88.344999999999999</c:v>
                </c:pt>
                <c:pt idx="132">
                  <c:v>88.344999999999999</c:v>
                </c:pt>
                <c:pt idx="133">
                  <c:v>88.055999999999997</c:v>
                </c:pt>
                <c:pt idx="134">
                  <c:v>87.766000000000005</c:v>
                </c:pt>
                <c:pt idx="135">
                  <c:v>87.766000000000005</c:v>
                </c:pt>
                <c:pt idx="136">
                  <c:v>87.766000000000005</c:v>
                </c:pt>
                <c:pt idx="137">
                  <c:v>87.617000000000004</c:v>
                </c:pt>
                <c:pt idx="138">
                  <c:v>87.468000000000004</c:v>
                </c:pt>
                <c:pt idx="139">
                  <c:v>87.317999999999998</c:v>
                </c:pt>
                <c:pt idx="140">
                  <c:v>87.317999999999998</c:v>
                </c:pt>
                <c:pt idx="141">
                  <c:v>87.317999999999998</c:v>
                </c:pt>
                <c:pt idx="142">
                  <c:v>87.164000000000001</c:v>
                </c:pt>
                <c:pt idx="143">
                  <c:v>87.164000000000001</c:v>
                </c:pt>
                <c:pt idx="144">
                  <c:v>86.837000000000003</c:v>
                </c:pt>
                <c:pt idx="145">
                  <c:v>86.837000000000003</c:v>
                </c:pt>
                <c:pt idx="146">
                  <c:v>86.662000000000006</c:v>
                </c:pt>
                <c:pt idx="147">
                  <c:v>86.662000000000006</c:v>
                </c:pt>
                <c:pt idx="148">
                  <c:v>86.662000000000006</c:v>
                </c:pt>
                <c:pt idx="149">
                  <c:v>86.488</c:v>
                </c:pt>
                <c:pt idx="150">
                  <c:v>86.488</c:v>
                </c:pt>
                <c:pt idx="151">
                  <c:v>86.488</c:v>
                </c:pt>
                <c:pt idx="152">
                  <c:v>86.488</c:v>
                </c:pt>
                <c:pt idx="153">
                  <c:v>86.488</c:v>
                </c:pt>
                <c:pt idx="154">
                  <c:v>86.308000000000007</c:v>
                </c:pt>
                <c:pt idx="155">
                  <c:v>86.308000000000007</c:v>
                </c:pt>
                <c:pt idx="156">
                  <c:v>86.308000000000007</c:v>
                </c:pt>
                <c:pt idx="157">
                  <c:v>86.11</c:v>
                </c:pt>
                <c:pt idx="158">
                  <c:v>85.91</c:v>
                </c:pt>
                <c:pt idx="159">
                  <c:v>85.91</c:v>
                </c:pt>
                <c:pt idx="160">
                  <c:v>85.91</c:v>
                </c:pt>
                <c:pt idx="161">
                  <c:v>85.91</c:v>
                </c:pt>
                <c:pt idx="162">
                  <c:v>85.91</c:v>
                </c:pt>
                <c:pt idx="163">
                  <c:v>85.91</c:v>
                </c:pt>
                <c:pt idx="164">
                  <c:v>85.701999999999998</c:v>
                </c:pt>
                <c:pt idx="165">
                  <c:v>85.492999999999995</c:v>
                </c:pt>
                <c:pt idx="166">
                  <c:v>85.281000000000006</c:v>
                </c:pt>
                <c:pt idx="167">
                  <c:v>85.281000000000006</c:v>
                </c:pt>
                <c:pt idx="168">
                  <c:v>85.281000000000006</c:v>
                </c:pt>
                <c:pt idx="169">
                  <c:v>85.281000000000006</c:v>
                </c:pt>
                <c:pt idx="170">
                  <c:v>85.043000000000006</c:v>
                </c:pt>
                <c:pt idx="171">
                  <c:v>85.043000000000006</c:v>
                </c:pt>
                <c:pt idx="172">
                  <c:v>84.793999999999997</c:v>
                </c:pt>
                <c:pt idx="173">
                  <c:v>84.545000000000002</c:v>
                </c:pt>
                <c:pt idx="174">
                  <c:v>84.545000000000002</c:v>
                </c:pt>
                <c:pt idx="175">
                  <c:v>84.015000000000001</c:v>
                </c:pt>
                <c:pt idx="176">
                  <c:v>84.015000000000001</c:v>
                </c:pt>
                <c:pt idx="177">
                  <c:v>84.015000000000001</c:v>
                </c:pt>
                <c:pt idx="178">
                  <c:v>84.015000000000001</c:v>
                </c:pt>
                <c:pt idx="179">
                  <c:v>84.015000000000001</c:v>
                </c:pt>
                <c:pt idx="180">
                  <c:v>84.015000000000001</c:v>
                </c:pt>
              </c:numCache>
            </c:numRef>
          </c:yVal>
          <c:smooth val="0"/>
          <c:extLst>
            <c:ext xmlns:c16="http://schemas.microsoft.com/office/drawing/2014/chart" uri="{C3380CC4-5D6E-409C-BE32-E72D297353CC}">
              <c16:uniqueId val="{00000001-6117-4ABB-B3D9-ACBAF373BBB6}"/>
            </c:ext>
          </c:extLst>
        </c:ser>
        <c:dLbls>
          <c:showLegendKey val="0"/>
          <c:showVal val="0"/>
          <c:showCatName val="0"/>
          <c:showSerName val="0"/>
          <c:showPercent val="0"/>
          <c:showBubbleSize val="0"/>
        </c:dLbls>
        <c:axId val="675425024"/>
        <c:axId val="675425416"/>
      </c:scatterChart>
      <c:valAx>
        <c:axId val="675425024"/>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5416"/>
        <c:crosses val="autoZero"/>
        <c:crossBetween val="midCat"/>
        <c:majorUnit val="1"/>
      </c:valAx>
      <c:valAx>
        <c:axId val="675425416"/>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Lymphoma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25024"/>
        <c:crosses val="autoZero"/>
        <c:crossBetween val="midCat"/>
        <c:majorUnit val="10"/>
      </c:valAx>
      <c:spPr>
        <a:noFill/>
        <a:ln>
          <a:solidFill>
            <a:schemeClr val="bg2"/>
          </a:solidFill>
        </a:ln>
      </c:spPr>
    </c:plotArea>
    <c:legend>
      <c:legendPos val="r"/>
      <c:layout>
        <c:manualLayout>
          <c:xMode val="edge"/>
          <c:yMode val="edge"/>
          <c:x val="0.12372413072259776"/>
          <c:y val="0.71804749015748026"/>
          <c:w val="0.60921828908554576"/>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3.8461538461538464E-2"/>
          <c:w val="0.87922221204909956"/>
          <c:h val="0.83621834432858755"/>
        </c:manualLayout>
      </c:layout>
      <c:lineChart>
        <c:grouping val="standard"/>
        <c:varyColors val="0"/>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303)</c:v>
                </c:pt>
                <c:pt idx="1">
                  <c:v>31 Days - 1 Year (N  = 359)</c:v>
                </c:pt>
                <c:pt idx="2">
                  <c:v>&gt;1 Year - 3 Years (N = 290)</c:v>
                </c:pt>
                <c:pt idx="3">
                  <c:v>&gt;3 Years - 5 Years (N = 239)</c:v>
                </c:pt>
                <c:pt idx="4">
                  <c:v>&gt;5 Years - 10 Years (N = 436)</c:v>
                </c:pt>
                <c:pt idx="5">
                  <c:v>&gt;10 Years
(N = 532)</c:v>
                </c:pt>
              </c:strCache>
            </c:strRef>
          </c:cat>
          <c:val>
            <c:numRef>
              <c:f>Sheet1!$B$2:$G$2</c:f>
              <c:numCache>
                <c:formatCode>General</c:formatCode>
                <c:ptCount val="6"/>
                <c:pt idx="0">
                  <c:v>1.3</c:v>
                </c:pt>
                <c:pt idx="1">
                  <c:v>2.5</c:v>
                </c:pt>
                <c:pt idx="2">
                  <c:v>13.8</c:v>
                </c:pt>
                <c:pt idx="3">
                  <c:v>16.3</c:v>
                </c:pt>
                <c:pt idx="4">
                  <c:v>20.399999999999999</c:v>
                </c:pt>
                <c:pt idx="5">
                  <c:v>24.1</c:v>
                </c:pt>
              </c:numCache>
            </c:numRef>
          </c:val>
          <c:smooth val="0"/>
          <c:extLst>
            <c:ext xmlns:c16="http://schemas.microsoft.com/office/drawing/2014/chart" uri="{C3380CC4-5D6E-409C-BE32-E72D297353CC}">
              <c16:uniqueId val="{00000000-7EED-4E80-A9D1-1001E27187D0}"/>
            </c:ext>
          </c:extLst>
        </c:ser>
        <c:ser>
          <c:idx val="1"/>
          <c:order val="1"/>
          <c:tx>
            <c:strRef>
              <c:f>Sheet1!$A$3</c:f>
              <c:strCache>
                <c:ptCount val="1"/>
                <c:pt idx="0">
                  <c:v>Acute Rejection</c:v>
                </c:pt>
              </c:strCache>
            </c:strRef>
          </c:tx>
          <c:spPr>
            <a:ln w="41275">
              <a:solidFill>
                <a:srgbClr val="FF9933"/>
              </a:solidFill>
              <a:prstDash val="solid"/>
            </a:ln>
          </c:spPr>
          <c:marker>
            <c:symbol val="diamond"/>
            <c:size val="12"/>
            <c:spPr>
              <a:solidFill>
                <a:srgbClr val="FF9933"/>
              </a:solidFill>
              <a:ln>
                <a:noFill/>
                <a:prstDash val="solid"/>
              </a:ln>
            </c:spPr>
          </c:marker>
          <c:cat>
            <c:strRef>
              <c:f>Sheet1!$B$1:$G$1</c:f>
              <c:strCache>
                <c:ptCount val="6"/>
                <c:pt idx="0">
                  <c:v>0-30 Days
(N = 303)</c:v>
                </c:pt>
                <c:pt idx="1">
                  <c:v>31 Days - 1 Year (N  = 359)</c:v>
                </c:pt>
                <c:pt idx="2">
                  <c:v>&gt;1 Year - 3 Years (N = 290)</c:v>
                </c:pt>
                <c:pt idx="3">
                  <c:v>&gt;3 Years - 5 Years (N = 239)</c:v>
                </c:pt>
                <c:pt idx="4">
                  <c:v>&gt;5 Years - 10 Years (N = 436)</c:v>
                </c:pt>
                <c:pt idx="5">
                  <c:v>&gt;10 Years
(N = 532)</c:v>
                </c:pt>
              </c:strCache>
            </c:strRef>
          </c:cat>
          <c:val>
            <c:numRef>
              <c:f>Sheet1!$B$3:$G$3</c:f>
              <c:numCache>
                <c:formatCode>General</c:formatCode>
                <c:ptCount val="6"/>
                <c:pt idx="0">
                  <c:v>5.6</c:v>
                </c:pt>
                <c:pt idx="1">
                  <c:v>15.9</c:v>
                </c:pt>
                <c:pt idx="2">
                  <c:v>16.899999999999999</c:v>
                </c:pt>
                <c:pt idx="3">
                  <c:v>14.2</c:v>
                </c:pt>
                <c:pt idx="4">
                  <c:v>9.9</c:v>
                </c:pt>
                <c:pt idx="5">
                  <c:v>4.7</c:v>
                </c:pt>
              </c:numCache>
            </c:numRef>
          </c:val>
          <c:smooth val="0"/>
          <c:extLst>
            <c:ext xmlns:c16="http://schemas.microsoft.com/office/drawing/2014/chart" uri="{C3380CC4-5D6E-409C-BE32-E72D297353CC}">
              <c16:uniqueId val="{00000001-7EED-4E80-A9D1-1001E27187D0}"/>
            </c:ext>
          </c:extLst>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303)</c:v>
                </c:pt>
                <c:pt idx="1">
                  <c:v>31 Days - 1 Year (N  = 359)</c:v>
                </c:pt>
                <c:pt idx="2">
                  <c:v>&gt;1 Year - 3 Years (N = 290)</c:v>
                </c:pt>
                <c:pt idx="3">
                  <c:v>&gt;3 Years - 5 Years (N = 239)</c:v>
                </c:pt>
                <c:pt idx="4">
                  <c:v>&gt;5 Years - 10 Years (N = 436)</c:v>
                </c:pt>
                <c:pt idx="5">
                  <c:v>&gt;10 Years
(N = 532)</c:v>
                </c:pt>
              </c:strCache>
            </c:strRef>
          </c:cat>
          <c:val>
            <c:numRef>
              <c:f>Sheet1!$B$4:$G$4</c:f>
              <c:numCache>
                <c:formatCode>General</c:formatCode>
                <c:ptCount val="6"/>
                <c:pt idx="0">
                  <c:v>6.9</c:v>
                </c:pt>
                <c:pt idx="1">
                  <c:v>13.6</c:v>
                </c:pt>
                <c:pt idx="2">
                  <c:v>5.9</c:v>
                </c:pt>
                <c:pt idx="3">
                  <c:v>5.9</c:v>
                </c:pt>
                <c:pt idx="4">
                  <c:v>4.8</c:v>
                </c:pt>
                <c:pt idx="5">
                  <c:v>6.4</c:v>
                </c:pt>
              </c:numCache>
            </c:numRef>
          </c:val>
          <c:smooth val="0"/>
          <c:extLst>
            <c:ext xmlns:c16="http://schemas.microsoft.com/office/drawing/2014/chart" uri="{C3380CC4-5D6E-409C-BE32-E72D297353CC}">
              <c16:uniqueId val="{00000002-7EED-4E80-A9D1-1001E27187D0}"/>
            </c:ext>
          </c:extLst>
        </c:ser>
        <c:ser>
          <c:idx val="2"/>
          <c:order val="3"/>
          <c:tx>
            <c:strRef>
              <c:f>Sheet1!$A$5</c:f>
              <c:strCache>
                <c:ptCount val="1"/>
                <c:pt idx="0">
                  <c:v>Graft Failure</c:v>
                </c:pt>
              </c:strCache>
            </c:strRef>
          </c:tx>
          <c:spPr>
            <a:ln w="41275">
              <a:solidFill>
                <a:srgbClr val="339933"/>
              </a:solidFill>
              <a:prstDash val="solid"/>
            </a:ln>
          </c:spPr>
          <c:marker>
            <c:symbol val="diamond"/>
            <c:size val="12"/>
            <c:spPr>
              <a:solidFill>
                <a:srgbClr val="339933"/>
              </a:solidFill>
              <a:ln>
                <a:noFill/>
                <a:prstDash val="solid"/>
              </a:ln>
            </c:spPr>
          </c:marker>
          <c:cat>
            <c:strRef>
              <c:f>Sheet1!$B$1:$G$1</c:f>
              <c:strCache>
                <c:ptCount val="6"/>
                <c:pt idx="0">
                  <c:v>0-30 Days
(N = 303)</c:v>
                </c:pt>
                <c:pt idx="1">
                  <c:v>31 Days - 1 Year (N  = 359)</c:v>
                </c:pt>
                <c:pt idx="2">
                  <c:v>&gt;1 Year - 3 Years (N = 290)</c:v>
                </c:pt>
                <c:pt idx="3">
                  <c:v>&gt;3 Years - 5 Years (N = 239)</c:v>
                </c:pt>
                <c:pt idx="4">
                  <c:v>&gt;5 Years - 10 Years (N = 436)</c:v>
                </c:pt>
                <c:pt idx="5">
                  <c:v>&gt;10 Years
(N = 532)</c:v>
                </c:pt>
              </c:strCache>
            </c:strRef>
          </c:cat>
          <c:val>
            <c:numRef>
              <c:f>Sheet1!$B$5:$G$5</c:f>
              <c:numCache>
                <c:formatCode>General</c:formatCode>
                <c:ptCount val="6"/>
                <c:pt idx="0">
                  <c:v>39.6</c:v>
                </c:pt>
                <c:pt idx="1">
                  <c:v>22.3</c:v>
                </c:pt>
                <c:pt idx="2">
                  <c:v>40</c:v>
                </c:pt>
                <c:pt idx="3">
                  <c:v>37.200000000000003</c:v>
                </c:pt>
                <c:pt idx="4">
                  <c:v>41.3</c:v>
                </c:pt>
                <c:pt idx="5">
                  <c:v>32.5</c:v>
                </c:pt>
              </c:numCache>
            </c:numRef>
          </c:val>
          <c:smooth val="0"/>
          <c:extLst>
            <c:ext xmlns:c16="http://schemas.microsoft.com/office/drawing/2014/chart" uri="{C3380CC4-5D6E-409C-BE32-E72D297353CC}">
              <c16:uniqueId val="{00000003-7EED-4E80-A9D1-1001E27187D0}"/>
            </c:ext>
          </c:extLst>
        </c:ser>
        <c:dLbls>
          <c:showLegendKey val="0"/>
          <c:showVal val="0"/>
          <c:showCatName val="0"/>
          <c:showSerName val="0"/>
          <c:showPercent val="0"/>
          <c:showBubbleSize val="0"/>
        </c:dLbls>
        <c:marker val="1"/>
        <c:smooth val="0"/>
        <c:axId val="674085944"/>
        <c:axId val="579643288"/>
      </c:lineChart>
      <c:catAx>
        <c:axId val="674085944"/>
        <c:scaling>
          <c:orientation val="minMax"/>
        </c:scaling>
        <c:delete val="0"/>
        <c:axPos val="b"/>
        <c:numFmt formatCode="General" sourceLinked="1"/>
        <c:majorTickMark val="out"/>
        <c:minorTickMark val="none"/>
        <c:tickLblPos val="nextTo"/>
        <c:spPr>
          <a:ln>
            <a:solidFill>
              <a:schemeClr val="bg2"/>
            </a:solidFill>
          </a:ln>
        </c:spPr>
        <c:txPr>
          <a:bodyPr rot="0" vert="horz"/>
          <a:lstStyle/>
          <a:p>
            <a:pPr>
              <a:defRPr sz="1200">
                <a:solidFill>
                  <a:schemeClr val="bg2"/>
                </a:solidFill>
              </a:defRPr>
            </a:pPr>
            <a:endParaRPr lang="en-US"/>
          </a:p>
        </c:txPr>
        <c:crossAx val="579643288"/>
        <c:crosses val="autoZero"/>
        <c:auto val="1"/>
        <c:lblAlgn val="ctr"/>
        <c:lblOffset val="100"/>
        <c:tickLblSkip val="1"/>
        <c:tickMarkSkip val="1"/>
        <c:noMultiLvlLbl val="0"/>
      </c:catAx>
      <c:valAx>
        <c:axId val="579643288"/>
        <c:scaling>
          <c:orientation val="minMax"/>
          <c:max val="50"/>
          <c:min val="0"/>
        </c:scaling>
        <c:delete val="0"/>
        <c:axPos val="l"/>
        <c:majorGridlines>
          <c:spPr>
            <a:ln w="3175">
              <a:solidFill>
                <a:schemeClr val="bg2"/>
              </a:solidFill>
              <a:prstDash val="sysDash"/>
            </a:ln>
          </c:spPr>
        </c:majorGridlines>
        <c:numFmt formatCode="0" sourceLinked="0"/>
        <c:majorTickMark val="out"/>
        <c:minorTickMark val="none"/>
        <c:tickLblPos val="nextTo"/>
        <c:spPr>
          <a:ln w="3175">
            <a:solidFill>
              <a:schemeClr val="bg2"/>
            </a:solidFill>
            <a:prstDash val="solid"/>
          </a:ln>
        </c:spPr>
        <c:txPr>
          <a:bodyPr rot="0" vert="horz"/>
          <a:lstStyle/>
          <a:p>
            <a:pPr>
              <a:defRPr sz="1500" b="1" i="0" u="none" strike="noStrike" baseline="0">
                <a:solidFill>
                  <a:schemeClr val="bg2"/>
                </a:solidFill>
                <a:latin typeface="Arial"/>
                <a:ea typeface="Arial"/>
                <a:cs typeface="Arial"/>
              </a:defRPr>
            </a:pPr>
            <a:endParaRPr lang="en-US"/>
          </a:p>
        </c:txPr>
        <c:crossAx val="674085944"/>
        <c:crosses val="autoZero"/>
        <c:crossBetween val="between"/>
        <c:majorUnit val="10"/>
      </c:valAx>
      <c:spPr>
        <a:noFill/>
        <a:ln w="12700">
          <a:solidFill>
            <a:schemeClr val="bg2"/>
          </a:solidFill>
          <a:prstDash val="solid"/>
        </a:ln>
      </c:spPr>
    </c:plotArea>
    <c:legend>
      <c:legendPos val="r"/>
      <c:layout>
        <c:manualLayout>
          <c:xMode val="edge"/>
          <c:yMode val="edge"/>
          <c:x val="0.12861518036989561"/>
          <c:y val="4.9316024686103417E-2"/>
          <c:w val="0.81974649789415865"/>
          <c:h val="0.10524132794211535"/>
        </c:manualLayout>
      </c:layout>
      <c:overlay val="0"/>
      <c:spPr>
        <a:noFill/>
        <a:ln w="3175">
          <a:solidFill>
            <a:schemeClr val="bg2"/>
          </a:solidFill>
          <a:prstDash val="solid"/>
        </a:ln>
      </c:spPr>
      <c:txPr>
        <a:bodyPr/>
        <a:lstStyle/>
        <a:p>
          <a:pPr>
            <a:defRPr sz="1400" b="1" i="0" u="none" strike="noStrike" baseline="0">
              <a:solidFill>
                <a:schemeClr val="bg2"/>
              </a:solidFill>
              <a:latin typeface="Arial"/>
              <a:ea typeface="Arial"/>
              <a:cs typeface="Arial"/>
            </a:defRPr>
          </a:pPr>
          <a:endParaRPr lang="en-US"/>
        </a:p>
      </c:txPr>
    </c:legend>
    <c:plotVisOnly val="1"/>
    <c:dispBlanksAs val="gap"/>
    <c:showDLblsOverMax val="0"/>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0.09735</cdr:x>
      <cdr:y>0.02248</cdr:y>
    </cdr:from>
    <cdr:to>
      <cdr:x>0.36283</cdr:x>
      <cdr:y>0.1006</cdr:y>
    </cdr:to>
    <cdr:sp macro="" textlink="">
      <cdr:nvSpPr>
        <cdr:cNvPr id="2" name="TextBox 1"/>
        <cdr:cNvSpPr txBox="1"/>
      </cdr:nvSpPr>
      <cdr:spPr>
        <a:xfrm xmlns:a="http://schemas.openxmlformats.org/drawingml/2006/main">
          <a:off x="838200" y="109632"/>
          <a:ext cx="228597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chemeClr val="bg2"/>
              </a:solidFill>
            </a:rPr>
            <a:t>Recipient Age (Years):</a:t>
          </a:r>
          <a:endParaRPr lang="en-US" sz="1500" b="1" dirty="0">
            <a:solidFill>
              <a:schemeClr val="bg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0.21239</cdr:x>
      <cdr:y>0.2199</cdr:y>
    </cdr:from>
    <cdr:to>
      <cdr:x>0.78761</cdr:x>
      <cdr:y>0.32984</cdr:y>
    </cdr:to>
    <cdr:sp macro="" textlink="">
      <cdr:nvSpPr>
        <cdr:cNvPr id="2" name="TextBox 1"/>
        <cdr:cNvSpPr txBox="1"/>
      </cdr:nvSpPr>
      <cdr:spPr>
        <a:xfrm xmlns:a="http://schemas.openxmlformats.org/drawingml/2006/main">
          <a:off x="1828800" y="1066800"/>
          <a:ext cx="4953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endParaRPr lang="en-US" sz="1400" b="1" dirty="0">
            <a:solidFill>
              <a:schemeClr val="bg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 </a:t>
          </a:r>
        </a:p>
        <a:p xmlns:a="http://schemas.openxmlformats.org/drawingml/2006/main">
          <a:endParaRPr lang="en-US" sz="1400" b="1" dirty="0">
            <a:solidFill>
              <a:schemeClr val="bg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 </a:t>
          </a:r>
        </a:p>
        <a:p xmlns:a="http://schemas.openxmlformats.org/drawingml/2006/main">
          <a:endParaRPr lang="en-US" sz="1400" b="1" dirty="0">
            <a:solidFill>
              <a:schemeClr val="bg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0.46018</cdr:x>
      <cdr:y>0.67692</cdr:y>
    </cdr:from>
    <cdr:to>
      <cdr:x>0.96461</cdr:x>
      <cdr:y>0.78982</cdr:y>
    </cdr:to>
    <cdr:sp macro="" textlink="">
      <cdr:nvSpPr>
        <cdr:cNvPr id="3" name="TextBox 2"/>
        <cdr:cNvSpPr txBox="1"/>
      </cdr:nvSpPr>
      <cdr:spPr>
        <a:xfrm xmlns:a="http://schemas.openxmlformats.org/drawingml/2006/main">
          <a:off x="3962400" y="3352800"/>
          <a:ext cx="4343445" cy="559194"/>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2"/>
              </a:solidFill>
            </a:rPr>
            <a:t>* Severe renal dysfunction = Creatinine &gt; 2.5 mg/dl (221 μmol/L), dialysis or renal transplant</a:t>
          </a:r>
        </a:p>
      </cdr:txBody>
    </cdr:sp>
  </cdr:relSizeAnchor>
</c:userShapes>
</file>

<file path=ppt/drawings/drawing18.xml><?xml version="1.0" encoding="utf-8"?>
<c:userShapes xmlns:c="http://schemas.openxmlformats.org/drawingml/2006/chart">
  <cdr:relSizeAnchor xmlns:cdr="http://schemas.openxmlformats.org/drawingml/2006/chartDrawing">
    <cdr:from>
      <cdr:x>0.13274</cdr:x>
      <cdr:y>0.43453</cdr:y>
    </cdr:from>
    <cdr:to>
      <cdr:x>0.63717</cdr:x>
      <cdr:y>0.54743</cdr:y>
    </cdr:to>
    <cdr:sp macro="" textlink="">
      <cdr:nvSpPr>
        <cdr:cNvPr id="3" name="TextBox 2"/>
        <cdr:cNvSpPr txBox="1"/>
      </cdr:nvSpPr>
      <cdr:spPr>
        <a:xfrm xmlns:a="http://schemas.openxmlformats.org/drawingml/2006/main">
          <a:off x="1143000" y="2019796"/>
          <a:ext cx="4343445" cy="524782"/>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2"/>
              </a:solidFill>
            </a:rPr>
            <a:t>* Severe renal dysfunction = Creatinine &gt; 2.5 mg/dl (221 μmol/L), dialysis or renal transplant</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bg2"/>
              </a:solidFill>
              <a:latin typeface="Arial"/>
              <a:cs typeface="Arial"/>
            </a:rPr>
            <a:t>Percentage of Deaths</a:t>
          </a: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1988-2003</a:t>
          </a:r>
          <a:endParaRPr lang="en-US" sz="1500" b="1" dirty="0">
            <a:solidFill>
              <a:srgbClr val="0070C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bg2"/>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chemeClr val="bg2"/>
            </a:solidFill>
            <a:latin typeface="Arial"/>
            <a:cs typeface="Aria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0.68966</cdr:x>
      <cdr:y>0.20669</cdr:y>
    </cdr:from>
    <cdr:to>
      <cdr:x>0.7931</cdr:x>
      <cdr:y>0.40097</cdr:y>
    </cdr:to>
    <cdr:sp macro="" textlink="">
      <cdr:nvSpPr>
        <cdr:cNvPr id="2" name="TextBox 1"/>
        <cdr:cNvSpPr txBox="1"/>
      </cdr:nvSpPr>
      <cdr:spPr>
        <a:xfrm xmlns:a="http://schemas.openxmlformats.org/drawingml/2006/main">
          <a:off x="6096000" y="9728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2.xml><?xml version="1.0" encoding="utf-8"?>
<c:userShapes xmlns:c="http://schemas.openxmlformats.org/drawingml/2006/chart">
  <cdr:relSizeAnchor xmlns:cdr="http://schemas.openxmlformats.org/drawingml/2006/chartDrawing">
    <cdr:from>
      <cdr:x>0.17949</cdr:x>
      <cdr:y>0.68108</cdr:y>
    </cdr:from>
    <cdr:to>
      <cdr:x>0.34188</cdr:x>
      <cdr:y>0.76216</cdr:y>
    </cdr:to>
    <cdr:sp macro="" textlink="">
      <cdr:nvSpPr>
        <cdr:cNvPr id="2" name="TextBox 1"/>
        <cdr:cNvSpPr txBox="1"/>
      </cdr:nvSpPr>
      <cdr:spPr>
        <a:xfrm xmlns:a="http://schemas.openxmlformats.org/drawingml/2006/main">
          <a:off x="1600200" y="3200400"/>
          <a:ext cx="1447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t>N = 5</a:t>
          </a:r>
          <a:endParaRPr lang="en-US" sz="1500" b="1" dirty="0"/>
        </a:p>
      </cdr:txBody>
    </cdr:sp>
  </cdr:relSizeAnchor>
  <cdr:relSizeAnchor xmlns:cdr="http://schemas.openxmlformats.org/drawingml/2006/chartDrawing">
    <cdr:from>
      <cdr:x>0.76213</cdr:x>
      <cdr:y>0.77838</cdr:y>
    </cdr:from>
    <cdr:to>
      <cdr:x>0.92452</cdr:x>
      <cdr:y>0.85946</cdr:y>
    </cdr:to>
    <cdr:sp macro="" textlink="">
      <cdr:nvSpPr>
        <cdr:cNvPr id="3" name="TextBox 1"/>
        <cdr:cNvSpPr txBox="1"/>
      </cdr:nvSpPr>
      <cdr:spPr>
        <a:xfrm xmlns:a="http://schemas.openxmlformats.org/drawingml/2006/main">
          <a:off x="6794683" y="3657600"/>
          <a:ext cx="14478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t>N = 0</a:t>
          </a:r>
          <a:endParaRPr lang="en-US" sz="1500" b="1" dirty="0"/>
        </a:p>
      </cdr:txBody>
    </cdr:sp>
  </cdr:relSizeAnchor>
</c:userShapes>
</file>

<file path=ppt/drawings/drawing23.xml><?xml version="1.0" encoding="utf-8"?>
<c:userShapes xmlns:c="http://schemas.openxmlformats.org/drawingml/2006/chart">
  <cdr:relSizeAnchor xmlns:cdr="http://schemas.openxmlformats.org/drawingml/2006/chartDrawing">
    <cdr:from>
      <cdr:x>0.0087</cdr:x>
      <cdr:y>0</cdr:y>
    </cdr:from>
    <cdr:to>
      <cdr:x>0.05932</cdr:x>
      <cdr:y>0.77049</cdr:y>
    </cdr:to>
    <cdr:sp macro="" textlink="">
      <cdr:nvSpPr>
        <cdr:cNvPr id="9" name="TextBox 8"/>
        <cdr:cNvSpPr txBox="1"/>
      </cdr:nvSpPr>
      <cdr:spPr>
        <a:xfrm xmlns:a="http://schemas.openxmlformats.org/drawingml/2006/main">
          <a:off x="78227" y="0"/>
          <a:ext cx="455173"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0.0087</cdr:x>
      <cdr:y>0</cdr:y>
    </cdr:from>
    <cdr:to>
      <cdr:x>0.05932</cdr:x>
      <cdr:y>0.80328</cdr:y>
    </cdr:to>
    <cdr:sp macro="" textlink="">
      <cdr:nvSpPr>
        <cdr:cNvPr id="9" name="TextBox 8"/>
        <cdr:cNvSpPr txBox="1"/>
      </cdr:nvSpPr>
      <cdr:spPr>
        <a:xfrm xmlns:a="http://schemas.openxmlformats.org/drawingml/2006/main">
          <a:off x="78227" y="0"/>
          <a:ext cx="455173" cy="3733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2004-2008</a:t>
          </a:r>
          <a:endParaRPr lang="en-US" sz="1500" b="1" dirty="0">
            <a:solidFill>
              <a:srgbClr val="0070C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1988-2003</a:t>
          </a:r>
          <a:endParaRPr lang="en-US" sz="1500" b="1" dirty="0">
            <a:solidFill>
              <a:srgbClr val="0070C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2004-2008</a:t>
          </a:r>
          <a:endParaRPr lang="en-US" sz="1500" b="1" dirty="0">
            <a:solidFill>
              <a:srgbClr val="0070C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1988-2003</a:t>
          </a:r>
          <a:endParaRPr lang="en-US" sz="1500" b="1" dirty="0">
            <a:solidFill>
              <a:srgbClr val="0070C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2004-2008</a:t>
          </a:r>
          <a:endParaRPr lang="en-US" sz="1500" b="1" dirty="0">
            <a:solidFill>
              <a:srgbClr val="0070C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1988-2003</a:t>
          </a:r>
          <a:endParaRPr lang="en-US" sz="1500" b="1" dirty="0">
            <a:solidFill>
              <a:srgbClr val="0070C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2004-2008</a:t>
          </a:r>
          <a:endParaRPr lang="en-US" sz="1500" b="1" dirty="0">
            <a:solidFill>
              <a:srgbClr val="0070C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DE734E2-BCB6-4C57-B9E5-DDA820ECD009}" type="datetimeFigureOut">
              <a:rPr lang="en-US" smtClean="0"/>
              <a:pPr/>
              <a:t>10/15/2018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14111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19028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3098644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0070385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87450" y="725488"/>
            <a:ext cx="4649788" cy="3487737"/>
          </a:xfrm>
          <a:ln/>
        </p:spPr>
      </p:sp>
      <p:sp>
        <p:nvSpPr>
          <p:cNvPr id="258051" name="Rectangle 3"/>
          <p:cNvSpPr>
            <a:spLocks noGrp="1" noChangeArrowheads="1"/>
          </p:cNvSpPr>
          <p:nvPr>
            <p:ph type="body" idx="1"/>
          </p:nvPr>
        </p:nvSpPr>
        <p:spPr>
          <a:ln/>
        </p:spPr>
        <p:txBody>
          <a:bodyPr/>
          <a:lstStyle/>
          <a:p>
            <a:pPr defTabSz="912705"/>
            <a:endParaRPr lang="en-US" dirty="0" smtClean="0"/>
          </a:p>
        </p:txBody>
      </p:sp>
    </p:spTree>
    <p:extLst>
      <p:ext uri="{BB962C8B-B14F-4D97-AF65-F5344CB8AC3E}">
        <p14:creationId xmlns:p14="http://schemas.microsoft.com/office/powerpoint/2010/main" val="4701601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102</a:t>
            </a:fld>
            <a:endParaRPr lang="en-US" dirty="0"/>
          </a:p>
        </p:txBody>
      </p:sp>
    </p:spTree>
    <p:extLst>
      <p:ext uri="{BB962C8B-B14F-4D97-AF65-F5344CB8AC3E}">
        <p14:creationId xmlns:p14="http://schemas.microsoft.com/office/powerpoint/2010/main" val="25563163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84275" y="698500"/>
            <a:ext cx="4654550" cy="3490913"/>
          </a:xfrm>
          <a:ln/>
        </p:spPr>
      </p:sp>
      <p:sp>
        <p:nvSpPr>
          <p:cNvPr id="137219" name="Rectangle 3"/>
          <p:cNvSpPr>
            <a:spLocks noGrp="1" noChangeArrowheads="1"/>
          </p:cNvSpPr>
          <p:nvPr>
            <p:ph type="body" idx="1"/>
          </p:nvPr>
        </p:nvSpPr>
        <p:spPr>
          <a:xfrm>
            <a:off x="703264" y="4422776"/>
            <a:ext cx="5616575" cy="4187825"/>
          </a:xfrm>
          <a:ln/>
        </p:spPr>
        <p:txBody>
          <a:bodyPr/>
          <a:lstStyle/>
          <a:p>
            <a:endParaRPr lang="en-US" dirty="0" smtClean="0"/>
          </a:p>
        </p:txBody>
      </p:sp>
    </p:spTree>
    <p:extLst>
      <p:ext uri="{BB962C8B-B14F-4D97-AF65-F5344CB8AC3E}">
        <p14:creationId xmlns:p14="http://schemas.microsoft.com/office/powerpoint/2010/main" val="27726454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dirty="0" smtClean="0"/>
          </a:p>
        </p:txBody>
      </p:sp>
      <p:sp>
        <p:nvSpPr>
          <p:cNvPr id="302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4453597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1351207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pPr defTabSz="933237">
              <a:defRPr/>
            </a:pPr>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defTabSz="933237">
              <a:defRPr/>
            </a:pPr>
            <a:endParaRPr lang="en-US" dirty="0" smtClean="0"/>
          </a:p>
          <a:p>
            <a:pPr defTabSz="933237">
              <a:defRPr/>
            </a:pPr>
            <a:r>
              <a:rPr lang="en-US" dirty="0" smtClean="0"/>
              <a:t>Survival rates were compared using the log-rank test statistic. A significant p-value means that at least one of the groups is different than the others but it doesn’t identify which group it is. </a:t>
            </a:r>
            <a:r>
              <a:rPr lang="en-US" dirty="0"/>
              <a:t>Results of log-rank test should be interpreted with caution when curves cross.</a:t>
            </a:r>
          </a:p>
        </p:txBody>
      </p:sp>
      <p:sp>
        <p:nvSpPr>
          <p:cNvPr id="306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9292738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31160645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a:t>
            </a:r>
          </a:p>
          <a:p>
            <a:endParaRPr lang="en-US" dirty="0"/>
          </a:p>
          <a:p>
            <a:pPr defTabSz="933237">
              <a:defRPr/>
            </a:pPr>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11535805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109</a:t>
            </a:fld>
            <a:endParaRPr lang="en-US" dirty="0"/>
          </a:p>
        </p:txBody>
      </p:sp>
    </p:spTree>
    <p:extLst>
      <p:ext uri="{BB962C8B-B14F-4D97-AF65-F5344CB8AC3E}">
        <p14:creationId xmlns:p14="http://schemas.microsoft.com/office/powerpoint/2010/main" val="181371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28608211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37306831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dirty="0"/>
          </a:p>
        </p:txBody>
      </p:sp>
    </p:spTree>
    <p:extLst>
      <p:ext uri="{BB962C8B-B14F-4D97-AF65-F5344CB8AC3E}">
        <p14:creationId xmlns:p14="http://schemas.microsoft.com/office/powerpoint/2010/main" val="16239996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22295613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38534166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27560969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17937824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31141886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dirty="0"/>
          </a:p>
        </p:txBody>
      </p:sp>
    </p:spTree>
    <p:extLst>
      <p:ext uri="{BB962C8B-B14F-4D97-AF65-F5344CB8AC3E}">
        <p14:creationId xmlns:p14="http://schemas.microsoft.com/office/powerpoint/2010/main" val="2055300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dirty="0"/>
          </a:p>
        </p:txBody>
      </p:sp>
    </p:spTree>
    <p:extLst>
      <p:ext uri="{BB962C8B-B14F-4D97-AF65-F5344CB8AC3E}">
        <p14:creationId xmlns:p14="http://schemas.microsoft.com/office/powerpoint/2010/main" val="7514964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226354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9532590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2463865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dirty="0"/>
          </a:p>
        </p:txBody>
      </p:sp>
    </p:spTree>
    <p:extLst>
      <p:ext uri="{BB962C8B-B14F-4D97-AF65-F5344CB8AC3E}">
        <p14:creationId xmlns:p14="http://schemas.microsoft.com/office/powerpoint/2010/main" val="4795647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dirty="0"/>
          </a:p>
        </p:txBody>
      </p:sp>
    </p:spTree>
    <p:extLst>
      <p:ext uri="{BB962C8B-B14F-4D97-AF65-F5344CB8AC3E}">
        <p14:creationId xmlns:p14="http://schemas.microsoft.com/office/powerpoint/2010/main" val="36030828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dirty="0"/>
          </a:p>
        </p:txBody>
      </p:sp>
    </p:spTree>
    <p:extLst>
      <p:ext uri="{BB962C8B-B14F-4D97-AF65-F5344CB8AC3E}">
        <p14:creationId xmlns:p14="http://schemas.microsoft.com/office/powerpoint/2010/main" val="3749731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37723330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37201161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dirty="0"/>
          </a:p>
        </p:txBody>
      </p:sp>
    </p:spTree>
    <p:extLst>
      <p:ext uri="{BB962C8B-B14F-4D97-AF65-F5344CB8AC3E}">
        <p14:creationId xmlns:p14="http://schemas.microsoft.com/office/powerpoint/2010/main" val="35534059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dirty="0"/>
          </a:p>
        </p:txBody>
      </p:sp>
    </p:spTree>
    <p:extLst>
      <p:ext uri="{BB962C8B-B14F-4D97-AF65-F5344CB8AC3E}">
        <p14:creationId xmlns:p14="http://schemas.microsoft.com/office/powerpoint/2010/main" val="281037622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dirty="0"/>
          </a:p>
        </p:txBody>
      </p:sp>
    </p:spTree>
    <p:extLst>
      <p:ext uri="{BB962C8B-B14F-4D97-AF65-F5344CB8AC3E}">
        <p14:creationId xmlns:p14="http://schemas.microsoft.com/office/powerpoint/2010/main" val="25480355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330095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19720198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dirty="0"/>
          </a:p>
        </p:txBody>
      </p:sp>
    </p:spTree>
    <p:extLst>
      <p:ext uri="{BB962C8B-B14F-4D97-AF65-F5344CB8AC3E}">
        <p14:creationId xmlns:p14="http://schemas.microsoft.com/office/powerpoint/2010/main" val="17940166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dirty="0"/>
          </a:p>
        </p:txBody>
      </p:sp>
    </p:spTree>
    <p:extLst>
      <p:ext uri="{BB962C8B-B14F-4D97-AF65-F5344CB8AC3E}">
        <p14:creationId xmlns:p14="http://schemas.microsoft.com/office/powerpoint/2010/main" val="25417417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119462118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364140153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16295507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360985759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13334700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33323183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19938753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360005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326340934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dirty="0"/>
          </a:p>
        </p:txBody>
      </p:sp>
    </p:spTree>
    <p:extLst>
      <p:ext uri="{BB962C8B-B14F-4D97-AF65-F5344CB8AC3E}">
        <p14:creationId xmlns:p14="http://schemas.microsoft.com/office/powerpoint/2010/main" val="333550213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dirty="0"/>
          </a:p>
        </p:txBody>
      </p:sp>
    </p:spTree>
    <p:extLst>
      <p:ext uri="{BB962C8B-B14F-4D97-AF65-F5344CB8AC3E}">
        <p14:creationId xmlns:p14="http://schemas.microsoft.com/office/powerpoint/2010/main" val="32189873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dirty="0"/>
          </a:p>
        </p:txBody>
      </p:sp>
    </p:spTree>
    <p:extLst>
      <p:ext uri="{BB962C8B-B14F-4D97-AF65-F5344CB8AC3E}">
        <p14:creationId xmlns:p14="http://schemas.microsoft.com/office/powerpoint/2010/main" val="39476524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dirty="0"/>
          </a:p>
        </p:txBody>
      </p:sp>
    </p:spTree>
    <p:extLst>
      <p:ext uri="{BB962C8B-B14F-4D97-AF65-F5344CB8AC3E}">
        <p14:creationId xmlns:p14="http://schemas.microsoft.com/office/powerpoint/2010/main" val="12014650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160</a:t>
            </a:fld>
            <a:endParaRPr lang="en-US" dirty="0"/>
          </a:p>
        </p:txBody>
      </p:sp>
    </p:spTree>
    <p:extLst>
      <p:ext uri="{BB962C8B-B14F-4D97-AF65-F5344CB8AC3E}">
        <p14:creationId xmlns:p14="http://schemas.microsoft.com/office/powerpoint/2010/main" val="202647609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dirty="0"/>
          </a:p>
        </p:txBody>
      </p:sp>
    </p:spTree>
    <p:extLst>
      <p:ext uri="{BB962C8B-B14F-4D97-AF65-F5344CB8AC3E}">
        <p14:creationId xmlns:p14="http://schemas.microsoft.com/office/powerpoint/2010/main" val="245356623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dirty="0"/>
          </a:p>
        </p:txBody>
      </p:sp>
    </p:spTree>
    <p:extLst>
      <p:ext uri="{BB962C8B-B14F-4D97-AF65-F5344CB8AC3E}">
        <p14:creationId xmlns:p14="http://schemas.microsoft.com/office/powerpoint/2010/main" val="254532148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163</a:t>
            </a:fld>
            <a:endParaRPr lang="en-US" dirty="0">
              <a:solidFill>
                <a:prstClr val="black"/>
              </a:solidFill>
            </a:endParaRPr>
          </a:p>
        </p:txBody>
      </p:sp>
    </p:spTree>
    <p:extLst>
      <p:ext uri="{BB962C8B-B14F-4D97-AF65-F5344CB8AC3E}">
        <p14:creationId xmlns:p14="http://schemas.microsoft.com/office/powerpoint/2010/main" val="61597038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a:t>
            </a:r>
            <a:r>
              <a:rPr lang="en-US" sz="1200" kern="1200" dirty="0" smtClean="0">
                <a:solidFill>
                  <a:schemeClr val="tx1"/>
                </a:solidFill>
                <a:effectLst/>
                <a:latin typeface="+mn-lt"/>
                <a:ea typeface="+mn-ea"/>
                <a:cs typeface="+mn-cs"/>
              </a:rPr>
              <a:t>When expected cell counts were small, Fisher’s exact test was used instead. </a:t>
            </a:r>
            <a:r>
              <a:rPr lang="en-US" sz="1200" kern="1200" dirty="0" smtClean="0">
                <a:solidFill>
                  <a:schemeClr val="tx1"/>
                </a:solidFill>
                <a:latin typeface="+mn-lt"/>
                <a:ea typeface="+mn-ea"/>
                <a:cs typeface="+mn-cs"/>
              </a:rPr>
              <a:t>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endParaRPr lang="en-US" sz="1200" kern="1200" dirty="0" smtClean="0">
              <a:solidFill>
                <a:schemeClr val="tx1"/>
              </a:solidFill>
              <a:latin typeface="+mn-lt"/>
              <a:ea typeface="+mn-ea"/>
              <a:cs typeface="+mn-cs"/>
            </a:endParaRPr>
          </a:p>
          <a:p>
            <a:r>
              <a:rPr lang="en-US" sz="1200" b="0" i="0" u="none" strike="noStrike" kern="1200" dirty="0" smtClean="0">
                <a:solidFill>
                  <a:schemeClr val="tx1"/>
                </a:solidFill>
                <a:effectLst/>
                <a:latin typeface="+mn-lt"/>
                <a:ea typeface="+mn-ea"/>
                <a:cs typeface="+mn-cs"/>
              </a:rPr>
              <a:t>For diagnosis tabulations, unknown diagnoses were excluded. Status of retransplant tabulation included transplants with unknown diagnosis. Therefore the percent of retransplants may be lower than the percent with diagnosis of retransplant.</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dirty="0"/>
          </a:p>
        </p:txBody>
      </p:sp>
    </p:spTree>
    <p:extLst>
      <p:ext uri="{BB962C8B-B14F-4D97-AF65-F5344CB8AC3E}">
        <p14:creationId xmlns:p14="http://schemas.microsoft.com/office/powerpoint/2010/main" val="355810591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a:t>
            </a:r>
            <a:r>
              <a:rPr lang="en-US" sz="1200" kern="1200" dirty="0" smtClean="0">
                <a:solidFill>
                  <a:schemeClr val="tx1"/>
                </a:solidFill>
                <a:effectLst/>
                <a:latin typeface="+mn-lt"/>
                <a:ea typeface="+mn-ea"/>
                <a:cs typeface="+mn-cs"/>
              </a:rPr>
              <a:t>When expected cell counts were small, Fisher’s exact test was used instead. </a:t>
            </a:r>
            <a:r>
              <a:rPr lang="en-US" sz="1200" kern="1200" dirty="0" smtClean="0">
                <a:solidFill>
                  <a:schemeClr val="tx1"/>
                </a:solidFill>
                <a:latin typeface="+mn-lt"/>
                <a:ea typeface="+mn-ea"/>
                <a:cs typeface="+mn-cs"/>
              </a:rPr>
              <a:t>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dirty="0"/>
          </a:p>
        </p:txBody>
      </p:sp>
    </p:spTree>
    <p:extLst>
      <p:ext uri="{BB962C8B-B14F-4D97-AF65-F5344CB8AC3E}">
        <p14:creationId xmlns:p14="http://schemas.microsoft.com/office/powerpoint/2010/main" val="301498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24880175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dirty="0"/>
          </a:p>
        </p:txBody>
      </p:sp>
    </p:spTree>
    <p:extLst>
      <p:ext uri="{BB962C8B-B14F-4D97-AF65-F5344CB8AC3E}">
        <p14:creationId xmlns:p14="http://schemas.microsoft.com/office/powerpoint/2010/main" val="194402905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dirty="0"/>
          </a:p>
        </p:txBody>
      </p:sp>
    </p:spTree>
    <p:extLst>
      <p:ext uri="{BB962C8B-B14F-4D97-AF65-F5344CB8AC3E}">
        <p14:creationId xmlns:p14="http://schemas.microsoft.com/office/powerpoint/2010/main" val="411582421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dirty="0"/>
          </a:p>
        </p:txBody>
      </p:sp>
    </p:spTree>
    <p:extLst>
      <p:ext uri="{BB962C8B-B14F-4D97-AF65-F5344CB8AC3E}">
        <p14:creationId xmlns:p14="http://schemas.microsoft.com/office/powerpoint/2010/main" val="189774177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dirty="0" smtClean="0"/>
              <a:t>Results of log-rank test should be interpreted with caution when curves cross.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282916480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dirty="0" smtClean="0"/>
              <a:t>Results of log-rank test should be interpreted with caution when curves cross.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dirty="0"/>
          </a:p>
        </p:txBody>
      </p:sp>
    </p:spTree>
    <p:extLst>
      <p:ext uri="{BB962C8B-B14F-4D97-AF65-F5344CB8AC3E}">
        <p14:creationId xmlns:p14="http://schemas.microsoft.com/office/powerpoint/2010/main" val="283216910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171</a:t>
            </a:fld>
            <a:endParaRPr lang="en-US" dirty="0">
              <a:solidFill>
                <a:prstClr val="black"/>
              </a:solidFill>
            </a:endParaRPr>
          </a:p>
        </p:txBody>
      </p:sp>
    </p:spTree>
    <p:extLst>
      <p:ext uri="{BB962C8B-B14F-4D97-AF65-F5344CB8AC3E}">
        <p14:creationId xmlns:p14="http://schemas.microsoft.com/office/powerpoint/2010/main" val="51938086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year following transplantation.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314048820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99083718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32131194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Tree>
    <p:extLst>
      <p:ext uri="{BB962C8B-B14F-4D97-AF65-F5344CB8AC3E}">
        <p14:creationId xmlns:p14="http://schemas.microsoft.com/office/powerpoint/2010/main" val="394400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a:t>
            </a:fld>
            <a:endParaRPr lang="en-US" dirty="0"/>
          </a:p>
        </p:txBody>
      </p:sp>
    </p:spTree>
    <p:extLst>
      <p:ext uri="{BB962C8B-B14F-4D97-AF65-F5344CB8AC3E}">
        <p14:creationId xmlns:p14="http://schemas.microsoft.com/office/powerpoint/2010/main" val="400676891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dirty="0"/>
          </a:p>
        </p:txBody>
      </p:sp>
    </p:spTree>
    <p:extLst>
      <p:ext uri="{BB962C8B-B14F-4D97-AF65-F5344CB8AC3E}">
        <p14:creationId xmlns:p14="http://schemas.microsoft.com/office/powerpoint/2010/main" val="17086331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3004850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17</a:t>
            </a:fld>
            <a:endParaRPr lang="en-US" dirty="0"/>
          </a:p>
        </p:txBody>
      </p:sp>
    </p:spTree>
    <p:extLst>
      <p:ext uri="{BB962C8B-B14F-4D97-AF65-F5344CB8AC3E}">
        <p14:creationId xmlns:p14="http://schemas.microsoft.com/office/powerpoint/2010/main" val="379853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18</a:t>
            </a:fld>
            <a:endParaRPr lang="en-US" dirty="0"/>
          </a:p>
        </p:txBody>
      </p:sp>
    </p:spTree>
    <p:extLst>
      <p:ext uri="{BB962C8B-B14F-4D97-AF65-F5344CB8AC3E}">
        <p14:creationId xmlns:p14="http://schemas.microsoft.com/office/powerpoint/2010/main" val="102773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19</a:t>
            </a:fld>
            <a:endParaRPr lang="en-US" dirty="0"/>
          </a:p>
        </p:txBody>
      </p:sp>
    </p:spTree>
    <p:extLst>
      <p:ext uri="{BB962C8B-B14F-4D97-AF65-F5344CB8AC3E}">
        <p14:creationId xmlns:p14="http://schemas.microsoft.com/office/powerpoint/2010/main" val="316517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68915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258422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187268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214301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113801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31794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185719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274604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361378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29013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134828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3993331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30</a:t>
            </a:fld>
            <a:endParaRPr lang="en-US" dirty="0"/>
          </a:p>
        </p:txBody>
      </p:sp>
    </p:spTree>
    <p:extLst>
      <p:ext uri="{BB962C8B-B14F-4D97-AF65-F5344CB8AC3E}">
        <p14:creationId xmlns:p14="http://schemas.microsoft.com/office/powerpoint/2010/main" val="148111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100369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291175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5 years for all patients who survived to 5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2943660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10 years for all patients who survived to 10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707043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212566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Because the decline in survival is greatest during the first year following transplantation, the conditional survival provides a more realistic expectation of survival time for recipients who survive the early post-transplant period.</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2604023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1825065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1275518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418161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3950764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797002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3664247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665761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827857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2241936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2037152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184645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793966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455295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628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3233822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3348501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606988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Functional status is collected using Lansky score for pediatric recipients.</a:t>
            </a:r>
          </a:p>
          <a:p>
            <a:endParaRPr lang="en-US" dirty="0"/>
          </a:p>
          <a:p>
            <a:r>
              <a:rPr lang="en-US" dirty="0"/>
              <a:t>This figure shows the functional status reported on the 1-year, 2-year and 3-year annual follow-ups.  Because all follow-ups between </a:t>
            </a:r>
            <a:r>
              <a:rPr lang="en-US" dirty="0" smtClean="0"/>
              <a:t>January 2009 </a:t>
            </a:r>
            <a:r>
              <a:rPr lang="en-US" dirty="0"/>
              <a:t>and June </a:t>
            </a:r>
            <a:r>
              <a:rPr lang="en-US" dirty="0" smtClean="0"/>
              <a:t>2017 </a:t>
            </a:r>
            <a:r>
              <a:rPr lang="en-US" dirty="0"/>
              <a:t>were included, the bars do not include the same patients</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1891679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a:t>
            </a:r>
            <a:r>
              <a:rPr lang="en-US" dirty="0" smtClean="0"/>
              <a:t>2009 </a:t>
            </a:r>
            <a:r>
              <a:rPr lang="en-US" dirty="0"/>
              <a:t>and June </a:t>
            </a:r>
            <a:r>
              <a:rPr lang="en-US" dirty="0" smtClean="0"/>
              <a:t>2017 </a:t>
            </a:r>
            <a:r>
              <a:rPr lang="en-US" dirty="0"/>
              <a:t>were included, the bars do not include the same patients.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2515472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54</a:t>
            </a:fld>
            <a:endParaRPr lang="en-US" dirty="0"/>
          </a:p>
        </p:txBody>
      </p:sp>
    </p:spTree>
    <p:extLst>
      <p:ext uri="{BB962C8B-B14F-4D97-AF65-F5344CB8AC3E}">
        <p14:creationId xmlns:p14="http://schemas.microsoft.com/office/powerpoint/2010/main" val="1336068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4288835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2146659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37062592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4057488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326947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2448104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12710388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8447322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dirty="0"/>
          </a:p>
          <a:p>
            <a:r>
              <a:rPr lang="en-US" dirty="0"/>
              <a:t>Survival rates were compared using the log-rank test statistic. A significant p-value means that at least one of the groups is different than the others but it doesn’t identify which group it is.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712170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23808788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 Adjustments for multiple comparisons were done using Scheffe’s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905174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dirty="0"/>
          </a:p>
          <a:p>
            <a:pPr defTabSz="933237">
              <a:defRPr/>
            </a:pPr>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1476822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66</a:t>
            </a:fld>
            <a:endParaRPr lang="en-US" dirty="0"/>
          </a:p>
        </p:txBody>
      </p:sp>
    </p:spTree>
    <p:extLst>
      <p:ext uri="{BB962C8B-B14F-4D97-AF65-F5344CB8AC3E}">
        <p14:creationId xmlns:p14="http://schemas.microsoft.com/office/powerpoint/2010/main" val="2737217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20947778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18945785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15402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19705062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Results of log-rank test should be interpreted with caution when curves cross.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8846079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33059525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Adjustments for multiple comparisons were done using Bonferroni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8117180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38344725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33625888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27263084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11885016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1007406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39375712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415522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25561680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rates </a:t>
            </a:r>
            <a:r>
              <a:rPr lang="en-US" dirty="0"/>
              <a:t>by era were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6131279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1303431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marL="0" marR="0" indent="0" algn="l" defTabSz="933237" rtl="0" eaLnBrk="1" fontAlgn="auto" latinLnBrk="0" hangingPunct="1">
              <a:lnSpc>
                <a:spcPct val="100000"/>
              </a:lnSpc>
              <a:spcBef>
                <a:spcPts val="0"/>
              </a:spcBef>
              <a:spcAft>
                <a:spcPts val="0"/>
              </a:spcAft>
              <a:buClrTx/>
              <a:buSzTx/>
              <a:buFontTx/>
              <a:buNone/>
              <a:tabLst/>
              <a:defRPr/>
            </a:pPr>
            <a:r>
              <a:rPr lang="en-US" dirty="0" smtClean="0"/>
              <a:t>Survival rates were compared using the log-rank test statistic. </a:t>
            </a:r>
            <a:r>
              <a:rPr lang="en-US" dirty="0"/>
              <a:t>A significant p-value means that at least one of the groups is different than the others but it doesn’t identify which group it is. Results of </a:t>
            </a:r>
            <a:r>
              <a:rPr lang="en-US" dirty="0" smtClean="0"/>
              <a:t>log-rank </a:t>
            </a:r>
            <a:r>
              <a:rPr lang="en-US" dirty="0"/>
              <a:t>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478616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10419667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30691978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Adjustments </a:t>
            </a:r>
            <a:r>
              <a:rPr lang="en-US" dirty="0"/>
              <a:t>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17864285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dirty="0"/>
          </a:p>
          <a:p>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3833214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severe renal dysfunction rate </a:t>
            </a:r>
            <a:r>
              <a:rPr lang="en-US" dirty="0"/>
              <a:t>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a:t>
            </a:r>
            <a:r>
              <a:rPr lang="en-US" baseline="0" dirty="0" smtClean="0"/>
              <a:t> </a:t>
            </a:r>
            <a:r>
              <a:rPr lang="en-US" dirty="0" smtClean="0"/>
              <a:t>rates </a:t>
            </a:r>
            <a:r>
              <a:rPr lang="en-US" dirty="0"/>
              <a:t>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28738154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severe renal dysfunction rate </a:t>
            </a:r>
            <a:r>
              <a:rPr lang="en-US" dirty="0"/>
              <a:t>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a:t>
            </a:r>
            <a:r>
              <a:rPr lang="en-US" dirty="0"/>
              <a:t>were compared using the log-rank test statistic. A significant p-value means that at least one of the groups is different than the others but it doesn’t identify which group it is.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37806806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renal </a:t>
            </a:r>
            <a:r>
              <a:rPr lang="en-US" dirty="0"/>
              <a:t>replacement </a:t>
            </a:r>
            <a:r>
              <a:rPr lang="en-US" dirty="0" smtClean="0"/>
              <a:t>therapy </a:t>
            </a:r>
            <a:r>
              <a:rPr lang="en-US" dirty="0"/>
              <a:t>rate was computed using the Kaplan-Meier method.</a:t>
            </a:r>
          </a:p>
          <a:p>
            <a:endParaRPr lang="en-US" dirty="0"/>
          </a:p>
          <a:p>
            <a:r>
              <a:rPr lang="en-US" dirty="0"/>
              <a:t>The development of renal replacement therapy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a:t>
            </a:r>
            <a:r>
              <a:rPr lang="en-US" dirty="0"/>
              <a:t>were compared using the log-rank test statistic. Adjustments for multiple comparisons were done using Scheffe’s method. Results of log-rank test should be interpreted with caution when curves cross.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111959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31002507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19348708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rows.  Similarly, only patients with responses reported on every follow-up through the 10-year annual follow-up were included in the “10-Year Survivors” rows.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16957091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m</a:t>
            </a:r>
            <a:r>
              <a:rPr lang="en-US" dirty="0" smtClean="0"/>
              <a:t>alignancy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13848212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malignancy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dirty="0"/>
          </a:p>
          <a:p>
            <a:r>
              <a:rPr lang="en-US" dirty="0" smtClean="0"/>
              <a:t>Survival rates </a:t>
            </a:r>
            <a:r>
              <a:rPr lang="en-US" dirty="0"/>
              <a:t>were compared using the log-rank test statistic. 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31663896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malignancy rates </a:t>
            </a:r>
            <a:r>
              <a:rPr lang="en-US" dirty="0"/>
              <a:t>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dirty="0"/>
          </a:p>
          <a:p>
            <a:r>
              <a:rPr lang="en-US" dirty="0" smtClean="0"/>
              <a:t>Survival rates </a:t>
            </a:r>
            <a:r>
              <a:rPr lang="en-US" dirty="0"/>
              <a:t>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31640919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dirty="0" smtClean="0"/>
              <a:t>Because of a modification in the data collection, the analysis is limited to transplants occurring on or after January 2004.</a:t>
            </a:r>
          </a:p>
          <a:p>
            <a:endParaRPr lang="en-US" dirty="0" smtClean="0"/>
          </a:p>
          <a:p>
            <a:r>
              <a:rPr lang="en-US" dirty="0" smtClean="0"/>
              <a:t>Percentages were compared using the chi-squared test statistic.</a:t>
            </a:r>
          </a:p>
          <a:p>
            <a:endParaRPr lang="en-US" dirty="0" smtClean="0"/>
          </a:p>
        </p:txBody>
      </p:sp>
    </p:spTree>
    <p:extLst>
      <p:ext uri="{BB962C8B-B14F-4D97-AF65-F5344CB8AC3E}">
        <p14:creationId xmlns:p14="http://schemas.microsoft.com/office/powerpoint/2010/main" val="3939729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5456148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5472294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6816806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05210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136638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chart" Target="../charts/chart140.xml"/></Relationships>
</file>

<file path=ppt/slides/_rels/slide162.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chart" Target="../charts/chart143.xml"/></Relationships>
</file>

<file path=ppt/slides/_rels/slide16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70.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HEART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Pediatric Recipients</a:t>
            </a:r>
            <a:endParaRPr lang="en-US"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801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solidFill>
                  <a:srgbClr val="002060"/>
                </a:solidFill>
              </a:rPr>
              <a:t>Pediatric Heart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Recipient Age (in Years) Distribution by Year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15000"/>
            <a:ext cx="4038600" cy="977191"/>
          </a:xfrm>
          <a:prstGeom prst="rect">
            <a:avLst/>
          </a:prstGeom>
          <a:noFill/>
          <a:ln>
            <a:solidFill>
              <a:srgbClr val="002060"/>
            </a:solidFill>
          </a:ln>
        </p:spPr>
        <p:txBody>
          <a:bodyPr wrap="square" lIns="45720" rIns="45720" rtlCol="0">
            <a:spAutoFit/>
          </a:bodyPr>
          <a:lstStyle/>
          <a:p>
            <a:r>
              <a:rPr lang="en-US" sz="1150" b="1" dirty="0" smtClean="0">
                <a:solidFill>
                  <a:srgbClr val="00206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43402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5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2877709394"/>
              </p:ext>
            </p:extLst>
          </p:nvPr>
        </p:nvGraphicFramePr>
        <p:xfrm>
          <a:off x="228600" y="1066803"/>
          <a:ext cx="8763000" cy="4683259"/>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0-30 </a:t>
                      </a:r>
                      <a:r>
                        <a:rPr lang="en-US" sz="1150" b="1" i="0" u="none" strike="noStrike" dirty="0" smtClean="0">
                          <a:solidFill>
                            <a:srgbClr val="000000"/>
                          </a:solidFill>
                          <a:effectLst/>
                          <a:latin typeface="+mj-lt"/>
                        </a:rPr>
                        <a:t>Days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105)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31 Days - 1 Year (N  = 106)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 Year - 3 Years (N = 130)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&gt;3 Years - 5 Years (N = 116)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&gt;5 Years - 10 Years (N = 256)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&gt;10 </a:t>
                      </a:r>
                      <a:r>
                        <a:rPr lang="en-US" sz="1150" b="1" i="0" u="none" strike="noStrike" dirty="0" smtClean="0">
                          <a:solidFill>
                            <a:srgbClr val="000000"/>
                          </a:solidFill>
                          <a:effectLst/>
                          <a:latin typeface="+mj-lt"/>
                        </a:rPr>
                        <a:t>Years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205)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15 (11.5%)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20 (17.2%)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53 (20.7%)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51 (24.9%)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16 (15.1%)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25 (19.2%)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13 (11.2%)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32 (12.5%)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18 (17.0%)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14 (6.8%)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40 (38.1%)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28 (26.4%)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59 (45.4%)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50 (43.1%)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121 (47.3%)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69 (33.7%)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19 (7.4%)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17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 (11.4%)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15 (14.2%)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19 (18.1%)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 name="Rectangle 1"/>
          <p:cNvSpPr/>
          <p:nvPr/>
        </p:nvSpPr>
        <p:spPr>
          <a:xfrm>
            <a:off x="68453" y="529050"/>
            <a:ext cx="4684552" cy="415498"/>
          </a:xfrm>
          <a:prstGeom prst="rect">
            <a:avLst/>
          </a:prstGeom>
        </p:spPr>
        <p:txBody>
          <a:bodyPr wrap="none">
            <a:spAutoFit/>
          </a:bodyPr>
          <a:lstStyle/>
          <a:p>
            <a:r>
              <a:rPr lang="en-US" sz="2100" b="1" dirty="0">
                <a:solidFill>
                  <a:srgbClr val="002060"/>
                </a:solidFill>
              </a:rPr>
              <a:t>Cause of Death for Age 11-17 Years</a:t>
            </a:r>
          </a:p>
        </p:txBody>
      </p:sp>
      <p:sp>
        <p:nvSpPr>
          <p:cNvPr id="3" name="title_cohort"/>
          <p:cNvSpPr txBox="1"/>
          <p:nvPr/>
        </p:nvSpPr>
        <p:spPr>
          <a:xfrm>
            <a:off x="4603382" y="544417"/>
            <a:ext cx="4572000" cy="400110"/>
          </a:xfrm>
          <a:prstGeom prst="rect">
            <a:avLst/>
          </a:prstGeom>
          <a:noFill/>
        </p:spPr>
        <p:txBody>
          <a:bodyPr wrap="square" rtlCol="0">
            <a:spAutoFit/>
          </a:bodyPr>
          <a:lstStyle/>
          <a:p>
            <a:r>
              <a:rPr lang="en-US" sz="2000" b="1" dirty="0">
                <a:solidFill>
                  <a:srgbClr val="002060"/>
                </a:solidFill>
              </a:rPr>
              <a:t>(Deaths: January 2004 – June </a:t>
            </a:r>
            <a:r>
              <a:rPr lang="en-US" sz="2000" b="1" dirty="0" smtClean="0">
                <a:solidFill>
                  <a:srgbClr val="002060"/>
                </a:solidFill>
              </a:rPr>
              <a:t>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617805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itle 1"/>
          <p:cNvSpPr>
            <a:spLocks noGrp="1" noChangeArrowheads="1"/>
          </p:cNvSpPr>
          <p:nvPr>
            <p:ph type="title" idx="4294967295"/>
          </p:nvPr>
        </p:nvSpPr>
        <p:spPr>
          <a:xfrm>
            <a:off x="0" y="228600"/>
            <a:ext cx="9144000" cy="990600"/>
          </a:xfrm>
        </p:spPr>
        <p:txBody>
          <a:bodyPr/>
          <a:lstStyle/>
          <a:p>
            <a:pPr defTabSz="912813"/>
            <a:r>
              <a:rPr lang="en-US" sz="2600" dirty="0" smtClean="0">
                <a:solidFill>
                  <a:srgbClr val="002060"/>
                </a:solidFill>
              </a:rPr>
              <a:t>Pediatric Heart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Relative Incidence of Leading Causes of Death</a:t>
            </a:r>
            <a:br>
              <a:rPr lang="en-US" sz="2400" dirty="0" smtClean="0">
                <a:solidFill>
                  <a:srgbClr val="002060"/>
                </a:solidFill>
              </a:rPr>
            </a:br>
            <a:endParaRPr lang="en-US" sz="2000" dirty="0" smtClean="0">
              <a:solidFill>
                <a:srgbClr val="002060"/>
              </a:solidFill>
            </a:endParaRPr>
          </a:p>
        </p:txBody>
      </p:sp>
      <p:graphicFrame>
        <p:nvGraphicFramePr>
          <p:cNvPr id="14" name="Object 3"/>
          <p:cNvGraphicFramePr>
            <a:graphicFrameLocks noGrp="1" noChangeAspect="1"/>
          </p:cNvGraphicFramePr>
          <p:nvPr>
            <p:ph idx="4294967295"/>
            <p:extLst>
              <p:ext uri="{D42A27DB-BD31-4B8C-83A1-F6EECF244321}">
                <p14:modId xmlns:p14="http://schemas.microsoft.com/office/powerpoint/2010/main" val="2817030039"/>
              </p:ext>
            </p:extLst>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_cohort"/>
          <p:cNvSpPr txBox="1"/>
          <p:nvPr/>
        </p:nvSpPr>
        <p:spPr>
          <a:xfrm>
            <a:off x="2380290" y="913072"/>
            <a:ext cx="4671287" cy="400110"/>
          </a:xfrm>
          <a:prstGeom prst="rect">
            <a:avLst/>
          </a:prstGeom>
          <a:noFill/>
        </p:spPr>
        <p:txBody>
          <a:bodyPr wrap="square" rtlCol="0">
            <a:spAutoFit/>
          </a:bodyPr>
          <a:lstStyle/>
          <a:p>
            <a:r>
              <a:rPr lang="en-US" sz="2000" b="1" dirty="0" smtClean="0">
                <a:solidFill>
                  <a:srgbClr val="002060"/>
                </a:solidFill>
              </a:rPr>
              <a:t>(Deaths: January 2004 – June 2017)</a:t>
            </a:r>
            <a:endParaRPr lang="en-US" sz="2000" b="1"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055196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Retransplantation</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772358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noChangeArrowheads="1"/>
          </p:cNvSpPr>
          <p:nvPr>
            <p:ph type="title"/>
          </p:nvPr>
        </p:nvSpPr>
        <p:spPr>
          <a:xfrm>
            <a:off x="0" y="152400"/>
            <a:ext cx="9144000" cy="1143000"/>
          </a:xfrm>
        </p:spPr>
        <p:txBody>
          <a:bodyPr/>
          <a:lstStyle/>
          <a:p>
            <a:r>
              <a:rPr lang="en-US" sz="2600" dirty="0" smtClean="0">
                <a:solidFill>
                  <a:srgbClr val="002060"/>
                </a:solidFill>
              </a:rPr>
              <a:t>Pediatric Heart Retransplants</a:t>
            </a:r>
            <a:br>
              <a:rPr lang="en-US" sz="2600" dirty="0" smtClean="0">
                <a:solidFill>
                  <a:srgbClr val="002060"/>
                </a:solidFill>
              </a:rPr>
            </a:br>
            <a:r>
              <a:rPr lang="en-US" sz="2400" dirty="0" smtClean="0">
                <a:solidFill>
                  <a:srgbClr val="002060"/>
                </a:solidFill>
              </a:rPr>
              <a:t>by Year of Retransplant</a:t>
            </a:r>
            <a:endParaRPr lang="en-US" sz="2000" dirty="0" smtClean="0">
              <a:solidFill>
                <a:srgbClr val="002060"/>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the time of </a:t>
            </a:r>
            <a:r>
              <a:rPr lang="en-US" sz="1200" b="1" dirty="0" smtClean="0">
                <a:solidFill>
                  <a:srgbClr val="002060"/>
                </a:solidFill>
              </a:rPr>
              <a:t>retransplant </a:t>
            </a:r>
            <a:r>
              <a:rPr lang="en-US" sz="1200" b="1" dirty="0">
                <a:solidFill>
                  <a:srgbClr val="002060"/>
                </a:solidFill>
              </a:rPr>
              <a:t>are included.</a:t>
            </a:r>
          </a:p>
        </p:txBody>
      </p:sp>
      <p:graphicFrame>
        <p:nvGraphicFramePr>
          <p:cNvPr id="11" name="Chart 10"/>
          <p:cNvGraphicFramePr/>
          <p:nvPr>
            <p:extLst/>
          </p:nvPr>
        </p:nvGraphicFramePr>
        <p:xfrm>
          <a:off x="3048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188027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extLst/>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60" name="Title 1"/>
          <p:cNvSpPr>
            <a:spLocks noGrp="1" noChangeArrowheads="1"/>
          </p:cNvSpPr>
          <p:nvPr>
            <p:ph type="ctrTitle" idx="4294967295"/>
          </p:nvPr>
        </p:nvSpPr>
        <p:spPr>
          <a:xfrm>
            <a:off x="0" y="152400"/>
            <a:ext cx="9144000" cy="1143000"/>
          </a:xfrm>
          <a:noFill/>
        </p:spPr>
        <p:txBody>
          <a:bodyPr/>
          <a:lstStyle/>
          <a:p>
            <a:r>
              <a:rPr lang="en-US" sz="2600" dirty="0" smtClean="0">
                <a:solidFill>
                  <a:srgbClr val="002060"/>
                </a:solidFill>
              </a:rPr>
              <a:t>Pediatric Heart Retransplants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by Inter-transplant Interval and Recipient Age</a:t>
            </a:r>
            <a:br>
              <a:rPr lang="en-US" sz="2400" dirty="0" smtClean="0">
                <a:solidFill>
                  <a:srgbClr val="002060"/>
                </a:solidFill>
              </a:rPr>
            </a:br>
            <a:endParaRPr lang="en-US" sz="2000" dirty="0" smtClean="0">
              <a:solidFill>
                <a:srgbClr val="002060"/>
              </a:solidFill>
            </a:endParaRPr>
          </a:p>
        </p:txBody>
      </p:sp>
      <p:sp>
        <p:nvSpPr>
          <p:cNvPr id="301063" name="Text Box 14"/>
          <p:cNvSpPr txBox="1">
            <a:spLocks noChangeArrowheads="1"/>
          </p:cNvSpPr>
          <p:nvPr/>
        </p:nvSpPr>
        <p:spPr bwMode="auto">
          <a:xfrm>
            <a:off x="5105400" y="6019800"/>
            <a:ext cx="40386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the time of </a:t>
            </a:r>
            <a:r>
              <a:rPr lang="en-US" sz="1200" b="1" dirty="0" smtClean="0">
                <a:solidFill>
                  <a:srgbClr val="002060"/>
                </a:solidFill>
              </a:rPr>
              <a:t>retransplant </a:t>
            </a:r>
            <a:r>
              <a:rPr lang="en-US" sz="1200" b="1" dirty="0">
                <a:solidFill>
                  <a:srgbClr val="002060"/>
                </a:solidFill>
              </a:rPr>
              <a:t>are included.  Analysis is based on the </a:t>
            </a:r>
            <a:r>
              <a:rPr lang="en-US" sz="1200" b="1" dirty="0" smtClean="0">
                <a:solidFill>
                  <a:srgbClr val="002060"/>
                </a:solidFill>
              </a:rPr>
              <a:t>recipient age </a:t>
            </a:r>
            <a:r>
              <a:rPr lang="en-US" sz="1200" b="1" dirty="0">
                <a:solidFill>
                  <a:srgbClr val="002060"/>
                </a:solidFill>
              </a:rPr>
              <a:t>at the time of </a:t>
            </a:r>
            <a:r>
              <a:rPr lang="en-US" sz="1200" b="1" dirty="0" smtClean="0">
                <a:solidFill>
                  <a:srgbClr val="002060"/>
                </a:solidFill>
              </a:rPr>
              <a:t>retransplant. </a:t>
            </a:r>
            <a:endParaRPr lang="en-US" sz="1200" b="1" dirty="0">
              <a:solidFill>
                <a:srgbClr val="002060"/>
              </a:solidFill>
            </a:endParaRPr>
          </a:p>
        </p:txBody>
      </p:sp>
      <p:sp>
        <p:nvSpPr>
          <p:cNvPr id="2" name="title_cohort"/>
          <p:cNvSpPr txBox="1"/>
          <p:nvPr/>
        </p:nvSpPr>
        <p:spPr>
          <a:xfrm>
            <a:off x="1828800" y="923768"/>
            <a:ext cx="5486400" cy="400110"/>
          </a:xfrm>
          <a:prstGeom prst="rect">
            <a:avLst/>
          </a:prstGeom>
          <a:noFill/>
        </p:spPr>
        <p:txBody>
          <a:bodyPr wrap="square" rtlCol="0">
            <a:spAutoFit/>
          </a:bodyPr>
          <a:lstStyle/>
          <a:p>
            <a:r>
              <a:rPr lang="en-US" sz="2000" b="1" dirty="0" smtClean="0">
                <a:solidFill>
                  <a:srgbClr val="002060"/>
                </a:solidFill>
              </a:rPr>
              <a:t>(Retransplants: January 1994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4131740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Retransplants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Kaplan-Meier Survival Rates for Primary and Repeat</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the time of </a:t>
            </a:r>
            <a:r>
              <a:rPr lang="en-US" sz="1200" b="1" dirty="0" smtClean="0">
                <a:solidFill>
                  <a:srgbClr val="002060"/>
                </a:solidFill>
              </a:rPr>
              <a:t>retransplant </a:t>
            </a:r>
            <a:r>
              <a:rPr lang="en-US" sz="1200" b="1" dirty="0">
                <a:solidFill>
                  <a:srgbClr val="002060"/>
                </a:solidFill>
              </a:rPr>
              <a:t>are included.</a:t>
            </a:r>
          </a:p>
        </p:txBody>
      </p:sp>
      <p:sp>
        <p:nvSpPr>
          <p:cNvPr id="3" name="TextBox 2"/>
          <p:cNvSpPr txBox="1"/>
          <p:nvPr/>
        </p:nvSpPr>
        <p:spPr>
          <a:xfrm>
            <a:off x="1244422" y="877433"/>
            <a:ext cx="2209800" cy="461665"/>
          </a:xfrm>
          <a:prstGeom prst="rect">
            <a:avLst/>
          </a:prstGeom>
          <a:noFill/>
        </p:spPr>
        <p:txBody>
          <a:bodyPr wrap="square" rtlCol="0">
            <a:spAutoFit/>
          </a:bodyPr>
          <a:lstStyle/>
          <a:p>
            <a:r>
              <a:rPr lang="en-US" sz="2400" b="1" dirty="0" smtClean="0">
                <a:solidFill>
                  <a:srgbClr val="002060"/>
                </a:solidFill>
              </a:rPr>
              <a:t>Transplants</a:t>
            </a:r>
            <a:endParaRPr lang="en-US" sz="2400" b="1" dirty="0">
              <a:solidFill>
                <a:srgbClr val="002060"/>
              </a:solidFill>
            </a:endParaRPr>
          </a:p>
        </p:txBody>
      </p:sp>
      <p:sp>
        <p:nvSpPr>
          <p:cNvPr id="8" name="pvalues"/>
          <p:cNvSpPr txBox="1"/>
          <p:nvPr/>
        </p:nvSpPr>
        <p:spPr>
          <a:xfrm>
            <a:off x="6400800" y="1676400"/>
            <a:ext cx="1066800" cy="307777"/>
          </a:xfrm>
          <a:prstGeom prst="rect">
            <a:avLst/>
          </a:prstGeom>
          <a:noFill/>
        </p:spPr>
        <p:txBody>
          <a:bodyPr wrap="square" rtlCol="0">
            <a:spAutoFit/>
          </a:bodyPr>
          <a:lstStyle/>
          <a:p>
            <a:r>
              <a:rPr lang="en-US" sz="1400" b="1" dirty="0" smtClean="0">
                <a:solidFill>
                  <a:schemeClr val="bg2"/>
                </a:solidFill>
              </a:rPr>
              <a:t>p &lt; 0.0001</a:t>
            </a:r>
            <a:endParaRPr lang="en-US" sz="1400" b="1" dirty="0">
              <a:solidFill>
                <a:schemeClr val="bg2"/>
              </a:solidFill>
            </a:endParaRPr>
          </a:p>
        </p:txBody>
      </p:sp>
      <p:sp>
        <p:nvSpPr>
          <p:cNvPr id="16" name="title_cohort"/>
          <p:cNvSpPr txBox="1"/>
          <p:nvPr/>
        </p:nvSpPr>
        <p:spPr>
          <a:xfrm>
            <a:off x="3048000" y="933969"/>
            <a:ext cx="5345806"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400535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600" dirty="0" smtClean="0">
                <a:solidFill>
                  <a:srgbClr val="002060"/>
                </a:solidFill>
              </a:rPr>
              <a:t>Pediatric Heart Retransplants </a:t>
            </a:r>
            <a:r>
              <a:rPr lang="en-US" sz="2000" dirty="0" smtClean="0">
                <a:solidFill>
                  <a:srgbClr val="002060"/>
                </a:solidFill>
              </a:rPr>
              <a:t/>
            </a:r>
            <a:br>
              <a:rPr lang="en-US" sz="2000" dirty="0" smtClean="0">
                <a:solidFill>
                  <a:srgbClr val="002060"/>
                </a:solidFill>
              </a:rPr>
            </a:br>
            <a:r>
              <a:rPr lang="en-US" sz="2400" dirty="0" smtClean="0">
                <a:solidFill>
                  <a:srgbClr val="002060"/>
                </a:solidFill>
              </a:rPr>
              <a:t>Kaplan-Meier Survival Rates by Inter-transplant Interval</a:t>
            </a:r>
            <a:br>
              <a:rPr lang="en-US" sz="2400" dirty="0" smtClean="0">
                <a:solidFill>
                  <a:srgbClr val="002060"/>
                </a:solidFill>
              </a:rPr>
            </a:br>
            <a:endParaRPr lang="en-US" sz="2000" dirty="0" smtClean="0">
              <a:solidFill>
                <a:srgbClr val="002060"/>
              </a:solidFill>
            </a:endParaRPr>
          </a:p>
        </p:txBody>
      </p:sp>
      <p:sp>
        <p:nvSpPr>
          <p:cNvPr id="30515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the time of </a:t>
            </a:r>
            <a:r>
              <a:rPr lang="en-US" sz="1200" b="1" dirty="0" smtClean="0">
                <a:solidFill>
                  <a:srgbClr val="002060"/>
                </a:solidFill>
              </a:rPr>
              <a:t>retransplant </a:t>
            </a:r>
            <a:r>
              <a:rPr lang="en-US" sz="1200" b="1" dirty="0">
                <a:solidFill>
                  <a:srgbClr val="002060"/>
                </a:solidFill>
              </a:rPr>
              <a:t>are included.</a:t>
            </a:r>
          </a:p>
        </p:txBody>
      </p:sp>
      <p:graphicFrame>
        <p:nvGraphicFramePr>
          <p:cNvPr id="9" name="Chart 8"/>
          <p:cNvGraphicFramePr/>
          <p:nvPr>
            <p:extLst/>
          </p:nvPr>
        </p:nvGraphicFramePr>
        <p:xfrm>
          <a:off x="15240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1371600" y="4648200"/>
            <a:ext cx="3200400" cy="523220"/>
          </a:xfrm>
          <a:prstGeom prst="rect">
            <a:avLst/>
          </a:prstGeom>
          <a:noFill/>
        </p:spPr>
        <p:txBody>
          <a:bodyPr wrap="square" rtlCol="0">
            <a:spAutoFit/>
          </a:bodyPr>
          <a:lstStyle/>
          <a:p>
            <a:r>
              <a:rPr lang="en-US" sz="1400" b="1" dirty="0" smtClean="0">
                <a:solidFill>
                  <a:schemeClr val="bg2"/>
                </a:solidFill>
              </a:rPr>
              <a:t>Comparison of survival for retransplant groups: p &lt; 0.0001</a:t>
            </a:r>
            <a:endParaRPr lang="en-US" sz="1400" b="1" dirty="0">
              <a:solidFill>
                <a:schemeClr val="bg2"/>
              </a:solidFill>
            </a:endParaRPr>
          </a:p>
        </p:txBody>
      </p:sp>
      <p:sp>
        <p:nvSpPr>
          <p:cNvPr id="2" name="title_cohort"/>
          <p:cNvSpPr txBox="1"/>
          <p:nvPr/>
        </p:nvSpPr>
        <p:spPr>
          <a:xfrm>
            <a:off x="2209800" y="957589"/>
            <a:ext cx="5638800"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6125456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Retransplants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Kaplan-Meier Survival Rates by Retransplant Reason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743227"/>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1535"/>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the time of </a:t>
            </a:r>
            <a:r>
              <a:rPr lang="en-US" sz="1200" b="1" dirty="0" smtClean="0">
                <a:solidFill>
                  <a:srgbClr val="002060"/>
                </a:solidFill>
              </a:rPr>
              <a:t>retransplant </a:t>
            </a:r>
            <a:r>
              <a:rPr lang="en-US" sz="1200" b="1" dirty="0">
                <a:solidFill>
                  <a:srgbClr val="002060"/>
                </a:solidFill>
              </a:rPr>
              <a:t>are included.</a:t>
            </a:r>
          </a:p>
        </p:txBody>
      </p:sp>
      <p:sp>
        <p:nvSpPr>
          <p:cNvPr id="19" name="pvalues"/>
          <p:cNvSpPr txBox="1"/>
          <p:nvPr/>
        </p:nvSpPr>
        <p:spPr>
          <a:xfrm>
            <a:off x="5181600" y="4495800"/>
            <a:ext cx="3431712" cy="738664"/>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 &lt; 0.05 except </a:t>
            </a:r>
            <a:r>
              <a:rPr lang="en-US" sz="1400" b="1" dirty="0" smtClean="0">
                <a:solidFill>
                  <a:schemeClr val="bg2"/>
                </a:solidFill>
              </a:rPr>
              <a:t>CAV </a:t>
            </a:r>
            <a:r>
              <a:rPr lang="en-US" sz="1400" b="1" dirty="0">
                <a:solidFill>
                  <a:schemeClr val="bg2"/>
                </a:solidFill>
              </a:rPr>
              <a:t>vs. Primary </a:t>
            </a:r>
            <a:r>
              <a:rPr lang="en-US" sz="1400" b="1" dirty="0" smtClean="0">
                <a:solidFill>
                  <a:schemeClr val="bg2"/>
                </a:solidFill>
              </a:rPr>
              <a:t>Failure.</a:t>
            </a:r>
            <a:endParaRPr lang="en-US" sz="1400" b="1" dirty="0">
              <a:solidFill>
                <a:schemeClr val="bg2"/>
              </a:solidFill>
            </a:endParaRPr>
          </a:p>
        </p:txBody>
      </p:sp>
      <p:sp>
        <p:nvSpPr>
          <p:cNvPr id="3" name="title_cohort"/>
          <p:cNvSpPr txBox="1"/>
          <p:nvPr/>
        </p:nvSpPr>
        <p:spPr>
          <a:xfrm>
            <a:off x="1799820" y="973625"/>
            <a:ext cx="5638800"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4150268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a:t>
            </a:r>
            <a:r>
              <a:rPr lang="en-US" sz="2000" dirty="0" smtClean="0">
                <a:solidFill>
                  <a:srgbClr val="002060"/>
                </a:solidFill>
              </a:rPr>
              <a:t>Kaplan-Meier Survival Conditional on Survival to 1 Year for Primary and</a:t>
            </a:r>
            <a:br>
              <a:rPr lang="en-US" sz="20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the time of </a:t>
            </a:r>
            <a:r>
              <a:rPr lang="en-US" sz="1200" b="1" dirty="0" smtClean="0">
                <a:solidFill>
                  <a:srgbClr val="002060"/>
                </a:solidFill>
              </a:rPr>
              <a:t>retransplant </a:t>
            </a:r>
            <a:r>
              <a:rPr lang="en-US" sz="1200" b="1" dirty="0">
                <a:solidFill>
                  <a:srgbClr val="002060"/>
                </a:solidFill>
              </a:rPr>
              <a:t>are included.</a:t>
            </a:r>
          </a:p>
        </p:txBody>
      </p:sp>
      <p:sp>
        <p:nvSpPr>
          <p:cNvPr id="3" name="TextBox 2"/>
          <p:cNvSpPr txBox="1"/>
          <p:nvPr/>
        </p:nvSpPr>
        <p:spPr>
          <a:xfrm>
            <a:off x="849458" y="916797"/>
            <a:ext cx="2895600" cy="400110"/>
          </a:xfrm>
          <a:prstGeom prst="rect">
            <a:avLst/>
          </a:prstGeom>
          <a:noFill/>
        </p:spPr>
        <p:txBody>
          <a:bodyPr wrap="square" rtlCol="0">
            <a:spAutoFit/>
          </a:bodyPr>
          <a:lstStyle/>
          <a:p>
            <a:r>
              <a:rPr lang="en-US" sz="2000" b="1" dirty="0">
                <a:solidFill>
                  <a:srgbClr val="002060"/>
                </a:solidFill>
              </a:rPr>
              <a:t>Repeat </a:t>
            </a:r>
            <a:r>
              <a:rPr lang="en-US" sz="2000" b="1" dirty="0" smtClean="0">
                <a:solidFill>
                  <a:srgbClr val="002060"/>
                </a:solidFill>
              </a:rPr>
              <a:t>Transplants</a:t>
            </a:r>
            <a:endParaRPr lang="en-US" sz="2000" b="1" dirty="0">
              <a:solidFill>
                <a:srgbClr val="002060"/>
              </a:solidFill>
            </a:endParaRPr>
          </a:p>
        </p:txBody>
      </p:sp>
      <p:sp>
        <p:nvSpPr>
          <p:cNvPr id="8" name="pvalues"/>
          <p:cNvSpPr txBox="1"/>
          <p:nvPr/>
        </p:nvSpPr>
        <p:spPr>
          <a:xfrm>
            <a:off x="1371600" y="2895600"/>
            <a:ext cx="1156808" cy="307777"/>
          </a:xfrm>
          <a:prstGeom prst="rect">
            <a:avLst/>
          </a:prstGeom>
          <a:noFill/>
        </p:spPr>
        <p:txBody>
          <a:bodyPr wrap="square" rtlCol="0">
            <a:spAutoFit/>
          </a:bodyPr>
          <a:lstStyle/>
          <a:p>
            <a:r>
              <a:rPr lang="en-US" sz="1400" b="1" dirty="0" smtClean="0">
                <a:solidFill>
                  <a:schemeClr val="bg2"/>
                </a:solidFill>
              </a:rPr>
              <a:t>p &lt; 0.0001</a:t>
            </a:r>
            <a:endParaRPr lang="en-US" sz="1400" b="1" dirty="0">
              <a:solidFill>
                <a:schemeClr val="bg2"/>
              </a:solidFill>
            </a:endParaRPr>
          </a:p>
        </p:txBody>
      </p:sp>
      <p:sp>
        <p:nvSpPr>
          <p:cNvPr id="16" name="title_cohort"/>
          <p:cNvSpPr txBox="1"/>
          <p:nvPr/>
        </p:nvSpPr>
        <p:spPr>
          <a:xfrm>
            <a:off x="3276600" y="922644"/>
            <a:ext cx="5257800"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8856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Multivariable Analyses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1987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22026"/>
          </a:xfrm>
        </p:spPr>
        <p:txBody>
          <a:bodyPr/>
          <a:lstStyle/>
          <a:p>
            <a:r>
              <a:rPr lang="en-US" sz="2600" dirty="0" smtClean="0">
                <a:solidFill>
                  <a:srgbClr val="002060"/>
                </a:solidFill>
              </a:rPr>
              <a:t>Pediatric Heart Transplants</a:t>
            </a:r>
            <a:r>
              <a:rPr lang="en-US" sz="3600" dirty="0" smtClean="0">
                <a:solidFill>
                  <a:srgbClr val="002060"/>
                </a:solidFill>
              </a:rPr>
              <a:t/>
            </a:r>
            <a:br>
              <a:rPr lang="en-US" sz="3600" dirty="0" smtClean="0">
                <a:solidFill>
                  <a:srgbClr val="002060"/>
                </a:solidFill>
              </a:rPr>
            </a:br>
            <a:r>
              <a:rPr lang="en-US" sz="2400" dirty="0" smtClean="0">
                <a:solidFill>
                  <a:srgbClr val="002060"/>
                </a:solidFill>
              </a:rPr>
              <a:t>Recipient Age Distribution by Location</a:t>
            </a: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19284614"/>
              </p:ext>
            </p:extLst>
          </p:nvPr>
        </p:nvGraphicFramePr>
        <p:xfrm>
          <a:off x="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_cohort"/>
          <p:cNvSpPr txBox="1"/>
          <p:nvPr/>
        </p:nvSpPr>
        <p:spPr>
          <a:xfrm>
            <a:off x="91213" y="1027630"/>
            <a:ext cx="9067800" cy="400110"/>
          </a:xfrm>
          <a:prstGeom prst="rect">
            <a:avLst/>
          </a:prstGeom>
          <a:noFill/>
        </p:spPr>
        <p:txBody>
          <a:bodyPr wrap="square" rtlCol="0">
            <a:spAutoFit/>
          </a:bodyPr>
          <a:lstStyle/>
          <a:p>
            <a:pPr algn="ctr"/>
            <a:r>
              <a:rPr lang="en-US" sz="2000" b="1" dirty="0" smtClean="0">
                <a:solidFill>
                  <a:srgbClr val="002060"/>
                </a:solidFill>
              </a:rPr>
              <a:t>(Transplants: January 2004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1066800" y="1581835"/>
            <a:ext cx="2220351" cy="323165"/>
          </a:xfrm>
          <a:prstGeom prst="rect">
            <a:avLst/>
          </a:prstGeom>
          <a:noFill/>
        </p:spPr>
        <p:txBody>
          <a:bodyPr wrap="none" rtlCol="0">
            <a:spAutoFit/>
          </a:bodyPr>
          <a:lstStyle/>
          <a:p>
            <a:r>
              <a:rPr lang="en-US" sz="1500" b="1" dirty="0" smtClean="0">
                <a:solidFill>
                  <a:schemeClr val="bg2"/>
                </a:solidFill>
              </a:rPr>
              <a:t>Recipient Age (Years):</a:t>
            </a:r>
            <a:endParaRPr lang="en-US" sz="1500" b="1" dirty="0">
              <a:solidFill>
                <a:schemeClr val="bg2"/>
              </a:solidFill>
            </a:endParaRPr>
          </a:p>
        </p:txBody>
      </p:sp>
    </p:spTree>
    <p:extLst>
      <p:ext uri="{BB962C8B-B14F-4D97-AF65-F5344CB8AC3E}">
        <p14:creationId xmlns:p14="http://schemas.microsoft.com/office/powerpoint/2010/main" val="15171834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12" y="1143000"/>
            <a:ext cx="7924802" cy="4985585"/>
          </a:xfrm>
          <a:prstGeom prst="rect">
            <a:avLst/>
          </a:prstGeom>
        </p:spPr>
      </p:pic>
    </p:spTree>
    <p:extLst>
      <p:ext uri="{BB962C8B-B14F-4D97-AF65-F5344CB8AC3E}">
        <p14:creationId xmlns:p14="http://schemas.microsoft.com/office/powerpoint/2010/main" val="30222206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769877052"/>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3815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Ischemic time</a:t>
                      </a:r>
                      <a:endParaRPr lang="en-US" dirty="0">
                        <a:solidFill>
                          <a:schemeClr val="bg2"/>
                        </a:solidFill>
                      </a:endParaRPr>
                    </a:p>
                  </a:txBody>
                  <a:tcPr>
                    <a:noFill/>
                  </a:tcPr>
                </a:tc>
                <a:tc>
                  <a:txBody>
                    <a:bodyPr/>
                    <a:lstStyle/>
                    <a:p>
                      <a:r>
                        <a:rPr lang="en-US" dirty="0" smtClean="0">
                          <a:solidFill>
                            <a:schemeClr val="bg2"/>
                          </a:solidFill>
                        </a:rPr>
                        <a:t>Recipient eGFR</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Center volume: prev ped TXs within 1 yr</a:t>
                      </a:r>
                      <a:endParaRPr lang="en-US" dirty="0">
                        <a:solidFill>
                          <a:schemeClr val="bg2"/>
                        </a:solidFill>
                      </a:endParaRPr>
                    </a:p>
                  </a:txBody>
                  <a:tcPr>
                    <a:noFill/>
                  </a:tcPr>
                </a:tc>
                <a:tc>
                  <a:txBody>
                    <a:bodyPr/>
                    <a:lstStyle/>
                    <a:p>
                      <a:r>
                        <a:rPr lang="en-US" dirty="0" smtClean="0">
                          <a:solidFill>
                            <a:schemeClr val="bg2"/>
                          </a:solidFill>
                        </a:rPr>
                        <a:t>Recipient bilirubin</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PRA</a:t>
                      </a:r>
                      <a:endParaRPr lang="en-US" dirty="0">
                        <a:solidFill>
                          <a:schemeClr val="bg2"/>
                        </a:solidFill>
                      </a:endParaRPr>
                    </a:p>
                  </a:txBody>
                  <a:tcPr>
                    <a:noFill/>
                  </a:tcPr>
                </a:tc>
                <a:tc>
                  <a:txBody>
                    <a:bodyPr/>
                    <a:lstStyle/>
                    <a:p>
                      <a:r>
                        <a:rPr lang="en-US" dirty="0" smtClean="0">
                          <a:solidFill>
                            <a:schemeClr val="bg2"/>
                          </a:solidFill>
                        </a:rPr>
                        <a:t>Recipient height percentile</a:t>
                      </a:r>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r>
                        <a:rPr lang="en-US" dirty="0" smtClean="0">
                          <a:solidFill>
                            <a:schemeClr val="bg2"/>
                          </a:solidFill>
                        </a:rPr>
                        <a:t>Recipient weight percentile</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4"/>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493234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18" name="Title 4"/>
          <p:cNvSpPr txBox="1">
            <a:spLocks/>
          </p:cNvSpPr>
          <p:nvPr/>
        </p:nvSpPr>
        <p:spPr bwMode="auto">
          <a:xfrm>
            <a:off x="0" y="152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3529456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92777915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554778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Center volume: prev ped TXs within 1 yr</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605784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35050020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0.0214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074904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0.0082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817875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height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361987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0.0051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6,573)</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weight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(1/2005-6/2016)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885268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187449"/>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24343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19200"/>
          <a:ext cx="8610600" cy="50215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518985"/>
            <a:ext cx="9144000" cy="3542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325396" y="694039"/>
            <a:ext cx="3886200" cy="461665"/>
          </a:xfrm>
          <a:prstGeom prst="rect">
            <a:avLst/>
          </a:prstGeom>
          <a:noFill/>
        </p:spPr>
        <p:txBody>
          <a:bodyPr wrap="square" rtlCol="0">
            <a:spAutoFit/>
          </a:bodyPr>
          <a:lstStyle/>
          <a:p>
            <a:r>
              <a:rPr lang="en-US" sz="2400" b="1" kern="0" dirty="0">
                <a:solidFill>
                  <a:srgbClr val="002060"/>
                </a:solidFill>
              </a:rPr>
              <a:t>Donor Age </a:t>
            </a:r>
            <a:r>
              <a:rPr lang="en-US" sz="2400" b="1" kern="0" dirty="0" smtClean="0">
                <a:solidFill>
                  <a:srgbClr val="002060"/>
                </a:solidFill>
              </a:rPr>
              <a:t>Distribution</a:t>
            </a:r>
            <a:endParaRPr lang="en-US" sz="2400" b="1" dirty="0">
              <a:solidFill>
                <a:srgbClr val="002060"/>
              </a:solidFill>
            </a:endParaRPr>
          </a:p>
        </p:txBody>
      </p:sp>
      <p:sp>
        <p:nvSpPr>
          <p:cNvPr id="5" name="title_cohort"/>
          <p:cNvSpPr txBox="1"/>
          <p:nvPr/>
        </p:nvSpPr>
        <p:spPr>
          <a:xfrm>
            <a:off x="3748829" y="746970"/>
            <a:ext cx="5181600" cy="400110"/>
          </a:xfrm>
          <a:prstGeom prst="rect">
            <a:avLst/>
          </a:prstGeom>
          <a:noFill/>
        </p:spPr>
        <p:txBody>
          <a:bodyPr wrap="square" rtlCol="0">
            <a:spAutoFit/>
          </a:bodyPr>
          <a:lstStyle/>
          <a:p>
            <a:r>
              <a:rPr lang="en-US" sz="2000" b="1" kern="0" dirty="0" smtClean="0">
                <a:solidFill>
                  <a:srgbClr val="002060"/>
                </a:solidFill>
              </a:rPr>
              <a:t>(Transplants: January 2004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306047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033473154"/>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Ischemic time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Recipient eGFR</a:t>
                      </a:r>
                      <a:endParaRPr lang="en-US" dirty="0">
                        <a:solidFill>
                          <a:schemeClr val="bg2"/>
                        </a:solidFill>
                      </a:endParaRPr>
                    </a:p>
                  </a:txBody>
                  <a:tcPr>
                    <a:noFill/>
                  </a:tcPr>
                </a:tc>
                <a:tc>
                  <a:txBody>
                    <a:bodyPr/>
                    <a:lstStyle/>
                    <a:p>
                      <a:r>
                        <a:rPr lang="en-US" dirty="0" smtClean="0">
                          <a:solidFill>
                            <a:schemeClr val="bg2"/>
                          </a:solidFill>
                        </a:rPr>
                        <a:t>Center volume: prev ped TXs within 1 yr</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PRA</a:t>
                      </a:r>
                      <a:endParaRPr lang="en-US" dirty="0">
                        <a:solidFill>
                          <a:schemeClr val="bg2"/>
                        </a:solidFill>
                      </a:endParaRPr>
                    </a:p>
                  </a:txBody>
                  <a:tcPr>
                    <a:noFill/>
                  </a:tcPr>
                </a:tc>
                <a:tc>
                  <a:txBody>
                    <a:bodyPr/>
                    <a:lstStyle/>
                    <a:p>
                      <a:r>
                        <a:rPr lang="en-US" dirty="0" smtClean="0">
                          <a:solidFill>
                            <a:schemeClr val="bg2"/>
                          </a:solidFill>
                        </a:rPr>
                        <a:t>Recipient height percentile</a:t>
                      </a:r>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r>
                        <a:rPr lang="en-US" dirty="0" smtClean="0">
                          <a:solidFill>
                            <a:schemeClr val="bg2"/>
                          </a:solidFill>
                        </a:rPr>
                        <a:t>Recipient weight percentile</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4"/>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580565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21586751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001150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1357342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337955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61776138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0.0346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a:t>
            </a:r>
            <a:endParaRPr lang="en-US" sz="2000" kern="0" dirty="0">
              <a:solidFill>
                <a:srgbClr val="0070C0"/>
              </a:solidFill>
            </a:endParaRPr>
          </a:p>
        </p:txBody>
      </p:sp>
      <p:sp>
        <p:nvSpPr>
          <p:cNvPr id="17" name="Title 3"/>
          <p:cNvSpPr txBox="1">
            <a:spLocks/>
          </p:cNvSpPr>
          <p:nvPr/>
        </p:nvSpPr>
        <p:spPr bwMode="auto">
          <a:xfrm>
            <a:off x="53113" y="14859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1952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266700" y="358647"/>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9971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27265730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Center volume: prev ped TXs within 1 yr</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271073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203941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0.0364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696839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21111767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height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019714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5276210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0.0428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5,835)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weight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374443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53113" y="40606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7" name="Title 1"/>
          <p:cNvSpPr>
            <a:spLocks noGrp="1"/>
          </p:cNvSpPr>
          <p:nvPr>
            <p:ph type="title"/>
          </p:nvPr>
        </p:nvSpPr>
        <p:spPr>
          <a:xfrm>
            <a:off x="-76200" y="1519540"/>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pic>
        <p:nvPicPr>
          <p:cNvPr id="13" name="Content Placeholder 11"/>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990600" y="1219201"/>
            <a:ext cx="6934200" cy="4797416"/>
          </a:xfrm>
          <a:prstGeom prst="rect">
            <a:avLst/>
          </a:prstGeom>
          <a:noFill/>
          <a:ln w="9525">
            <a:noFill/>
            <a:miter lim="800000"/>
            <a:headEnd/>
            <a:tailEnd/>
          </a:ln>
        </p:spPr>
      </p:pic>
      <p:sp>
        <p:nvSpPr>
          <p:cNvPr id="14" name="nvalue"/>
          <p:cNvSpPr txBox="1"/>
          <p:nvPr/>
        </p:nvSpPr>
        <p:spPr>
          <a:xfrm>
            <a:off x="6705600" y="6070834"/>
            <a:ext cx="1981200" cy="461665"/>
          </a:xfrm>
          <a:prstGeom prst="rect">
            <a:avLst/>
          </a:prstGeom>
          <a:noFill/>
        </p:spPr>
        <p:txBody>
          <a:bodyPr wrap="square" rtlCol="0">
            <a:spAutoFit/>
          </a:bodyPr>
          <a:lstStyle/>
          <a:p>
            <a:pPr algn="ctr"/>
            <a:r>
              <a:rPr lang="en-US" sz="2400" b="1" dirty="0" smtClean="0">
                <a:solidFill>
                  <a:srgbClr val="002060"/>
                </a:solidFill>
              </a:rPr>
              <a:t>(N = 4,904)</a:t>
            </a:r>
            <a:endParaRPr lang="en-US" sz="2400" b="1" dirty="0">
              <a:solidFill>
                <a:srgbClr val="002060"/>
              </a:solidFill>
            </a:endParaRPr>
          </a:p>
        </p:txBody>
      </p:sp>
      <p:sp>
        <p:nvSpPr>
          <p:cNvPr id="15" name="Title 1"/>
          <p:cNvSpPr txBox="1">
            <a:spLocks/>
          </p:cNvSpPr>
          <p:nvPr/>
        </p:nvSpPr>
        <p:spPr bwMode="auto">
          <a:xfrm>
            <a:off x="533400" y="31733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Pediatric Heart Transplants (1/2001-6/2012)
</a:t>
            </a:r>
            <a:endParaRPr lang="en-US" sz="2400" kern="0" dirty="0">
              <a:solidFill>
                <a:srgbClr val="002060"/>
              </a:solidFill>
            </a:endParaRPr>
          </a:p>
        </p:txBody>
      </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776048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265883430"/>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1"/>
                          </a:solidFill>
                        </a:rPr>
                        <a:t>Recipient age</a:t>
                      </a:r>
                      <a:endParaRPr lang="en-US" dirty="0">
                        <a:solidFill>
                          <a:schemeClr val="bg1"/>
                        </a:solidFill>
                      </a:endParaRPr>
                    </a:p>
                  </a:txBody>
                  <a:tcPr>
                    <a:noFill/>
                  </a:tcPr>
                </a:tc>
                <a:tc>
                  <a:txBody>
                    <a:bodyPr/>
                    <a:lstStyle/>
                    <a:p>
                      <a:r>
                        <a:rPr lang="en-US" dirty="0" smtClean="0">
                          <a:solidFill>
                            <a:schemeClr val="bg1"/>
                          </a:solidFill>
                        </a:rPr>
                        <a:t>PRA  </a:t>
                      </a:r>
                      <a:endParaRPr lang="en-US" dirty="0">
                        <a:solidFill>
                          <a:schemeClr val="bg1"/>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1"/>
                          </a:solidFill>
                        </a:rPr>
                        <a:t>Recipient weight percentile</a:t>
                      </a:r>
                      <a:endParaRPr lang="en-US" dirty="0">
                        <a:solidFill>
                          <a:schemeClr val="bg1"/>
                        </a:solidFill>
                      </a:endParaRPr>
                    </a:p>
                  </a:txBody>
                  <a:tcPr>
                    <a:noFill/>
                  </a:tcPr>
                </a:tc>
                <a:tc>
                  <a:txBody>
                    <a:bodyPr/>
                    <a:lstStyle/>
                    <a:p>
                      <a:endParaRPr lang="en-US" dirty="0">
                        <a:solidFill>
                          <a:schemeClr val="accent5">
                            <a:lumMod val="50000"/>
                          </a:schemeClr>
                        </a:solidFill>
                      </a:endParaRPr>
                    </a:p>
                  </a:txBody>
                  <a:tcPr>
                    <a:noFill/>
                  </a:tcPr>
                </a:tc>
                <a:extLst>
                  <a:ext uri="{0D108BD9-81ED-4DB2-BD59-A6C34878D82A}">
                    <a16:rowId xmlns:a16="http://schemas.microsoft.com/office/drawing/2014/main" val="10002"/>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34247" y="45452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Statistically Significant Risk Factors For 5 Year Mortality Conditional on Survival to 1 Year </a:t>
            </a:r>
            <a:r>
              <a:rPr lang="en-US" sz="2000" kern="0" dirty="0" smtClean="0">
                <a:solidFill>
                  <a:srgbClr val="002060"/>
                </a:solidFill>
              </a:rPr>
              <a:t>
</a:t>
            </a:r>
            <a:endParaRPr lang="en-US" sz="2000" kern="0" dirty="0">
              <a:solidFill>
                <a:srgbClr val="002060"/>
              </a:solidFill>
            </a:endParaRPr>
          </a:p>
        </p:txBody>
      </p:sp>
      <p:sp>
        <p:nvSpPr>
          <p:cNvPr id="6" name="Title 1"/>
          <p:cNvSpPr>
            <a:spLocks noGrp="1"/>
          </p:cNvSpPr>
          <p:nvPr>
            <p:ph type="title"/>
          </p:nvPr>
        </p:nvSpPr>
        <p:spPr>
          <a:xfrm>
            <a:off x="41910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90349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804618439"/>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557082"/>
            <a:ext cx="9144000" cy="5715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Donor and Recipient Age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1358" y="1047690"/>
            <a:ext cx="5691913" cy="400110"/>
          </a:xfrm>
          <a:prstGeom prst="rect">
            <a:avLst/>
          </a:prstGeom>
          <a:noFill/>
        </p:spPr>
        <p:txBody>
          <a:bodyPr wrap="square" rtlCol="0">
            <a:spAutoFit/>
          </a:bodyPr>
          <a:lstStyle/>
          <a:p>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202464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2653300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4,904)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8235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a:t>
            </a:r>
            <a:r>
              <a:rPr lang="en-US" sz="2000" kern="0" dirty="0" smtClean="0">
                <a:solidFill>
                  <a:srgbClr val="002060"/>
                </a:solidFill>
              </a:rPr>
              <a:t>Risk </a:t>
            </a:r>
            <a:r>
              <a:rPr lang="en-US" sz="2000" kern="0" dirty="0">
                <a:solidFill>
                  <a:srgbClr val="002060"/>
                </a:solidFill>
              </a:rPr>
              <a:t>Factors For 5 Year Mortality Conditional on Survival to 1 Year </a:t>
            </a:r>
            <a:r>
              <a:rPr lang="en-US" sz="2000" kern="0" dirty="0" smtClean="0">
                <a:solidFill>
                  <a:srgbClr val="002060"/>
                </a:solidFill>
              </a:rPr>
              <a:t>with 95% Confidence Limits
</a:t>
            </a:r>
            <a:endParaRPr lang="en-US" sz="2000" kern="0" dirty="0">
              <a:solidFill>
                <a:srgbClr val="002060"/>
              </a:solidFill>
            </a:endParaRPr>
          </a:p>
        </p:txBody>
      </p:sp>
      <p:sp>
        <p:nvSpPr>
          <p:cNvPr id="2" name="Title 1"/>
          <p:cNvSpPr>
            <a:spLocks noGrp="1"/>
          </p:cNvSpPr>
          <p:nvPr>
            <p:ph type="title"/>
          </p:nvPr>
        </p:nvSpPr>
        <p:spPr>
          <a:xfrm>
            <a:off x="143934" y="210918"/>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1523204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72891146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0.0210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4,904)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a:t>
            </a:r>
            <a:endParaRPr lang="en-US" sz="2000" kern="0" dirty="0">
              <a:solidFill>
                <a:srgbClr val="0070C0"/>
              </a:solidFill>
            </a:endParaRPr>
          </a:p>
        </p:txBody>
      </p:sp>
      <p:sp>
        <p:nvSpPr>
          <p:cNvPr id="17" name="Title 3"/>
          <p:cNvSpPr txBox="1">
            <a:spLocks/>
          </p:cNvSpPr>
          <p:nvPr/>
        </p:nvSpPr>
        <p:spPr bwMode="auto">
          <a:xfrm>
            <a:off x="36576" y="-8561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199644"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260604" y="329004"/>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7035389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55979640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0.0207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4,904)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weight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a:t>
            </a:r>
          </a:p>
          <a:p>
            <a:r>
              <a:rPr lang="en-US" sz="2000" kern="0" dirty="0" smtClean="0">
                <a:solidFill>
                  <a:srgbClr val="002060"/>
                </a:solidFill>
              </a:rPr>
              <a:t>with 95% Confidence Limits
</a:t>
            </a:r>
            <a:endParaRPr lang="en-US" sz="2000" kern="0" dirty="0">
              <a:solidFill>
                <a:srgbClr val="002060"/>
              </a:solidFill>
            </a:endParaRPr>
          </a:p>
        </p:txBody>
      </p:sp>
      <p:sp>
        <p:nvSpPr>
          <p:cNvPr id="2" name="Title 1"/>
          <p:cNvSpPr>
            <a:spLocks noGrp="1"/>
          </p:cNvSpPr>
          <p:nvPr>
            <p:ph type="title"/>
          </p:nvPr>
        </p:nvSpPr>
        <p:spPr>
          <a:xfrm>
            <a:off x="266700" y="347927"/>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0544233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08794"/>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5,000)</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0567267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2540000"/>
        </p:xfrm>
        <a:graphic>
          <a:graphicData uri="http://schemas.openxmlformats.org/drawingml/2006/table">
            <a:tbl>
              <a:tblPr firstRow="1" bandRow="1">
                <a:tableStyleId>{2D5ABB26-0587-4C30-8999-92F81FD0307C}</a:tableStyleId>
              </a:tblPr>
              <a:tblGrid>
                <a:gridCol w="43815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Center volume: prev ped TXs within 1 yr</a:t>
                      </a:r>
                      <a:endParaRPr lang="en-US" dirty="0">
                        <a:solidFill>
                          <a:schemeClr val="bg2"/>
                        </a:solidFill>
                      </a:endParaRPr>
                    </a:p>
                  </a:txBody>
                  <a:tcPr>
                    <a:noFill/>
                  </a:tcPr>
                </a:tc>
                <a:tc>
                  <a:txBody>
                    <a:bodyPr/>
                    <a:lstStyle/>
                    <a:p>
                      <a:r>
                        <a:rPr lang="en-US" dirty="0" smtClean="0">
                          <a:solidFill>
                            <a:schemeClr val="bg2"/>
                          </a:solidFill>
                        </a:rPr>
                        <a:t>PRA</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Recipient height percentile</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3"/>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999561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5,000)</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034923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5,000)</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1422721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0.0412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5,000)</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Center volume: prev ped TXs within 1 yr</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9661560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5,000)</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269660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0.0196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5,000)</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height percentile</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89119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23004655"/>
              </p:ext>
            </p:extLst>
          </p:nvPr>
        </p:nvGraphicFramePr>
        <p:xfrm>
          <a:off x="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529500"/>
            <a:ext cx="9144000" cy="6156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Donor Age Distribution by Location </a:t>
            </a:r>
            <a:r>
              <a:rPr lang="en-US" sz="3600" kern="0" dirty="0" smtClean="0">
                <a:solidFill>
                  <a:srgbClr val="002060"/>
                </a:solidFill>
              </a:rPr>
              <a:t/>
            </a:r>
            <a:br>
              <a:rPr lang="en-US" sz="3600" kern="0" dirty="0" smtClean="0">
                <a:solidFill>
                  <a:srgbClr val="002060"/>
                </a:solidFill>
              </a:rPr>
            </a:br>
            <a:endParaRPr lang="en-US" sz="2000" kern="0" dirty="0">
              <a:solidFill>
                <a:srgbClr val="002060"/>
              </a:solidFill>
            </a:endParaRPr>
          </a:p>
        </p:txBody>
      </p:sp>
      <p:sp>
        <p:nvSpPr>
          <p:cNvPr id="3" name="title_cohort"/>
          <p:cNvSpPr txBox="1"/>
          <p:nvPr/>
        </p:nvSpPr>
        <p:spPr>
          <a:xfrm>
            <a:off x="2034313" y="1026717"/>
            <a:ext cx="5181600" cy="400110"/>
          </a:xfrm>
          <a:prstGeom prst="rect">
            <a:avLst/>
          </a:prstGeom>
          <a:noFill/>
        </p:spPr>
        <p:txBody>
          <a:bodyPr wrap="square" rtlCol="0">
            <a:spAutoFit/>
          </a:bodyPr>
          <a:lstStyle/>
          <a:p>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
          <p:cNvSpPr txBox="1"/>
          <p:nvPr/>
        </p:nvSpPr>
        <p:spPr>
          <a:xfrm>
            <a:off x="518184" y="1501654"/>
            <a:ext cx="2285977" cy="3809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500" b="1" dirty="0" smtClean="0">
                <a:solidFill>
                  <a:schemeClr val="bg2"/>
                </a:solidFill>
              </a:rPr>
              <a:t>Donor Age (Years):</a:t>
            </a:r>
            <a:endParaRPr lang="en-US" sz="1500" b="1" dirty="0">
              <a:solidFill>
                <a:schemeClr val="bg2"/>
              </a:solidFill>
            </a:endParaRPr>
          </a:p>
        </p:txBody>
      </p:sp>
    </p:spTree>
    <p:extLst>
      <p:ext uri="{BB962C8B-B14F-4D97-AF65-F5344CB8AC3E}">
        <p14:creationId xmlns:p14="http://schemas.microsoft.com/office/powerpoint/2010/main" val="26700921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59064"/>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4,575)</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(1/1991-6/2002)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677368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Donor-recipient</a:t>
                      </a:r>
                      <a:r>
                        <a:rPr lang="en-US" baseline="0" dirty="0" smtClean="0">
                          <a:solidFill>
                            <a:schemeClr val="bg2"/>
                          </a:solidFill>
                        </a:rPr>
                        <a:t> a</a:t>
                      </a:r>
                      <a:r>
                        <a:rPr lang="en-US" dirty="0" smtClean="0">
                          <a:solidFill>
                            <a:schemeClr val="bg2"/>
                          </a:solidFill>
                        </a:rPr>
                        <a:t>ge difference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PRA</a:t>
                      </a:r>
                      <a:endParaRPr lang="en-US" dirty="0">
                        <a:solidFill>
                          <a:schemeClr val="bg2"/>
                        </a:solidFill>
                      </a:endParaRPr>
                    </a:p>
                  </a:txBody>
                  <a:tcPr>
                    <a:noFill/>
                  </a:tcPr>
                </a:tc>
                <a:tc>
                  <a:txBody>
                    <a:bodyPr/>
                    <a:lstStyle/>
                    <a:p>
                      <a:r>
                        <a:rPr lang="en-US" dirty="0" smtClean="0">
                          <a:solidFill>
                            <a:schemeClr val="bg2"/>
                          </a:solidFill>
                        </a:rPr>
                        <a:t>Recipient height percentile</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Recipient</a:t>
                      </a:r>
                      <a:r>
                        <a:rPr lang="en-US" baseline="0" dirty="0" smtClean="0">
                          <a:solidFill>
                            <a:schemeClr val="bg2"/>
                          </a:solidFill>
                        </a:rPr>
                        <a:t> w</a:t>
                      </a:r>
                      <a:r>
                        <a:rPr lang="en-US" dirty="0" smtClean="0">
                          <a:solidFill>
                            <a:schemeClr val="bg2"/>
                          </a:solidFill>
                        </a:rPr>
                        <a:t>eight percentile</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3"/>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(1/1991-6/2002)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7505811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0.0055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4,575)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(1/1991-6/2002)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170761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0.0124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4,575)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age difference</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(1/1991-6/2002)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6430212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0.0330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4,575)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(1/1991-6/2002)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3995007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0.0063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4,575)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height percentile</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(1/1991-6/2002)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5606532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0.0378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4,575)</a:t>
            </a:r>
            <a:endParaRPr lang="en-US" sz="2400" b="1" dirty="0">
              <a:solidFill>
                <a:srgbClr val="002060"/>
              </a:solidFill>
            </a:endParaRPr>
          </a:p>
        </p:txBody>
      </p:sp>
      <p:sp>
        <p:nvSpPr>
          <p:cNvPr id="18" name="Title 4"/>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weight percentile</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(1/1991-6/2002)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4846768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430" y="1214729"/>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3,142)</a:t>
            </a:r>
            <a:endParaRPr lang="en-US" sz="2400" b="1" dirty="0">
              <a:solidFill>
                <a:srgbClr val="002060"/>
              </a:solidFill>
            </a:endParaRPr>
          </a:p>
        </p:txBody>
      </p:sp>
      <p:sp>
        <p:nvSpPr>
          <p:cNvPr id="5" name="Title 3"/>
          <p:cNvSpPr txBox="1">
            <a:spLocks/>
          </p:cNvSpPr>
          <p:nvPr/>
        </p:nvSpPr>
        <p:spPr bwMode="auto">
          <a:xfrm>
            <a:off x="0" y="47729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Transplant Discharge
</a:t>
            </a:r>
            <a:endParaRPr lang="en-US" sz="2000" kern="0" dirty="0">
              <a:solidFill>
                <a:srgbClr val="00206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5 Years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3433904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534563708"/>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Donor age</a:t>
                      </a:r>
                      <a:endParaRPr lang="en-US" dirty="0">
                        <a:solidFill>
                          <a:schemeClr val="bg2"/>
                        </a:solidFill>
                      </a:endParaRPr>
                    </a:p>
                  </a:txBody>
                  <a:tcPr>
                    <a:noFill/>
                  </a:tcPr>
                </a:tc>
                <a:tc>
                  <a:txBody>
                    <a:bodyPr/>
                    <a:lstStyle/>
                    <a:p>
                      <a:r>
                        <a:rPr lang="en-US" dirty="0" smtClean="0">
                          <a:solidFill>
                            <a:schemeClr val="bg2"/>
                          </a:solidFill>
                        </a:rPr>
                        <a:t>Recipient eGFR</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PRA</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2"/>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Transplant Discharge
</a:t>
            </a:r>
            <a:endParaRPr lang="en-US" sz="2000" kern="0" dirty="0">
              <a:solidFill>
                <a:srgbClr val="002060"/>
              </a:solidFill>
            </a:endParaRPr>
          </a:p>
        </p:txBody>
      </p:sp>
      <p:sp>
        <p:nvSpPr>
          <p:cNvPr id="5" name="Title 2"/>
          <p:cNvSpPr txBox="1">
            <a:spLocks/>
          </p:cNvSpPr>
          <p:nvPr/>
        </p:nvSpPr>
        <p:spPr bwMode="auto">
          <a:xfrm>
            <a:off x="0" y="32088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5 Years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719604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3,142)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Donor age</a:t>
            </a:r>
            <a:endParaRPr lang="en-US" sz="19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Conditional on Survival to Transplant Discharge
</a:t>
            </a:r>
            <a:endParaRPr lang="en-US" sz="19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Developing CAV within 5 Years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1944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41871"/>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Distribution of Transplants by Donor/Recipient Weight Ratio</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5043" y="911496"/>
            <a:ext cx="5715000" cy="400110"/>
          </a:xfrm>
          <a:prstGeom prst="rect">
            <a:avLst/>
          </a:prstGeom>
          <a:noFill/>
        </p:spPr>
        <p:txBody>
          <a:bodyPr wrap="square" rtlCol="0">
            <a:spAutoFit/>
          </a:bodyPr>
          <a:lstStyle/>
          <a:p>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035139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15614265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0.0114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3,142)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Recipient eGFR</a:t>
            </a:r>
            <a:endParaRPr lang="en-US" sz="1900" kern="0" dirty="0">
              <a:solidFill>
                <a:srgbClr val="0070C0"/>
              </a:solidFill>
            </a:endParaRPr>
          </a:p>
        </p:txBody>
      </p:sp>
      <p:sp>
        <p:nvSpPr>
          <p:cNvPr id="17" name="Title 3"/>
          <p:cNvSpPr txBox="1">
            <a:spLocks/>
          </p:cNvSpPr>
          <p:nvPr/>
        </p:nvSpPr>
        <p:spPr bwMode="auto">
          <a:xfrm>
            <a:off x="143934" y="33403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Conditional on Survival to Transplant Discharge
</a:t>
            </a:r>
            <a:endParaRPr lang="en-US" sz="1900" kern="0" dirty="0">
              <a:solidFill>
                <a:srgbClr val="002060"/>
              </a:solidFill>
            </a:endParaRPr>
          </a:p>
        </p:txBody>
      </p:sp>
      <p:sp>
        <p:nvSpPr>
          <p:cNvPr id="16" name="Title 2"/>
          <p:cNvSpPr txBox="1">
            <a:spLocks/>
          </p:cNvSpPr>
          <p:nvPr/>
        </p:nvSpPr>
        <p:spPr bwMode="auto">
          <a:xfrm>
            <a:off x="71967" y="31977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Developing CAV within 5 Years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212853" y="33796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20297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0.0076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3,142)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PRA</a:t>
            </a:r>
            <a:endParaRPr lang="en-US" sz="19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Conditional on Survival to Transplant Discharge</a:t>
            </a:r>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Developing CAV within 5 Years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(1/2001-6/2012)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229643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179406"/>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2,565)</a:t>
            </a:r>
            <a:endParaRPr lang="en-US" sz="2400" b="1" dirty="0">
              <a:solidFill>
                <a:srgbClr val="002060"/>
              </a:solidFill>
            </a:endParaRPr>
          </a:p>
        </p:txBody>
      </p:sp>
      <p:sp>
        <p:nvSpPr>
          <p:cNvPr id="5"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Transplant Discharge
</a:t>
            </a:r>
            <a:endParaRPr lang="en-US" sz="2000" kern="0" dirty="0">
              <a:solidFill>
                <a:srgbClr val="00206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10 Years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1032206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Donor age</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1"/>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Transplant Discharge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10 Years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5550665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2,565)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Conditional on Survival to Transplant Discharge</a:t>
            </a:r>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Developing CAV within 10 Years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2030555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337903"/>
            <a:ext cx="7098373" cy="4732248"/>
          </a:xfrm>
        </p:spPr>
      </p:pic>
      <p:sp>
        <p:nvSpPr>
          <p:cNvPr id="4" name="nvalue"/>
          <p:cNvSpPr txBox="1"/>
          <p:nvPr/>
        </p:nvSpPr>
        <p:spPr>
          <a:xfrm>
            <a:off x="6717373" y="5685127"/>
            <a:ext cx="1981200" cy="461665"/>
          </a:xfrm>
          <a:prstGeom prst="rect">
            <a:avLst/>
          </a:prstGeom>
          <a:noFill/>
        </p:spPr>
        <p:txBody>
          <a:bodyPr wrap="square" rtlCol="0">
            <a:spAutoFit/>
          </a:bodyPr>
          <a:lstStyle/>
          <a:p>
            <a:pPr algn="ctr"/>
            <a:r>
              <a:rPr lang="en-US" sz="2400" b="1" dirty="0" smtClean="0">
                <a:solidFill>
                  <a:srgbClr val="002060"/>
                </a:solidFill>
              </a:rPr>
              <a:t>(N = 2,511)</a:t>
            </a:r>
            <a:endParaRPr lang="en-US" sz="2400" b="1" dirty="0">
              <a:solidFill>
                <a:srgbClr val="002060"/>
              </a:solidFill>
            </a:endParaRPr>
          </a:p>
        </p:txBody>
      </p:sp>
      <p:sp>
        <p:nvSpPr>
          <p:cNvPr id="5"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6" name="Title 2"/>
          <p:cNvSpPr txBox="1">
            <a:spLocks/>
          </p:cNvSpPr>
          <p:nvPr/>
        </p:nvSpPr>
        <p:spPr bwMode="auto">
          <a:xfrm>
            <a:off x="68281" y="31874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Severe Renal Dysfunction within 10 Years with 95% Confidence Limits
</a:t>
            </a:r>
            <a:endParaRPr lang="en-US" sz="2000" kern="0" dirty="0">
              <a:solidFill>
                <a:srgbClr val="002060"/>
              </a:solidFill>
            </a:endParaRPr>
          </a:p>
        </p:txBody>
      </p:sp>
      <p:sp>
        <p:nvSpPr>
          <p:cNvPr id="7" name="Title 1"/>
          <p:cNvSpPr>
            <a:spLocks noGrp="1"/>
          </p:cNvSpPr>
          <p:nvPr>
            <p:ph type="title"/>
          </p:nvPr>
        </p:nvSpPr>
        <p:spPr>
          <a:xfrm>
            <a:off x="-228600" y="261992"/>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TextBox 12"/>
          <p:cNvSpPr txBox="1"/>
          <p:nvPr/>
        </p:nvSpPr>
        <p:spPr>
          <a:xfrm>
            <a:off x="4703929" y="6186375"/>
            <a:ext cx="4405420" cy="784830"/>
          </a:xfrm>
          <a:prstGeom prst="rect">
            <a:avLst/>
          </a:prstGeom>
          <a:noFill/>
        </p:spPr>
        <p:txBody>
          <a:bodyPr wrap="square" rtlCol="0">
            <a:spAutoFit/>
          </a:bodyPr>
          <a:lstStyle/>
          <a:p>
            <a:r>
              <a:rPr lang="en-US" sz="1500" b="1" dirty="0" smtClean="0">
                <a:solidFill>
                  <a:srgbClr val="002060"/>
                </a:solidFill>
              </a:rPr>
              <a:t>* Severe </a:t>
            </a:r>
            <a:r>
              <a:rPr lang="en-US" sz="1500" b="1" dirty="0">
                <a:solidFill>
                  <a:srgbClr val="002060"/>
                </a:solidFill>
              </a:rPr>
              <a:t>renal dysfunction = Creatinine &gt; 2.5 mg/dl (221 μmol/L), dialysis or renal transplant</a:t>
            </a:r>
          </a:p>
          <a:p>
            <a:endParaRPr lang="en-US" sz="1500" dirty="0"/>
          </a:p>
        </p:txBody>
      </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0926768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434218918"/>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3815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Recipient eGFR</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Center volume: prev ped TXs within 1 yr</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2"/>
                  </a:ext>
                </a:extLst>
              </a:tr>
            </a:tbl>
          </a:graphicData>
        </a:graphic>
      </p:graphicFrame>
      <p:sp>
        <p:nvSpPr>
          <p:cNvPr id="4"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5" name="Title 2"/>
          <p:cNvSpPr txBox="1">
            <a:spLocks/>
          </p:cNvSpPr>
          <p:nvPr/>
        </p:nvSpPr>
        <p:spPr bwMode="auto">
          <a:xfrm>
            <a:off x="-76200" y="34038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Severe Renal Dysfunction within 10 Years
</a:t>
            </a:r>
            <a:endParaRPr lang="en-US" sz="2000" kern="0" dirty="0">
              <a:solidFill>
                <a:srgbClr val="002060"/>
              </a:solidFill>
            </a:endParaRPr>
          </a:p>
        </p:txBody>
      </p:sp>
      <p:sp>
        <p:nvSpPr>
          <p:cNvPr id="6" name="Title 1"/>
          <p:cNvSpPr>
            <a:spLocks noGrp="1"/>
          </p:cNvSpPr>
          <p:nvPr>
            <p:ph type="title"/>
          </p:nvPr>
        </p:nvSpPr>
        <p:spPr>
          <a:xfrm>
            <a:off x="-76200" y="304800"/>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7547289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2,511)</a:t>
            </a:r>
            <a:endParaRPr lang="en-US" sz="2400" b="1" dirty="0">
              <a:solidFill>
                <a:srgbClr val="002060"/>
              </a:solidFill>
            </a:endParaRPr>
          </a:p>
        </p:txBody>
      </p:sp>
      <p:sp>
        <p:nvSpPr>
          <p:cNvPr id="18" name="Title 4"/>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16" name="Title 2"/>
          <p:cNvSpPr txBox="1">
            <a:spLocks/>
          </p:cNvSpPr>
          <p:nvPr/>
        </p:nvSpPr>
        <p:spPr bwMode="auto">
          <a:xfrm>
            <a:off x="-18836" y="3241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Developing Severe Renal Dysfunction within 10 Years with 95% Confidence Limits
</a:t>
            </a:r>
            <a:endParaRPr lang="en-US" sz="2000" kern="0" dirty="0">
              <a:solidFill>
                <a:srgbClr val="002060"/>
              </a:solidFill>
            </a:endParaRPr>
          </a:p>
        </p:txBody>
      </p:sp>
      <p:sp>
        <p:nvSpPr>
          <p:cNvPr id="2" name="Title 1"/>
          <p:cNvSpPr>
            <a:spLocks noGrp="1"/>
          </p:cNvSpPr>
          <p:nvPr>
            <p:ph type="title"/>
          </p:nvPr>
        </p:nvSpPr>
        <p:spPr>
          <a:xfrm>
            <a:off x="0" y="274859"/>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5101581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78908339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0.0138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2,511)</a:t>
            </a:r>
            <a:endParaRPr lang="en-US" sz="2400" b="1" dirty="0">
              <a:solidFill>
                <a:srgbClr val="002060"/>
              </a:solidFill>
            </a:endParaRPr>
          </a:p>
        </p:txBody>
      </p:sp>
      <p:sp>
        <p:nvSpPr>
          <p:cNvPr id="18" name="Title 4"/>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Developing Severe Renal Dysfunction within 10 Years with 95% Confidence Limits
</a:t>
            </a:r>
            <a:endParaRPr lang="en-US" sz="2000" kern="0" dirty="0">
              <a:solidFill>
                <a:srgbClr val="002060"/>
              </a:solidFill>
            </a:endParaRPr>
          </a:p>
        </p:txBody>
      </p:sp>
      <p:sp>
        <p:nvSpPr>
          <p:cNvPr id="2" name="Title 1"/>
          <p:cNvSpPr>
            <a:spLocks noGrp="1"/>
          </p:cNvSpPr>
          <p:nvPr>
            <p:ph type="title"/>
          </p:nvPr>
        </p:nvSpPr>
        <p:spPr>
          <a:xfrm>
            <a:off x="32535" y="295798"/>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7704314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81913817"/>
              </p:ext>
            </p:extLst>
          </p:nvPr>
        </p:nvGraphicFramePr>
        <p:xfrm>
          <a:off x="319813" y="1665555"/>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0.0118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2,511)</a:t>
            </a:r>
            <a:endParaRPr lang="en-US" sz="2400" b="1" dirty="0">
              <a:solidFill>
                <a:srgbClr val="002060"/>
              </a:solidFill>
            </a:endParaRPr>
          </a:p>
        </p:txBody>
      </p:sp>
      <p:sp>
        <p:nvSpPr>
          <p:cNvPr id="18" name="Title 4"/>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Center volume: previous pediatric transplants within 1 year</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Developing Severe Renal Dysfunction within 10 Years with 95% Confidence Limits
</a:t>
            </a:r>
            <a:endParaRPr lang="en-US" sz="2000" kern="0" dirty="0">
              <a:solidFill>
                <a:srgbClr val="002060"/>
              </a:solidFill>
            </a:endParaRPr>
          </a:p>
        </p:txBody>
      </p:sp>
      <p:sp>
        <p:nvSpPr>
          <p:cNvPr id="2" name="Title 1"/>
          <p:cNvSpPr>
            <a:spLocks noGrp="1"/>
          </p:cNvSpPr>
          <p:nvPr>
            <p:ph type="title"/>
          </p:nvPr>
        </p:nvSpPr>
        <p:spPr>
          <a:xfrm>
            <a:off x="-76200" y="284865"/>
            <a:ext cx="9144000" cy="990600"/>
          </a:xfrm>
        </p:spPr>
        <p:txBody>
          <a:bodyPr/>
          <a:lstStyle/>
          <a:p>
            <a:r>
              <a:rPr lang="en-US" sz="2400" dirty="0" smtClean="0">
                <a:solidFill>
                  <a:srgbClr val="002060"/>
                </a:solidFill>
              </a:rPr>
              <a:t>Pediatric Heart Transplants (1/1996-6/2007)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6185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Recipient </a:t>
            </a:r>
            <a:r>
              <a:rPr lang="en-US" sz="2400" kern="0" dirty="0" smtClean="0">
                <a:solidFill>
                  <a:srgbClr val="002060"/>
                </a:solidFill>
              </a:rPr>
              <a:t>Diagnosis (Age: &lt; 1 Year)</a:t>
            </a:r>
            <a:endParaRPr lang="en-US" sz="2400" kern="0" dirty="0">
              <a:solidFill>
                <a:srgbClr val="002060"/>
              </a:solidFill>
            </a:endParaRPr>
          </a:p>
        </p:txBody>
      </p:sp>
      <p:graphicFrame>
        <p:nvGraphicFramePr>
          <p:cNvPr id="5"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2009-6/2017</a:t>
            </a:r>
            <a:endParaRPr lang="en-US" sz="1500" b="1" dirty="0">
              <a:solidFill>
                <a:srgbClr val="0070C0"/>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2441083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Focus Theme</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172692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7" name="Content Placeholder 6"/>
          <p:cNvGraphicFramePr>
            <a:graphicFrameLocks noGrp="1"/>
          </p:cNvGraphicFramePr>
          <p:nvPr>
            <p:ph idx="1"/>
            <p:extLst>
              <p:ext uri="{D42A27DB-BD31-4B8C-83A1-F6EECF244321}">
                <p14:modId xmlns:p14="http://schemas.microsoft.com/office/powerpoint/2010/main" val="154071800"/>
              </p:ext>
            </p:extLst>
          </p:nvPr>
        </p:nvGraphicFramePr>
        <p:xfrm>
          <a:off x="76200" y="1389382"/>
          <a:ext cx="8839200" cy="470661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1279167" y="5875495"/>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Primary transplants</a:t>
            </a:r>
            <a:endParaRPr lang="en-US" sz="1700" b="1" dirty="0">
              <a:solidFill>
                <a:srgbClr val="0070C0"/>
              </a:solidFill>
            </a:endParaRPr>
          </a:p>
        </p:txBody>
      </p:sp>
      <p:sp>
        <p:nvSpPr>
          <p:cNvPr id="17" name="TextBox 1"/>
          <p:cNvSpPr txBox="1"/>
          <p:nvPr/>
        </p:nvSpPr>
        <p:spPr>
          <a:xfrm>
            <a:off x="5725216" y="5875494"/>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Retransplants</a:t>
            </a:r>
            <a:endParaRPr lang="en-US" sz="1700" b="1" dirty="0">
              <a:solidFill>
                <a:srgbClr val="0070C0"/>
              </a:solidFill>
            </a:endParaRPr>
          </a:p>
        </p:txBody>
      </p:sp>
      <p:sp>
        <p:nvSpPr>
          <p:cNvPr id="18" name="Title 1"/>
          <p:cNvSpPr txBox="1">
            <a:spLocks/>
          </p:cNvSpPr>
          <p:nvPr/>
        </p:nvSpPr>
        <p:spPr bwMode="auto">
          <a:xfrm>
            <a:off x="12700" y="-762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1900" kern="0" dirty="0" smtClean="0">
                <a:solidFill>
                  <a:srgbClr val="002060"/>
                </a:solidFill>
              </a:rPr>
              <a:t> </a:t>
            </a:r>
            <a:r>
              <a:rPr lang="en-US" sz="2000" dirty="0">
                <a:solidFill>
                  <a:srgbClr val="002060"/>
                </a:solidFill>
              </a:rPr>
              <a:t>Number </a:t>
            </a:r>
            <a:r>
              <a:rPr lang="en-US" sz="2000" dirty="0" smtClean="0">
                <a:solidFill>
                  <a:srgbClr val="002060"/>
                </a:solidFill>
              </a:rPr>
              <a:t>of Multiorgan Transplants by Type </a:t>
            </a:r>
            <a:r>
              <a:rPr lang="en-US" sz="2000" dirty="0">
                <a:solidFill>
                  <a:srgbClr val="002060"/>
                </a:solidFill>
              </a:rPr>
              <a:t>of </a:t>
            </a:r>
            <a:r>
              <a:rPr lang="en-US" sz="2000" dirty="0" smtClean="0">
                <a:solidFill>
                  <a:srgbClr val="002060"/>
                </a:solidFill>
              </a:rPr>
              <a:t>Transplant</a:t>
            </a:r>
            <a:endParaRPr lang="en-US" sz="1900" kern="0" dirty="0">
              <a:solidFill>
                <a:srgbClr val="002060"/>
              </a:solidFill>
            </a:endParaRPr>
          </a:p>
        </p:txBody>
      </p:sp>
      <p:sp>
        <p:nvSpPr>
          <p:cNvPr id="19" name="title_cohort"/>
          <p:cNvSpPr txBox="1"/>
          <p:nvPr/>
        </p:nvSpPr>
        <p:spPr>
          <a:xfrm>
            <a:off x="2209800" y="914400"/>
            <a:ext cx="5562600" cy="384721"/>
          </a:xfrm>
          <a:prstGeom prst="rect">
            <a:avLst/>
          </a:prstGeom>
          <a:noFill/>
        </p:spPr>
        <p:txBody>
          <a:bodyPr wrap="square" rtlCol="0">
            <a:spAutoFit/>
          </a:bodyPr>
          <a:lstStyle/>
          <a:p>
            <a:r>
              <a:rPr lang="en-US" sz="1900" b="1" kern="0" dirty="0" smtClean="0">
                <a:solidFill>
                  <a:srgbClr val="002060"/>
                </a:solidFill>
              </a:rPr>
              <a:t>(Transplants: January 1990 – June 2017)</a:t>
            </a:r>
            <a:endParaRPr lang="en-US" sz="1900" b="1" kern="0" dirty="0">
              <a:solidFill>
                <a:srgbClr val="002060"/>
              </a:solidFill>
            </a:endParaRPr>
          </a:p>
        </p:txBody>
      </p:sp>
      <p:sp>
        <p:nvSpPr>
          <p:cNvPr id="2" name="TextBox 1"/>
          <p:cNvSpPr txBox="1"/>
          <p:nvPr/>
        </p:nvSpPr>
        <p:spPr>
          <a:xfrm>
            <a:off x="4876800" y="6400800"/>
            <a:ext cx="3886200" cy="276999"/>
          </a:xfrm>
          <a:prstGeom prst="rect">
            <a:avLst/>
          </a:prstGeom>
          <a:noFill/>
        </p:spPr>
        <p:txBody>
          <a:bodyPr wrap="square" rtlCol="0">
            <a:spAutoFit/>
          </a:bodyPr>
          <a:lstStyle/>
          <a:p>
            <a:r>
              <a:rPr lang="en-US" sz="1200" b="1" dirty="0">
                <a:solidFill>
                  <a:srgbClr val="002060"/>
                </a:solidFill>
              </a:rPr>
              <a:t>Heart-lung transplants are included in Lung slides.</a:t>
            </a:r>
          </a:p>
        </p:txBody>
      </p:sp>
    </p:spTree>
    <p:extLst>
      <p:ext uri="{BB962C8B-B14F-4D97-AF65-F5344CB8AC3E}">
        <p14:creationId xmlns:p14="http://schemas.microsoft.com/office/powerpoint/2010/main" val="100120856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Heart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Number and % of Multiorgan Transplants by Year and Type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918566"/>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4876800" y="6400800"/>
            <a:ext cx="3886200" cy="276999"/>
          </a:xfrm>
          <a:prstGeom prst="rect">
            <a:avLst/>
          </a:prstGeom>
          <a:noFill/>
        </p:spPr>
        <p:txBody>
          <a:bodyPr wrap="square" rtlCol="0">
            <a:spAutoFit/>
          </a:bodyPr>
          <a:lstStyle/>
          <a:p>
            <a:r>
              <a:rPr lang="en-US" sz="1200" b="1" dirty="0">
                <a:solidFill>
                  <a:srgbClr val="002060"/>
                </a:solidFill>
              </a:rPr>
              <a:t>Heart-lung transplants are included in Lung slides.</a:t>
            </a:r>
          </a:p>
        </p:txBody>
      </p:sp>
    </p:spTree>
    <p:extLst>
      <p:ext uri="{BB962C8B-B14F-4D97-AF65-F5344CB8AC3E}">
        <p14:creationId xmlns:p14="http://schemas.microsoft.com/office/powerpoint/2010/main" val="21579046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037531664"/>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a:t>
            </a:r>
            <a:r>
              <a:rPr lang="en-US" sz="2400" dirty="0">
                <a:solidFill>
                  <a:srgbClr val="002060"/>
                </a:solidFill>
              </a:rPr>
              <a:t>% </a:t>
            </a:r>
            <a:r>
              <a:rPr lang="en-US" sz="2400" dirty="0" smtClean="0">
                <a:solidFill>
                  <a:srgbClr val="002060"/>
                </a:solidFill>
              </a:rPr>
              <a:t>of Multiorgan Transplants by </a:t>
            </a:r>
            <a:r>
              <a:rPr lang="en-US" sz="2400" kern="0" dirty="0" smtClean="0">
                <a:solidFill>
                  <a:srgbClr val="002060"/>
                </a:solidFill>
              </a:rPr>
              <a:t>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TextBox 1"/>
          <p:cNvSpPr txBox="1"/>
          <p:nvPr/>
        </p:nvSpPr>
        <p:spPr>
          <a:xfrm>
            <a:off x="4343400" y="3962400"/>
            <a:ext cx="14478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chemeClr val="bg2"/>
                </a:solidFill>
              </a:rPr>
              <a:t>N = 30</a:t>
            </a:r>
            <a:endParaRPr lang="en-US" sz="1500" b="1" dirty="0">
              <a:solidFill>
                <a:schemeClr val="bg2"/>
              </a:solidFill>
            </a:endParaRPr>
          </a:p>
        </p:txBody>
      </p:sp>
    </p:spTree>
    <p:extLst>
      <p:ext uri="{BB962C8B-B14F-4D97-AF65-F5344CB8AC3E}">
        <p14:creationId xmlns:p14="http://schemas.microsoft.com/office/powerpoint/2010/main" val="280403577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321569972"/>
              </p:ext>
            </p:extLst>
          </p:nvPr>
        </p:nvGraphicFramePr>
        <p:xfrm>
          <a:off x="152400" y="1451679"/>
          <a:ext cx="8610600" cy="4642381"/>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451584">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55)</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mj-lt"/>
                        </a:rPr>
                        <a:t>Heart alone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11,559)</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98165">
                <a:tc>
                  <a:txBody>
                    <a:bodyPr/>
                    <a:lstStyle/>
                    <a:p>
                      <a:pPr algn="l" fontAlgn="b"/>
                      <a:r>
                        <a:rPr lang="en-US" sz="1300" b="1" i="0" u="none" strike="noStrike" dirty="0">
                          <a:solidFill>
                            <a:schemeClr val="bg2"/>
                          </a:solidFill>
                          <a:effectLst/>
                          <a:latin typeface="+mj-lt"/>
                        </a:rPr>
                        <a:t>Recipient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14.0 (3.0 - 17.0)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7.0 (0.0 - 17.0)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98165">
                <a:tc>
                  <a:txBody>
                    <a:bodyPr/>
                    <a:lstStyle/>
                    <a:p>
                      <a:pPr algn="l" fontAlgn="b"/>
                      <a:r>
                        <a:rPr lang="en-US" sz="1300" b="1" i="0" u="none" strike="noStrike" dirty="0">
                          <a:solidFill>
                            <a:schemeClr val="bg2"/>
                          </a:solidFill>
                          <a:effectLst/>
                          <a:latin typeface="+mj-lt"/>
                        </a:rPr>
                        <a:t>Donor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16.0 (3.0 - 34.0)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8.0 (0.0 - 39.0)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04026">
                <a:tc>
                  <a:txBody>
                    <a:bodyPr/>
                    <a:lstStyle/>
                    <a:p>
                      <a:pPr algn="l" fontAlgn="b"/>
                      <a:r>
                        <a:rPr lang="en-US" sz="1300" b="1" i="0" u="none" strike="noStrike" dirty="0">
                          <a:solidFill>
                            <a:schemeClr val="bg2"/>
                          </a:solidFill>
                          <a:effectLst/>
                          <a:latin typeface="+mj-lt"/>
                        </a:rPr>
                        <a:t>Recipient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0.0434</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07467">
                <a:tc>
                  <a:txBody>
                    <a:bodyPr/>
                    <a:lstStyle/>
                    <a:p>
                      <a:pPr algn="l" fontAlgn="b"/>
                      <a:r>
                        <a:rPr lang="en-US" sz="1300" b="1" i="0" u="none" strike="noStrike" dirty="0">
                          <a:solidFill>
                            <a:schemeClr val="bg2"/>
                          </a:solidFill>
                          <a:effectLst/>
                          <a:latin typeface="+mj-lt"/>
                        </a:rPr>
                        <a:t>Donor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0.6994</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08771">
                <a:tc>
                  <a:txBody>
                    <a:bodyPr/>
                    <a:lstStyle/>
                    <a:p>
                      <a:pPr algn="l" fontAlgn="b"/>
                      <a:r>
                        <a:rPr lang="en-US" sz="1300" b="1" i="0" u="none" strike="noStrike" dirty="0">
                          <a:solidFill>
                            <a:schemeClr val="bg2"/>
                          </a:solidFill>
                          <a:effectLst/>
                          <a:latin typeface="+mj-lt"/>
                        </a:rPr>
                        <a:t>Diagnosis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99490">
                <a:tc>
                  <a:txBody>
                    <a:bodyPr/>
                    <a:lstStyle/>
                    <a:p>
                      <a:pPr algn="l" fontAlgn="b"/>
                      <a:r>
                        <a:rPr lang="en-US" sz="1300" b="1" i="0" u="none" strike="noStrike" dirty="0">
                          <a:solidFill>
                            <a:schemeClr val="bg2"/>
                          </a:solidFill>
                          <a:effectLst/>
                          <a:latin typeface="+mj-lt"/>
                        </a:rPr>
                        <a:t>CHD</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4">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90210">
                <a:tc>
                  <a:txBody>
                    <a:bodyPr/>
                    <a:lstStyle/>
                    <a:p>
                      <a:pPr algn="l" fontAlgn="b"/>
                      <a:r>
                        <a:rPr lang="en-US" sz="1300" b="1" i="0" u="none" strike="noStrike" dirty="0" smtClean="0">
                          <a:solidFill>
                            <a:schemeClr val="bg2"/>
                          </a:solidFill>
                          <a:effectLst/>
                          <a:latin typeface="+mj-lt"/>
                        </a:rPr>
                        <a:t>DCM</a:t>
                      </a:r>
                      <a:endParaRPr lang="en-US" sz="1300" b="1" i="0" u="none" strike="noStrike" dirty="0">
                        <a:solidFill>
                          <a:schemeClr val="bg2"/>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95513">
                <a:tc>
                  <a:txBody>
                    <a:bodyPr/>
                    <a:lstStyle/>
                    <a:p>
                      <a:pPr algn="l" fontAlgn="b"/>
                      <a:r>
                        <a:rPr lang="en-US" sz="1300" b="1" i="0" u="none" strike="noStrike" dirty="0">
                          <a:solidFill>
                            <a:schemeClr val="bg2"/>
                          </a:solidFill>
                          <a:effectLst/>
                          <a:latin typeface="+mj-lt"/>
                        </a:rPr>
                        <a:t>Retransplant</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85913633"/>
                  </a:ext>
                </a:extLst>
              </a:tr>
              <a:tr h="298165">
                <a:tc>
                  <a:txBody>
                    <a:bodyPr/>
                    <a:lstStyle/>
                    <a:p>
                      <a:pPr algn="l" fontAlgn="b"/>
                      <a:r>
                        <a:rPr lang="en-US" sz="1300" b="1" i="0" u="none" strike="noStrike" dirty="0">
                          <a:solidFill>
                            <a:schemeClr val="bg2"/>
                          </a:solidFill>
                          <a:effectLst/>
                          <a:latin typeface="+mj-lt"/>
                        </a:rPr>
                        <a:t>Other</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238232299"/>
                  </a:ext>
                </a:extLst>
              </a:tr>
              <a:tr h="298165">
                <a:tc>
                  <a:txBody>
                    <a:bodyPr/>
                    <a:lstStyle/>
                    <a:p>
                      <a:pPr algn="l" fontAlgn="b"/>
                      <a:r>
                        <a:rPr lang="en-US" sz="1300" b="1" i="0" u="none" strike="noStrike" dirty="0">
                          <a:solidFill>
                            <a:srgbClr val="000000"/>
                          </a:solidFill>
                          <a:effectLst/>
                          <a:latin typeface="+mj-lt"/>
                        </a:rPr>
                        <a:t>Retransplant</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50872392"/>
                  </a:ext>
                </a:extLst>
              </a:tr>
              <a:tr h="298165">
                <a:tc>
                  <a:txBody>
                    <a:bodyPr/>
                    <a:lstStyle/>
                    <a:p>
                      <a:pPr algn="l" fontAlgn="b"/>
                      <a:r>
                        <a:rPr lang="en-US" sz="1300" b="1" i="0" u="none" strike="noStrike" dirty="0">
                          <a:solidFill>
                            <a:srgbClr val="000000"/>
                          </a:solidFill>
                          <a:effectLst/>
                          <a:latin typeface="+mj-lt"/>
                        </a:rPr>
                        <a:t>Location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9005458"/>
                  </a:ext>
                </a:extLst>
              </a:tr>
              <a:tr h="298165">
                <a:tc>
                  <a:txBody>
                    <a:bodyPr/>
                    <a:lstStyle/>
                    <a:p>
                      <a:pPr algn="l" fontAlgn="b"/>
                      <a:r>
                        <a:rPr lang="en-US" sz="1300" b="1" i="0" u="none" strike="noStrike" dirty="0">
                          <a:solidFill>
                            <a:srgbClr val="000000"/>
                          </a:solidFill>
                          <a:effectLst/>
                          <a:latin typeface="+mj-lt"/>
                        </a:rPr>
                        <a:t>Europe</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3">
                  <a:txBody>
                    <a:bodyPr/>
                    <a:lstStyle/>
                    <a:p>
                      <a:pPr algn="ctr" fontAlgn="b"/>
                      <a:r>
                        <a:rPr lang="en-US" sz="1300" b="1" i="0" u="none" strike="noStrike" dirty="0" smtClean="0">
                          <a:solidFill>
                            <a:srgbClr val="000000"/>
                          </a:solidFill>
                          <a:effectLst/>
                          <a:latin typeface="+mj-lt"/>
                        </a:rPr>
                        <a:t>0.0471</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55159675"/>
                  </a:ext>
                </a:extLst>
              </a:tr>
              <a:tr h="298165">
                <a:tc>
                  <a:txBody>
                    <a:bodyPr/>
                    <a:lstStyle/>
                    <a:p>
                      <a:pPr algn="l" fontAlgn="b"/>
                      <a:r>
                        <a:rPr lang="en-US" sz="1300" b="1" i="0" u="none" strike="noStrike" dirty="0">
                          <a:solidFill>
                            <a:srgbClr val="000000"/>
                          </a:solidFill>
                          <a:effectLst/>
                          <a:latin typeface="+mj-lt"/>
                        </a:rPr>
                        <a:t>North America</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93921228"/>
                  </a:ext>
                </a:extLst>
              </a:tr>
              <a:tr h="298165">
                <a:tc>
                  <a:txBody>
                    <a:bodyPr/>
                    <a:lstStyle/>
                    <a:p>
                      <a:pPr algn="l" fontAlgn="b"/>
                      <a:r>
                        <a:rPr lang="en-US" sz="1300" b="1" i="0" u="none" strike="noStrike" dirty="0">
                          <a:solidFill>
                            <a:srgbClr val="000000"/>
                          </a:solidFill>
                          <a:effectLst/>
                          <a:latin typeface="+mj-lt"/>
                        </a:rPr>
                        <a:t>Others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r>
                        <a:rPr lang="en-US" sz="1300" b="1" i="0" u="none" strike="noStrike" dirty="0" smtClean="0">
                          <a:solidFill>
                            <a:srgbClr val="000000"/>
                          </a:solidFill>
                          <a:effectLst/>
                          <a:latin typeface="+mj-lt"/>
                        </a:rPr>
                        <a:t>0%</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0087928"/>
                  </a:ext>
                </a:extLst>
              </a:tr>
            </a:tbl>
          </a:graphicData>
        </a:graphic>
      </p:graphicFrame>
      <p:sp>
        <p:nvSpPr>
          <p:cNvPr id="9" name="TextBox 8"/>
          <p:cNvSpPr txBox="1"/>
          <p:nvPr/>
        </p:nvSpPr>
        <p:spPr>
          <a:xfrm>
            <a:off x="4800600" y="6147431"/>
            <a:ext cx="3886200" cy="495686"/>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1995 – June 2017)</a:t>
            </a:r>
            <a:endParaRPr lang="en-US" sz="1900" b="1" kern="0" dirty="0">
              <a:solidFill>
                <a:srgbClr val="002060"/>
              </a:solidFill>
            </a:endParaRPr>
          </a:p>
        </p:txBody>
      </p:sp>
    </p:spTree>
    <p:extLst>
      <p:ext uri="{BB962C8B-B14F-4D97-AF65-F5344CB8AC3E}">
        <p14:creationId xmlns:p14="http://schemas.microsoft.com/office/powerpoint/2010/main" val="39755999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80859852"/>
              </p:ext>
            </p:extLst>
          </p:nvPr>
        </p:nvGraphicFramePr>
        <p:xfrm>
          <a:off x="152400" y="1444760"/>
          <a:ext cx="8610600" cy="3535849"/>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497404">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55)</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mj-lt"/>
                        </a:rPr>
                        <a:t>Heart alone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kern="1200" dirty="0" smtClean="0">
                          <a:solidFill>
                            <a:srgbClr val="000000"/>
                          </a:solidFill>
                          <a:effectLst/>
                          <a:latin typeface="+mn-lt"/>
                          <a:ea typeface="+mn-ea"/>
                          <a:cs typeface="+mn-cs"/>
                        </a:rPr>
                        <a:t>(N = 11,559)</a:t>
                      </a:r>
                      <a:endParaRPr lang="en-US" sz="1400" b="1" i="0" u="none" strike="noStrike" kern="1200" dirty="0">
                        <a:solidFill>
                          <a:srgbClr val="000000"/>
                        </a:solidFill>
                        <a:effectLst/>
                        <a:latin typeface="+mn-lt"/>
                        <a:ea typeface="+mn-ea"/>
                        <a:cs typeface="+mn-cs"/>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37605">
                <a:tc>
                  <a:txBody>
                    <a:bodyPr/>
                    <a:lstStyle/>
                    <a:p>
                      <a:pPr algn="l" fontAlgn="b"/>
                      <a:r>
                        <a:rPr lang="en-US" sz="1300" b="1" i="0" u="none" strike="noStrike" dirty="0">
                          <a:solidFill>
                            <a:srgbClr val="000000"/>
                          </a:solidFill>
                          <a:effectLst/>
                          <a:latin typeface="+mj-lt"/>
                        </a:rPr>
                        <a:t>Recipient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0.0151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1365490"/>
                  </a:ext>
                </a:extLst>
              </a:tr>
              <a:tr h="337605">
                <a:tc>
                  <a:txBody>
                    <a:bodyPr/>
                    <a:lstStyle/>
                    <a:p>
                      <a:pPr algn="l" fontAlgn="b"/>
                      <a:r>
                        <a:rPr lang="en-US" sz="1300" b="1" i="0" u="none" strike="noStrike" dirty="0">
                          <a:solidFill>
                            <a:srgbClr val="000000"/>
                          </a:solidFill>
                          <a:effectLst/>
                          <a:latin typeface="+mj-lt"/>
                        </a:rPr>
                        <a:t>Donor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0.5302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86939374"/>
                  </a:ext>
                </a:extLst>
              </a:tr>
              <a:tr h="337605">
                <a:tc>
                  <a:txBody>
                    <a:bodyPr/>
                    <a:lstStyle/>
                    <a:p>
                      <a:pPr algn="l" fontAlgn="b"/>
                      <a:r>
                        <a:rPr lang="en-US" sz="1300" b="1" i="0" u="none" strike="noStrike" dirty="0">
                          <a:solidFill>
                            <a:srgbClr val="000000"/>
                          </a:solidFill>
                          <a:effectLst/>
                          <a:latin typeface="+mj-lt"/>
                        </a:rPr>
                        <a:t>Recipient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0.2709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30569530"/>
                  </a:ext>
                </a:extLst>
              </a:tr>
              <a:tr h="337605">
                <a:tc>
                  <a:txBody>
                    <a:bodyPr/>
                    <a:lstStyle/>
                    <a:p>
                      <a:pPr algn="l" fontAlgn="b"/>
                      <a:r>
                        <a:rPr lang="en-US" sz="1300" b="1" i="0" u="none" strike="noStrike" dirty="0">
                          <a:solidFill>
                            <a:srgbClr val="000000"/>
                          </a:solidFill>
                          <a:effectLst/>
                          <a:latin typeface="+mj-lt"/>
                        </a:rPr>
                        <a:t>Donor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0.8%</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0.9999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8597923"/>
                  </a:ext>
                </a:extLst>
              </a:tr>
              <a:tr h="337605">
                <a:tc>
                  <a:txBody>
                    <a:bodyPr/>
                    <a:lstStyle/>
                    <a:p>
                      <a:pPr algn="l" fontAlgn="b"/>
                      <a:r>
                        <a:rPr lang="en-US" sz="1300" b="1" i="0" u="none" strike="noStrike" dirty="0">
                          <a:solidFill>
                            <a:srgbClr val="000000"/>
                          </a:solidFill>
                          <a:effectLst/>
                          <a:latin typeface="+mj-lt"/>
                        </a:rPr>
                        <a:t>Recipient history of prior dialysis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46.7%</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3.0%</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50357933"/>
                  </a:ext>
                </a:extLst>
              </a:tr>
              <a:tr h="337605">
                <a:tc>
                  <a:txBody>
                    <a:bodyPr/>
                    <a:lstStyle/>
                    <a:p>
                      <a:pPr algn="l" fontAlgn="b"/>
                      <a:r>
                        <a:rPr lang="en-US" sz="1300" b="1" i="0" u="none" strike="noStrike" dirty="0">
                          <a:solidFill>
                            <a:srgbClr val="000000"/>
                          </a:solidFill>
                          <a:effectLst/>
                          <a:latin typeface="+mj-lt"/>
                        </a:rPr>
                        <a:t>Recipient creatinine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 (0.4 - 9.7)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 (0.2 - 1.3)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15647845"/>
                  </a:ext>
                </a:extLst>
              </a:tr>
              <a:tr h="337605">
                <a:tc>
                  <a:txBody>
                    <a:bodyPr/>
                    <a:lstStyle/>
                    <a:p>
                      <a:pPr algn="l" fontAlgn="b"/>
                      <a:r>
                        <a:rPr lang="en-US" sz="1300" b="1" i="0" u="none" strike="noStrike" dirty="0">
                          <a:solidFill>
                            <a:srgbClr val="000000"/>
                          </a:solidFill>
                          <a:effectLst/>
                          <a:latin typeface="+mj-lt"/>
                        </a:rPr>
                        <a:t>Recipient total bilirubin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 (0.3 - 4.0)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 (0.2 - 4.5)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0.4213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12937812"/>
                  </a:ext>
                </a:extLst>
              </a:tr>
              <a:tr h="337605">
                <a:tc>
                  <a:txBody>
                    <a:bodyPr/>
                    <a:lstStyle/>
                    <a:p>
                      <a:pPr algn="l" fontAlgn="b"/>
                      <a:r>
                        <a:rPr lang="en-US" sz="1300" b="1" i="0" u="none" strike="noStrike" dirty="0">
                          <a:solidFill>
                            <a:srgbClr val="000000"/>
                          </a:solidFill>
                          <a:effectLst/>
                          <a:latin typeface="+mj-lt"/>
                        </a:rPr>
                        <a:t>Ischemic time (hours)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 (1.3 - 6.1)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3.6 (1.6 - 5.9)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0.1014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71493034"/>
                  </a:ext>
                </a:extLst>
              </a:tr>
              <a:tr h="337605">
                <a:tc>
                  <a:txBody>
                    <a:bodyPr/>
                    <a:lstStyle/>
                    <a:p>
                      <a:pPr algn="l" fontAlgn="b"/>
                      <a:r>
                        <a:rPr lang="en-US" sz="1300" b="1" i="0" u="none" strike="noStrike" dirty="0">
                          <a:solidFill>
                            <a:srgbClr val="000000"/>
                          </a:solidFill>
                          <a:effectLst/>
                          <a:latin typeface="+mj-lt"/>
                        </a:rPr>
                        <a:t>Induction*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58.5%</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0.1133</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04377042"/>
                  </a:ext>
                </a:extLst>
              </a:tr>
            </a:tbl>
          </a:graphicData>
        </a:graphic>
      </p:graphicFrame>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a:t>
            </a:r>
            <a:r>
              <a:rPr lang="en-US" sz="1900" b="1" kern="0" dirty="0">
                <a:solidFill>
                  <a:srgbClr val="002060"/>
                </a:solidFill>
              </a:rPr>
              <a:t>January 1995 – June 2017)</a:t>
            </a:r>
          </a:p>
        </p:txBody>
      </p:sp>
      <p:sp>
        <p:nvSpPr>
          <p:cNvPr id="10" name="TextBox 9"/>
          <p:cNvSpPr txBox="1"/>
          <p:nvPr/>
        </p:nvSpPr>
        <p:spPr>
          <a:xfrm>
            <a:off x="1828800" y="5803317"/>
            <a:ext cx="6096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sp>
        <p:nvSpPr>
          <p:cNvPr id="11" name="TextBox 10"/>
          <p:cNvSpPr txBox="1"/>
          <p:nvPr/>
        </p:nvSpPr>
        <p:spPr>
          <a:xfrm>
            <a:off x="5029200" y="6292236"/>
            <a:ext cx="3733800" cy="461665"/>
          </a:xfrm>
          <a:prstGeom prst="rect">
            <a:avLst/>
          </a:prstGeom>
          <a:noFill/>
        </p:spPr>
        <p:txBody>
          <a:bodyPr wrap="square" rtlCol="0">
            <a:spAutoFit/>
          </a:bodyPr>
          <a:lstStyle/>
          <a:p>
            <a:r>
              <a:rPr lang="en-US" sz="1200" b="1" dirty="0" smtClean="0">
                <a:solidFill>
                  <a:srgbClr val="002060"/>
                </a:solidFill>
              </a:rPr>
              <a:t>* Analysis </a:t>
            </a:r>
            <a:r>
              <a:rPr lang="en-US" sz="1200" b="1" dirty="0">
                <a:solidFill>
                  <a:srgbClr val="002060"/>
                </a:solidFill>
              </a:rPr>
              <a:t>is limited to patients who were alive at the time of the </a:t>
            </a:r>
            <a:r>
              <a:rPr lang="en-US" sz="1200" b="1" dirty="0" smtClean="0">
                <a:solidFill>
                  <a:srgbClr val="002060"/>
                </a:solidFill>
              </a:rPr>
              <a:t>discharge.</a:t>
            </a:r>
            <a:endParaRPr lang="en-US" sz="12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24160911"/>
              </p:ext>
            </p:extLst>
          </p:nvPr>
        </p:nvGraphicFramePr>
        <p:xfrm>
          <a:off x="1828800" y="5093691"/>
          <a:ext cx="5410200" cy="675210"/>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1551681704"/>
                    </a:ext>
                  </a:extLst>
                </a:gridCol>
                <a:gridCol w="2209800">
                  <a:extLst>
                    <a:ext uri="{9D8B030D-6E8A-4147-A177-3AD203B41FA5}">
                      <a16:colId xmlns:a16="http://schemas.microsoft.com/office/drawing/2014/main" val="3330696075"/>
                    </a:ext>
                  </a:extLst>
                </a:gridCol>
              </a:tblGrid>
              <a:tr h="337605">
                <a:tc>
                  <a:txBody>
                    <a:bodyPr/>
                    <a:lstStyle/>
                    <a:p>
                      <a:pPr algn="l" fontAlgn="b"/>
                      <a:r>
                        <a:rPr lang="en-US" sz="1300" b="1" i="0" u="none" strike="noStrike" dirty="0">
                          <a:solidFill>
                            <a:srgbClr val="000000"/>
                          </a:solidFill>
                          <a:effectLst/>
                          <a:latin typeface="+mj-lt"/>
                        </a:rPr>
                        <a:t>Multiorgan transplants with kidney</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r>
                        <a:rPr lang="en-US" sz="1300" b="1" i="0" u="none" strike="noStrike" dirty="0" smtClean="0">
                          <a:solidFill>
                            <a:srgbClr val="000000"/>
                          </a:solidFill>
                          <a:effectLst/>
                          <a:latin typeface="+mj-lt"/>
                        </a:rPr>
                        <a:t>(N=43)</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42397805"/>
                  </a:ext>
                </a:extLst>
              </a:tr>
              <a:tr h="337605">
                <a:tc>
                  <a:txBody>
                    <a:bodyPr/>
                    <a:lstStyle/>
                    <a:p>
                      <a:pPr algn="l" fontAlgn="b"/>
                      <a:r>
                        <a:rPr lang="en-US" sz="1300" b="1" i="0" u="none" strike="noStrike" dirty="0">
                          <a:solidFill>
                            <a:srgbClr val="000000"/>
                          </a:solidFill>
                          <a:effectLst/>
                          <a:latin typeface="+mj-lt"/>
                        </a:rPr>
                        <a:t>Dialysis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27731364"/>
                  </a:ext>
                </a:extLst>
              </a:tr>
            </a:tbl>
          </a:graphicData>
        </a:graphic>
      </p:graphicFrame>
    </p:spTree>
    <p:extLst>
      <p:ext uri="{BB962C8B-B14F-4D97-AF65-F5344CB8AC3E}">
        <p14:creationId xmlns:p14="http://schemas.microsoft.com/office/powerpoint/2010/main" val="32562508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a:solidFill>
                  <a:srgbClr val="002060"/>
                </a:solidFill>
              </a:rPr>
              <a:t>Diagnosis of Multiorgan </a:t>
            </a:r>
            <a:r>
              <a:rPr lang="en-US" sz="2400" dirty="0" smtClean="0">
                <a:solidFill>
                  <a:srgbClr val="002060"/>
                </a:solidFill>
              </a:rPr>
              <a:t>Transplants </a:t>
            </a:r>
            <a:r>
              <a:rPr lang="en-US" sz="2400" dirty="0">
                <a:solidFill>
                  <a:srgbClr val="002060"/>
                </a:solidFill>
              </a:rPr>
              <a:t>by Era</a:t>
            </a: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11" name="Content Placeholder 9"/>
          <p:cNvGraphicFramePr>
            <a:graphicFrameLocks noGrp="1"/>
          </p:cNvGraphicFramePr>
          <p:nvPr>
            <p:ph idx="1"/>
            <p:extLst/>
          </p:nvPr>
        </p:nvGraphicFramePr>
        <p:xfrm>
          <a:off x="76200" y="1143000"/>
          <a:ext cx="8915400" cy="5003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32528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8934078"/>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6200" y="5869793"/>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2179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Treated</a:t>
            </a:r>
            <a:r>
              <a:rPr lang="en-US" sz="2200" kern="0" dirty="0" smtClean="0">
                <a:solidFill>
                  <a:srgbClr val="002060"/>
                </a:solidFill>
              </a:rPr>
              <a:t> Rejection within 1 Year </a:t>
            </a:r>
          </a:p>
          <a:p>
            <a:r>
              <a:rPr lang="en-US" sz="2200" kern="0" dirty="0" smtClean="0">
                <a:solidFill>
                  <a:srgbClr val="002060"/>
                </a:solidFill>
              </a:rPr>
              <a:t>by Transplant Type</a:t>
            </a:r>
            <a:endParaRPr lang="en-US" sz="1900" kern="0" dirty="0">
              <a:solidFill>
                <a:srgbClr val="002060"/>
              </a:solidFill>
            </a:endParaRPr>
          </a:p>
        </p:txBody>
      </p:sp>
      <p:sp>
        <p:nvSpPr>
          <p:cNvPr id="22" name="pvalues"/>
          <p:cNvSpPr txBox="1"/>
          <p:nvPr/>
        </p:nvSpPr>
        <p:spPr>
          <a:xfrm>
            <a:off x="4953000" y="1981200"/>
            <a:ext cx="9382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0.0541</a:t>
            </a:r>
          </a:p>
        </p:txBody>
      </p:sp>
      <p:sp>
        <p:nvSpPr>
          <p:cNvPr id="21" name="title_cohort"/>
          <p:cNvSpPr txBox="1"/>
          <p:nvPr/>
        </p:nvSpPr>
        <p:spPr>
          <a:xfrm>
            <a:off x="0" y="1150271"/>
            <a:ext cx="9144000" cy="384721"/>
          </a:xfrm>
          <a:prstGeom prst="rect">
            <a:avLst/>
          </a:prstGeom>
          <a:noFill/>
        </p:spPr>
        <p:txBody>
          <a:bodyPr wrap="square" rtlCol="0">
            <a:spAutoFit/>
          </a:bodyPr>
          <a:lstStyle/>
          <a:p>
            <a:pPr algn="ctr"/>
            <a:r>
              <a:rPr lang="en-US" sz="1900" b="1" kern="0" dirty="0" smtClean="0">
                <a:solidFill>
                  <a:srgbClr val="002060"/>
                </a:solidFill>
              </a:rPr>
              <a:t>(Transplants: January 2004 – June 2016)</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8261757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1367973"/>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3808" y="5909103"/>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959581"/>
            <a:ext cx="3352800" cy="646331"/>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Any rejection = Recipient was reported to  (1) have at least one acute rejection episode; or (2) have been hospitalized for rejection.</a:t>
            </a:r>
            <a:endParaRPr lang="en-US" sz="1200" dirty="0">
              <a:solidFill>
                <a:srgbClr val="002060"/>
              </a:solidFill>
            </a:endParaRPr>
          </a:p>
        </p:txBody>
      </p:sp>
      <p:sp>
        <p:nvSpPr>
          <p:cNvPr id="1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Any</a:t>
            </a:r>
            <a:r>
              <a:rPr lang="en-US" sz="2200" kern="0" dirty="0" smtClean="0">
                <a:solidFill>
                  <a:srgbClr val="002060"/>
                </a:solidFill>
              </a:rPr>
              <a:t> Rejection within 1 year </a:t>
            </a:r>
          </a:p>
          <a:p>
            <a:r>
              <a:rPr lang="en-US" sz="2200" kern="0" dirty="0" smtClean="0">
                <a:solidFill>
                  <a:srgbClr val="002060"/>
                </a:solidFill>
              </a:rPr>
              <a:t>by Transplant Type</a:t>
            </a:r>
            <a:endParaRPr lang="en-US" sz="1900" kern="0" dirty="0">
              <a:solidFill>
                <a:srgbClr val="002060"/>
              </a:solidFill>
            </a:endParaRPr>
          </a:p>
        </p:txBody>
      </p:sp>
      <p:sp>
        <p:nvSpPr>
          <p:cNvPr id="18" name="pvalues"/>
          <p:cNvSpPr txBox="1"/>
          <p:nvPr/>
        </p:nvSpPr>
        <p:spPr>
          <a:xfrm>
            <a:off x="2357968" y="2057400"/>
            <a:ext cx="938254"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0.0585</a:t>
            </a:r>
          </a:p>
        </p:txBody>
      </p:sp>
      <p:sp>
        <p:nvSpPr>
          <p:cNvPr id="23" name="title_cohort"/>
          <p:cNvSpPr txBox="1"/>
          <p:nvPr/>
        </p:nvSpPr>
        <p:spPr>
          <a:xfrm>
            <a:off x="13808" y="1193880"/>
            <a:ext cx="9130192" cy="384721"/>
          </a:xfrm>
          <a:prstGeom prst="rect">
            <a:avLst/>
          </a:prstGeom>
          <a:noFill/>
        </p:spPr>
        <p:txBody>
          <a:bodyPr wrap="square" rtlCol="0">
            <a:spAutoFit/>
          </a:bodyPr>
          <a:lstStyle/>
          <a:p>
            <a:pPr algn="ctr"/>
            <a:r>
              <a:rPr lang="en-US" sz="1900" b="1" kern="0" dirty="0" smtClean="0">
                <a:solidFill>
                  <a:srgbClr val="002060"/>
                </a:solidFill>
              </a:rPr>
              <a:t>(Transplants: January 2004 – June 2016)</a:t>
            </a:r>
            <a:endParaRPr lang="en-US" sz="19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4511523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8976550"/>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824568" y="3886200"/>
            <a:ext cx="1066800" cy="307777"/>
          </a:xfrm>
          <a:prstGeom prst="rect">
            <a:avLst/>
          </a:prstGeom>
          <a:noFill/>
        </p:spPr>
        <p:txBody>
          <a:bodyPr wrap="square" rtlCol="0">
            <a:spAutoFit/>
          </a:bodyPr>
          <a:lstStyle/>
          <a:p>
            <a:r>
              <a:rPr lang="en-US" sz="1400" b="1" dirty="0" smtClean="0">
                <a:solidFill>
                  <a:schemeClr val="bg2"/>
                </a:solidFill>
              </a:rPr>
              <a:t>p = 0.8987</a:t>
            </a:r>
            <a:endParaRPr lang="en-US" sz="1400" b="1" dirty="0">
              <a:solidFill>
                <a:schemeClr val="bg2"/>
              </a:solidFill>
            </a:endParaRPr>
          </a:p>
        </p:txBody>
      </p:sp>
      <p:sp>
        <p:nvSpPr>
          <p:cNvPr id="3" name="title_cohort"/>
          <p:cNvSpPr txBox="1"/>
          <p:nvPr/>
        </p:nvSpPr>
        <p:spPr>
          <a:xfrm>
            <a:off x="2041217" y="941016"/>
            <a:ext cx="5243992"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70418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Recipient </a:t>
            </a:r>
            <a:r>
              <a:rPr lang="en-US" sz="2400" kern="0" dirty="0" smtClean="0">
                <a:solidFill>
                  <a:srgbClr val="002060"/>
                </a:solidFill>
              </a:rPr>
              <a:t>Diagnosis (Age: </a:t>
            </a:r>
            <a:r>
              <a:rPr lang="en-US" sz="2400" dirty="0">
                <a:solidFill>
                  <a:srgbClr val="002060"/>
                </a:solidFill>
              </a:rPr>
              <a:t>1-5 Years</a:t>
            </a:r>
            <a:r>
              <a:rPr lang="en-US" sz="2400" kern="0" dirty="0" smtClean="0">
                <a:solidFill>
                  <a:srgbClr val="002060"/>
                </a:solidFill>
              </a:rPr>
              <a:t>)</a:t>
            </a:r>
            <a:endParaRPr lang="en-US" sz="2400" kern="0" dirty="0">
              <a:solidFill>
                <a:srgbClr val="002060"/>
              </a:solidFill>
            </a:endParaRPr>
          </a:p>
        </p:txBody>
      </p:sp>
      <p:graphicFrame>
        <p:nvGraphicFramePr>
          <p:cNvPr id="5"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2009-6/2017</a:t>
            </a:r>
            <a:endParaRPr lang="en-US" sz="1500" b="1" dirty="0">
              <a:solidFill>
                <a:srgbClr val="0070C0"/>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2260995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2099168"/>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31528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Transplant </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3657600" y="2971800"/>
            <a:ext cx="1600200" cy="307777"/>
          </a:xfrm>
          <a:prstGeom prst="rect">
            <a:avLst/>
          </a:prstGeom>
          <a:noFill/>
        </p:spPr>
        <p:txBody>
          <a:bodyPr wrap="square" rtlCol="0">
            <a:spAutoFit/>
          </a:bodyPr>
          <a:lstStyle/>
          <a:p>
            <a:r>
              <a:rPr lang="en-US" sz="1400" b="1" dirty="0" smtClean="0">
                <a:solidFill>
                  <a:schemeClr val="bg2"/>
                </a:solidFill>
              </a:rPr>
              <a:t>p = 0.7329</a:t>
            </a:r>
            <a:endParaRPr lang="en-US" sz="1400" b="1" dirty="0">
              <a:solidFill>
                <a:schemeClr val="bg2"/>
              </a:solidFill>
            </a:endParaRPr>
          </a:p>
        </p:txBody>
      </p:sp>
      <p:sp>
        <p:nvSpPr>
          <p:cNvPr id="3" name="title_cohort"/>
          <p:cNvSpPr txBox="1"/>
          <p:nvPr/>
        </p:nvSpPr>
        <p:spPr>
          <a:xfrm>
            <a:off x="2829561" y="1058175"/>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2" name="TextBox 1"/>
          <p:cNvSpPr txBox="1"/>
          <p:nvPr/>
        </p:nvSpPr>
        <p:spPr>
          <a:xfrm>
            <a:off x="2067561" y="996620"/>
            <a:ext cx="1295400" cy="461665"/>
          </a:xfrm>
          <a:prstGeom prst="rect">
            <a:avLst/>
          </a:prstGeom>
          <a:noFill/>
        </p:spPr>
        <p:txBody>
          <a:bodyPr wrap="square" rtlCol="0">
            <a:spAutoFit/>
          </a:bodyPr>
          <a:lstStyle/>
          <a:p>
            <a:r>
              <a:rPr lang="en-US" sz="2400" b="1" dirty="0" smtClean="0">
                <a:solidFill>
                  <a:srgbClr val="002060"/>
                </a:solidFill>
              </a:rPr>
              <a:t>Type</a:t>
            </a:r>
            <a:endParaRPr lang="en-US" sz="2400" b="1" dirty="0">
              <a:solidFill>
                <a:srgbClr val="002060"/>
              </a:solidFill>
            </a:endParaRPr>
          </a:p>
        </p:txBody>
      </p:sp>
    </p:spTree>
    <p:extLst>
      <p:ext uri="{BB962C8B-B14F-4D97-AF65-F5344CB8AC3E}">
        <p14:creationId xmlns:p14="http://schemas.microsoft.com/office/powerpoint/2010/main" val="412155166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703815455"/>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Length of Stay by Transplant Type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291580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598" y="1524000"/>
          <a:ext cx="8534402" cy="3982508"/>
        </p:xfrm>
        <a:graphic>
          <a:graphicData uri="http://schemas.openxmlformats.org/drawingml/2006/table">
            <a:tbl>
              <a:tblPr bandRow="1">
                <a:tableStyleId>{5C22544A-7EE6-4342-B048-85BDC9FD1C3A}</a:tableStyleId>
              </a:tblPr>
              <a:tblGrid>
                <a:gridCol w="3793069">
                  <a:extLst>
                    <a:ext uri="{9D8B030D-6E8A-4147-A177-3AD203B41FA5}">
                      <a16:colId xmlns:a16="http://schemas.microsoft.com/office/drawing/2014/main" val="20000"/>
                    </a:ext>
                  </a:extLst>
                </a:gridCol>
                <a:gridCol w="1043093">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232747">
                  <a:extLst>
                    <a:ext uri="{9D8B030D-6E8A-4147-A177-3AD203B41FA5}">
                      <a16:colId xmlns:a16="http://schemas.microsoft.com/office/drawing/2014/main" val="20004"/>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Heart-kidney</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a:t>
                      </a:r>
                      <a:r>
                        <a:rPr lang="en-US" sz="1300" b="1" u="sng" strike="noStrike" baseline="0" dirty="0" smtClean="0">
                          <a:solidFill>
                            <a:schemeClr val="bg2"/>
                          </a:solidFill>
                          <a:latin typeface="+mn-lt"/>
                          <a:ea typeface="Times New Roman"/>
                          <a:cs typeface="Times New Roman"/>
                        </a:rPr>
                        <a:t> alone</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(N=6,219)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6.9%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(N=6,235)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(N=5,827)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646331"/>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100" kern="0" dirty="0" smtClean="0">
                <a:solidFill>
                  <a:srgbClr val="002060"/>
                </a:solidFill>
              </a:rPr>
              <a:t>Cumulative Morbidity Rates in </a:t>
            </a:r>
            <a:r>
              <a:rPr lang="en-US" sz="2100" u="sng" kern="0" dirty="0" smtClean="0">
                <a:solidFill>
                  <a:srgbClr val="002060"/>
                </a:solidFill>
              </a:rPr>
              <a:t>Survivors</a:t>
            </a:r>
            <a:r>
              <a:rPr lang="en-US" sz="2100" kern="0" dirty="0" smtClean="0">
                <a:solidFill>
                  <a:srgbClr val="002060"/>
                </a:solidFill>
              </a:rPr>
              <a:t> within 1 year Post-Transplant</a:t>
            </a:r>
            <a:endParaRPr lang="en-US" sz="2100" kern="0" dirty="0">
              <a:solidFill>
                <a:srgbClr val="002060"/>
              </a:solidFill>
            </a:endParaRPr>
          </a:p>
        </p:txBody>
      </p:sp>
      <p:sp>
        <p:nvSpPr>
          <p:cNvPr id="3" name="Title 2"/>
          <p:cNvSpPr txBox="1"/>
          <p:nvPr/>
        </p:nvSpPr>
        <p:spPr>
          <a:xfrm>
            <a:off x="154300" y="1028059"/>
            <a:ext cx="3581400" cy="415498"/>
          </a:xfrm>
          <a:prstGeom prst="rect">
            <a:avLst/>
          </a:prstGeom>
          <a:noFill/>
        </p:spPr>
        <p:txBody>
          <a:bodyPr wrap="square" rtlCol="0">
            <a:spAutoFit/>
          </a:bodyPr>
          <a:lstStyle/>
          <a:p>
            <a:pPr algn="r"/>
            <a:r>
              <a:rPr lang="en-US" sz="2100" b="1" kern="0" dirty="0" smtClean="0">
                <a:solidFill>
                  <a:srgbClr val="002060"/>
                </a:solidFill>
              </a:rPr>
              <a:t>by Transplant Type</a:t>
            </a:r>
            <a:endParaRPr lang="en-US" sz="21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2016)</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9377499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598" y="1524000"/>
          <a:ext cx="8534402" cy="3982508"/>
        </p:xfrm>
        <a:graphic>
          <a:graphicData uri="http://schemas.openxmlformats.org/drawingml/2006/table">
            <a:tbl>
              <a:tblPr bandRow="1">
                <a:tableStyleId>{5C22544A-7EE6-4342-B048-85BDC9FD1C3A}</a:tableStyleId>
              </a:tblPr>
              <a:tblGrid>
                <a:gridCol w="3793069">
                  <a:extLst>
                    <a:ext uri="{9D8B030D-6E8A-4147-A177-3AD203B41FA5}">
                      <a16:colId xmlns:a16="http://schemas.microsoft.com/office/drawing/2014/main" val="20000"/>
                    </a:ext>
                  </a:extLst>
                </a:gridCol>
                <a:gridCol w="1043093">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232747">
                  <a:extLst>
                    <a:ext uri="{9D8B030D-6E8A-4147-A177-3AD203B41FA5}">
                      <a16:colId xmlns:a16="http://schemas.microsoft.com/office/drawing/2014/main" val="20004"/>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Heart-kidney</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a:t>
                      </a:r>
                      <a:r>
                        <a:rPr lang="en-US" sz="1300" b="1" u="sng" strike="noStrike" baseline="0" dirty="0" smtClean="0">
                          <a:solidFill>
                            <a:schemeClr val="bg2"/>
                          </a:solidFill>
                          <a:latin typeface="+mn-lt"/>
                          <a:ea typeface="Times New Roman"/>
                          <a:cs typeface="Times New Roman"/>
                        </a:rPr>
                        <a:t> alone</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(N=3,476)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(N=3,489)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(N=2,795)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646331"/>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000" kern="0" dirty="0" smtClean="0">
                <a:solidFill>
                  <a:srgbClr val="002060"/>
                </a:solidFill>
              </a:rPr>
              <a:t>Cumulative Morbidity Rates in </a:t>
            </a:r>
            <a:r>
              <a:rPr lang="en-US" sz="2000" u="sng" kern="0" dirty="0" smtClean="0">
                <a:solidFill>
                  <a:srgbClr val="002060"/>
                </a:solidFill>
              </a:rPr>
              <a:t>Survivors</a:t>
            </a:r>
            <a:r>
              <a:rPr lang="en-US" sz="2000" kern="0" dirty="0" smtClean="0">
                <a:solidFill>
                  <a:srgbClr val="002060"/>
                </a:solidFill>
              </a:rPr>
              <a:t> within 5 years Post-Transplant</a:t>
            </a:r>
            <a:endParaRPr lang="en-US" sz="2000" kern="0" dirty="0">
              <a:solidFill>
                <a:srgbClr val="002060"/>
              </a:solidFill>
            </a:endParaRPr>
          </a:p>
        </p:txBody>
      </p:sp>
      <p:sp>
        <p:nvSpPr>
          <p:cNvPr id="3" name="Title 2"/>
          <p:cNvSpPr txBox="1"/>
          <p:nvPr/>
        </p:nvSpPr>
        <p:spPr>
          <a:xfrm>
            <a:off x="154300" y="1028059"/>
            <a:ext cx="3581400" cy="415498"/>
          </a:xfrm>
          <a:prstGeom prst="rect">
            <a:avLst/>
          </a:prstGeom>
          <a:noFill/>
        </p:spPr>
        <p:txBody>
          <a:bodyPr wrap="square" rtlCol="0">
            <a:spAutoFit/>
          </a:bodyPr>
          <a:lstStyle/>
          <a:p>
            <a:pPr algn="r"/>
            <a:r>
              <a:rPr lang="en-US" sz="2000" b="1" kern="0" dirty="0" smtClean="0">
                <a:solidFill>
                  <a:srgbClr val="002060"/>
                </a:solidFill>
              </a:rPr>
              <a:t>by Transplant Type</a:t>
            </a:r>
            <a:endParaRPr lang="en-US" sz="20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2012)</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1891680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 Maintenance Immunosuppression at Time of 1 Year Follow-up by Transplant Type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5970423"/>
              </p:ext>
            </p:extLst>
          </p:nvPr>
        </p:nvGraphicFramePr>
        <p:xfrm>
          <a:off x="3" y="1904999"/>
          <a:ext cx="8980446" cy="4332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0" y="1352490"/>
            <a:ext cx="9144000" cy="400110"/>
          </a:xfrm>
          <a:prstGeom prst="rect">
            <a:avLst/>
          </a:prstGeom>
          <a:noFill/>
        </p:spPr>
        <p:txBody>
          <a:bodyPr wrap="square" rtlCol="0">
            <a:spAutoFit/>
          </a:bodyPr>
          <a:lstStyle/>
          <a:p>
            <a:pPr algn="ctr"/>
            <a:r>
              <a:rPr lang="en-US" sz="2000" b="1" kern="0" dirty="0" smtClean="0">
                <a:solidFill>
                  <a:srgbClr val="002060"/>
                </a:solidFill>
              </a:rPr>
              <a:t>(Follow-ups: January 2004 – June 2017)</a:t>
            </a:r>
            <a:endParaRPr lang="en-US" sz="2000" b="1" kern="0" dirty="0">
              <a:solidFill>
                <a:srgbClr val="002060"/>
              </a:solidFill>
            </a:endParaRPr>
          </a:p>
        </p:txBody>
      </p:sp>
    </p:spTree>
    <p:extLst>
      <p:ext uri="{BB962C8B-B14F-4D97-AF65-F5344CB8AC3E}">
        <p14:creationId xmlns:p14="http://schemas.microsoft.com/office/powerpoint/2010/main" val="17731220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1305009"/>
              </p:ext>
            </p:extLst>
          </p:nvPr>
        </p:nvGraphicFramePr>
        <p:xfrm>
          <a:off x="152400" y="1245823"/>
          <a:ext cx="8915400" cy="490096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sp>
        <p:nvSpPr>
          <p:cNvPr id="20" name="Title 2"/>
          <p:cNvSpPr txBox="1"/>
          <p:nvPr/>
        </p:nvSpPr>
        <p:spPr>
          <a:xfrm>
            <a:off x="152400" y="795328"/>
            <a:ext cx="38862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 Year Follow-up</a:t>
            </a:r>
            <a:endParaRPr lang="en-US" sz="2400" b="1" dirty="0">
              <a:solidFill>
                <a:srgbClr val="002060"/>
              </a:solidFill>
            </a:endParaRPr>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4400" kern="0" dirty="0" smtClean="0">
                <a:solidFill>
                  <a:srgbClr val="002060"/>
                </a:solidFill>
              </a:rPr>
              <a:t/>
            </a:r>
            <a:br>
              <a:rPr lang="en-US" sz="4400" kern="0" dirty="0" smtClean="0">
                <a:solidFill>
                  <a:srgbClr val="002060"/>
                </a:solidFill>
              </a:rPr>
            </a:br>
            <a:r>
              <a:rPr lang="en-US" sz="2000" kern="0" dirty="0" smtClean="0">
                <a:solidFill>
                  <a:srgbClr val="002060"/>
                </a:solidFill>
              </a:rPr>
              <a:t> </a:t>
            </a:r>
            <a:r>
              <a:rPr lang="en-US" sz="2400" kern="0" dirty="0" smtClean="0">
                <a:solidFill>
                  <a:srgbClr val="002060"/>
                </a:solidFill>
              </a:rPr>
              <a:t>Maintenance Immunosuppression Drug Combinations at</a:t>
            </a:r>
          </a:p>
          <a:p>
            <a:pPr>
              <a:lnSpc>
                <a:spcPct val="90000"/>
              </a:lnSpc>
            </a:pPr>
            <a:endParaRPr lang="en-US" sz="2400" kern="0" dirty="0">
              <a:solidFill>
                <a:srgbClr val="002060"/>
              </a:solidFill>
            </a:endParaRPr>
          </a:p>
          <a:p>
            <a:pPr>
              <a:lnSpc>
                <a:spcPct val="90000"/>
              </a:lnSpc>
            </a:pPr>
            <a:r>
              <a:rPr lang="en-US" sz="2400" kern="0" dirty="0" smtClean="0">
                <a:solidFill>
                  <a:srgbClr val="002060"/>
                </a:solidFill>
              </a:rPr>
              <a:t> </a:t>
            </a:r>
            <a:endParaRPr lang="en-US" sz="1900" kern="0" dirty="0">
              <a:solidFill>
                <a:srgbClr val="002060"/>
              </a:solidFill>
            </a:endParaRPr>
          </a:p>
        </p:txBody>
      </p:sp>
      <p:sp>
        <p:nvSpPr>
          <p:cNvPr id="3" name="title_cohort"/>
          <p:cNvSpPr txBox="1"/>
          <p:nvPr/>
        </p:nvSpPr>
        <p:spPr>
          <a:xfrm>
            <a:off x="4038600" y="845713"/>
            <a:ext cx="5029200" cy="400110"/>
          </a:xfrm>
          <a:prstGeom prst="rect">
            <a:avLst/>
          </a:prstGeom>
          <a:noFill/>
        </p:spPr>
        <p:txBody>
          <a:bodyPr wrap="square" rtlCol="0">
            <a:spAutoFit/>
          </a:bodyPr>
          <a:lstStyle/>
          <a:p>
            <a:r>
              <a:rPr lang="en-US" sz="2000" b="1" dirty="0" smtClean="0">
                <a:solidFill>
                  <a:srgbClr val="002060"/>
                </a:solidFill>
              </a:rPr>
              <a:t>(Follow-ups: January 2004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3467215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954952954"/>
              </p:ext>
            </p:extLst>
          </p:nvPr>
        </p:nvGraphicFramePr>
        <p:xfrm>
          <a:off x="228600" y="1447801"/>
          <a:ext cx="8305800" cy="4730542"/>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gridCol w="2917724">
                  <a:extLst>
                    <a:ext uri="{9D8B030D-6E8A-4147-A177-3AD203B41FA5}">
                      <a16:colId xmlns:a16="http://schemas.microsoft.com/office/drawing/2014/main" val="20001"/>
                    </a:ext>
                  </a:extLst>
                </a:gridCol>
                <a:gridCol w="1741538">
                  <a:extLst>
                    <a:ext uri="{9D8B030D-6E8A-4147-A177-3AD203B41FA5}">
                      <a16:colId xmlns:a16="http://schemas.microsoft.com/office/drawing/2014/main" val="20002"/>
                    </a:ext>
                  </a:extLst>
                </a:gridCol>
                <a:gridCol w="1741538">
                  <a:extLst>
                    <a:ext uri="{9D8B030D-6E8A-4147-A177-3AD203B41FA5}">
                      <a16:colId xmlns:a16="http://schemas.microsoft.com/office/drawing/2014/main" val="20003"/>
                    </a:ext>
                  </a:extLst>
                </a:gridCol>
              </a:tblGrid>
              <a:tr h="566358">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bg2"/>
                          </a:solidFill>
                          <a:latin typeface="+mn-lt"/>
                          <a:ea typeface="+mn-ea"/>
                          <a:cs typeface="+mn-cs"/>
                        </a:rPr>
                        <a:t>Transplant Type</a:t>
                      </a:r>
                      <a:endParaRPr lang="en-US" sz="1300" dirty="0" smtClean="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300" b="1" dirty="0" smtClean="0">
                          <a:solidFill>
                            <a:schemeClr val="bg2"/>
                          </a:solidFill>
                        </a:rPr>
                        <a:t>Cause of Death</a:t>
                      </a:r>
                      <a:r>
                        <a:rPr lang="en-US" sz="1300" b="1" baseline="0" dirty="0" smtClean="0">
                          <a:solidFill>
                            <a:schemeClr val="bg2"/>
                          </a:solidFill>
                        </a:rPr>
                        <a:t> </a:t>
                      </a:r>
                      <a:endParaRPr lang="en-US" sz="1300" dirty="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u="sng" dirty="0" smtClean="0">
                          <a:solidFill>
                            <a:schemeClr val="bg2"/>
                          </a:solidFill>
                        </a:rPr>
                        <a:t>&lt;</a:t>
                      </a:r>
                      <a:r>
                        <a:rPr lang="en-US" sz="1300" b="1" dirty="0" smtClean="0">
                          <a:solidFill>
                            <a:schemeClr val="bg2"/>
                          </a:solidFill>
                        </a:rPr>
                        <a:t>5 Years</a:t>
                      </a:r>
                      <a:endParaRPr lang="en-US" sz="130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smtClean="0">
                          <a:solidFill>
                            <a:schemeClr val="bg2"/>
                          </a:solidFill>
                        </a:rPr>
                        <a:t>&gt;5 Years </a:t>
                      </a:r>
                      <a:endParaRPr lang="en-US" sz="1300" b="1"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591">
                <a:tc rowSpan="9">
                  <a:txBody>
                    <a:bodyPr/>
                    <a:lstStyle/>
                    <a:p>
                      <a:pPr algn="ctr"/>
                      <a:r>
                        <a:rPr lang="en-US" sz="1300" b="1" dirty="0" smtClean="0">
                          <a:solidFill>
                            <a:schemeClr val="bg2"/>
                          </a:solidFill>
                        </a:rPr>
                        <a:t>Multiorgan </a:t>
                      </a:r>
                      <a:r>
                        <a:rPr lang="en-US" sz="1300" b="1" dirty="0" smtClean="0">
                          <a:solidFill>
                            <a:schemeClr val="bg2"/>
                          </a:solidFill>
                        </a:rPr>
                        <a:t>transplant</a:t>
                      </a:r>
                      <a:endParaRPr lang="en-US" sz="1300" dirty="0" smtClean="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sz="1300" b="1" dirty="0" smtClean="0">
                          <a:solidFill>
                            <a:schemeClr val="bg2"/>
                          </a:solidFill>
                        </a:rPr>
                        <a:t>CAV</a:t>
                      </a: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(11.1%)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(22.2%)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marR="0" algn="just">
                        <a:lnSpc>
                          <a:spcPct val="115000"/>
                        </a:lnSpc>
                        <a:spcBef>
                          <a:spcPts val="0"/>
                        </a:spcBef>
                        <a:spcAft>
                          <a:spcPts val="600"/>
                        </a:spcAft>
                      </a:pPr>
                      <a:r>
                        <a:rPr lang="en-US" sz="140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(11.1%)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(11.1%)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Malignancy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Infection</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(44.4%)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(22.2%)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Graft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(22.2%)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(22.2%)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Multiple Organ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9591">
                <a:tc vMerge="1">
                  <a:txBody>
                    <a:bodyPr/>
                    <a:lstStyle/>
                    <a:p>
                      <a:endParaRPr lang="en-US"/>
                    </a:p>
                  </a:txBody>
                  <a:tcPr/>
                </a:tc>
                <a:tc>
                  <a:txBody>
                    <a:bodyPr/>
                    <a:lstStyle/>
                    <a:p>
                      <a:pPr rtl="0"/>
                      <a:r>
                        <a:rPr lang="en-US" sz="1300" b="1" dirty="0">
                          <a:solidFill>
                            <a:schemeClr val="bg2"/>
                          </a:solidFill>
                        </a:rPr>
                        <a:t>Pulmonary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842460"/>
                  </a:ext>
                </a:extLst>
              </a:tr>
              <a:tr h="229591">
                <a:tc vMerge="1">
                  <a:txBody>
                    <a:bodyPr/>
                    <a:lstStyle/>
                    <a:p>
                      <a:endParaRPr lang="en-US"/>
                    </a:p>
                  </a:txBody>
                  <a:tcPr/>
                </a:tc>
                <a:tc>
                  <a:txBody>
                    <a:bodyPr/>
                    <a:lstStyle/>
                    <a:p>
                      <a:pPr rtl="0"/>
                      <a:r>
                        <a:rPr lang="en-US" sz="1300" b="1" dirty="0">
                          <a:solidFill>
                            <a:schemeClr val="bg2"/>
                          </a:solidFill>
                        </a:rPr>
                        <a:t>Cerebrovascular</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(11.1%)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383498"/>
                  </a:ext>
                </a:extLst>
              </a:tr>
              <a:tr h="229591">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All known causes</a:t>
                      </a:r>
                      <a:endParaRPr lang="en-US" sz="13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9591">
                <a:tc rowSpan="9">
                  <a:txBody>
                    <a:bodyPr/>
                    <a:lstStyle/>
                    <a:p>
                      <a:pPr algn="ctr"/>
                      <a:r>
                        <a:rPr lang="en-US" sz="1300" b="1" kern="1200" dirty="0" smtClean="0">
                          <a:solidFill>
                            <a:schemeClr val="bg2"/>
                          </a:solidFill>
                          <a:latin typeface="+mn-lt"/>
                          <a:ea typeface="+mn-ea"/>
                          <a:cs typeface="+mn-cs"/>
                        </a:rPr>
                        <a:t>Heart</a:t>
                      </a:r>
                      <a:r>
                        <a:rPr lang="en-US" sz="1300" b="1" kern="1200" baseline="0" dirty="0" smtClean="0">
                          <a:solidFill>
                            <a:schemeClr val="bg2"/>
                          </a:solidFill>
                          <a:latin typeface="+mn-lt"/>
                          <a:ea typeface="+mn-ea"/>
                          <a:cs typeface="+mn-cs"/>
                        </a:rPr>
                        <a:t> </a:t>
                      </a:r>
                      <a:r>
                        <a:rPr lang="en-US" sz="1300" b="1" kern="1200" baseline="0" dirty="0" smtClean="0">
                          <a:solidFill>
                            <a:schemeClr val="bg2"/>
                          </a:solidFill>
                          <a:latin typeface="+mn-lt"/>
                          <a:ea typeface="+mn-ea"/>
                          <a:cs typeface="+mn-cs"/>
                        </a:rPr>
                        <a:t>alone transplant</a:t>
                      </a:r>
                      <a:endParaRPr lang="en-US" sz="1300" b="1" kern="1200" dirty="0" smtClean="0">
                        <a:solidFill>
                          <a:schemeClr val="bg2"/>
                        </a:solidFill>
                        <a:latin typeface="+mn-lt"/>
                        <a:ea typeface="+mn-ea"/>
                        <a:cs typeface="+mn-cs"/>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sz="1300" b="1" dirty="0" smtClean="0">
                          <a:solidFill>
                            <a:schemeClr val="bg2"/>
                          </a:solidFill>
                        </a:rPr>
                        <a:t>CAV</a:t>
                      </a: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209 (9.8%)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313 (24.5%)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marR="0" algn="just">
                        <a:lnSpc>
                          <a:spcPct val="115000"/>
                        </a:lnSpc>
                        <a:spcBef>
                          <a:spcPts val="0"/>
                        </a:spcBef>
                        <a:spcAft>
                          <a:spcPts val="600"/>
                        </a:spcAft>
                      </a:pPr>
                      <a:r>
                        <a:rPr lang="en-US" sz="140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318 (14.9%)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105 (8.2%)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Malignancy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62 (2.9%)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127 (9.9%)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Infection</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212 (9.9%)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76 (5.9%)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Graft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700 (32.8%)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425 (33.2%)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Multiple Organ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207 (9.7%)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56 (4.4%)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9591">
                <a:tc vMerge="1">
                  <a:txBody>
                    <a:bodyPr/>
                    <a:lstStyle/>
                    <a:p>
                      <a:endParaRPr lang="en-US"/>
                    </a:p>
                  </a:txBody>
                  <a:tcPr/>
                </a:tc>
                <a:tc>
                  <a:txBody>
                    <a:bodyPr/>
                    <a:lstStyle/>
                    <a:p>
                      <a:pPr rtl="0"/>
                      <a:r>
                        <a:rPr lang="en-US" sz="1300" b="1" dirty="0">
                          <a:solidFill>
                            <a:schemeClr val="bg2"/>
                          </a:solidFill>
                        </a:rPr>
                        <a:t>Pulmonary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103 (4.8%)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34 (2.7%)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183133"/>
                  </a:ext>
                </a:extLst>
              </a:tr>
              <a:tr h="229591">
                <a:tc vMerge="1">
                  <a:txBody>
                    <a:bodyPr/>
                    <a:lstStyle/>
                    <a:p>
                      <a:endParaRPr lang="en-US"/>
                    </a:p>
                  </a:txBody>
                  <a:tcPr/>
                </a:tc>
                <a:tc>
                  <a:txBody>
                    <a:bodyPr/>
                    <a:lstStyle/>
                    <a:p>
                      <a:pPr rtl="0"/>
                      <a:r>
                        <a:rPr lang="en-US" sz="1300" b="1" dirty="0">
                          <a:solidFill>
                            <a:schemeClr val="bg2"/>
                          </a:solidFill>
                        </a:rPr>
                        <a:t>Cerebrovascular</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117 (5.5%)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 (2.2%)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874363"/>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All known causes</a:t>
                      </a:r>
                      <a:endParaRPr lang="en-US" sz="13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2,136</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1,279</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9" name="TextBox 8"/>
          <p:cNvSpPr txBox="1"/>
          <p:nvPr/>
        </p:nvSpPr>
        <p:spPr>
          <a:xfrm>
            <a:off x="5029200" y="6259316"/>
            <a:ext cx="3124200" cy="461665"/>
          </a:xfrm>
          <a:prstGeom prst="rect">
            <a:avLst/>
          </a:prstGeom>
          <a:noFill/>
        </p:spPr>
        <p:txBody>
          <a:bodyPr wrap="square" rtlCol="0">
            <a:spAutoFit/>
          </a:bodyPr>
          <a:lstStyle/>
          <a:p>
            <a:r>
              <a:rPr lang="en-US" sz="1200" b="1" dirty="0" smtClean="0">
                <a:solidFill>
                  <a:srgbClr val="002060"/>
                </a:solidFill>
              </a:rPr>
              <a:t>Only the most frequent causes of death are shown on the slide.</a:t>
            </a:r>
          </a:p>
        </p:txBody>
      </p:sp>
      <p:sp>
        <p:nvSpPr>
          <p:cNvPr id="10" name="Title 1"/>
          <p:cNvSpPr txBox="1">
            <a:spLocks/>
          </p:cNvSpPr>
          <p:nvPr/>
        </p:nvSpPr>
        <p:spPr bwMode="auto">
          <a:xfrm>
            <a:off x="0" y="22479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smtClean="0">
                <a:solidFill>
                  <a:srgbClr val="002060"/>
                </a:solidFill>
              </a:rPr>
              <a:t>Cause of Death Stratified by Transplant Type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19300" y="976389"/>
            <a:ext cx="5105400" cy="400110"/>
          </a:xfrm>
          <a:prstGeom prst="rect">
            <a:avLst/>
          </a:prstGeom>
          <a:noFill/>
        </p:spPr>
        <p:txBody>
          <a:bodyPr wrap="square" rtlCol="0">
            <a:spAutoFit/>
          </a:bodyPr>
          <a:lstStyle/>
          <a:p>
            <a:pPr algn="ctr"/>
            <a:r>
              <a:rPr lang="en-US" sz="2000" b="1" kern="0" dirty="0">
                <a:solidFill>
                  <a:srgbClr val="002060"/>
                </a:solidFill>
              </a:rPr>
              <a:t>(Deaths: 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2820410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6158260"/>
              </p:ext>
            </p:extLst>
          </p:nvPr>
        </p:nvGraphicFramePr>
        <p:xfrm>
          <a:off x="3" y="1411063"/>
          <a:ext cx="8980446" cy="4826654"/>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Title 1"/>
          <p:cNvSpPr txBox="1">
            <a:spLocks/>
          </p:cNvSpPr>
          <p:nvPr/>
        </p:nvSpPr>
        <p:spPr bwMode="auto">
          <a:xfrm>
            <a:off x="0" y="22479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smtClean="0">
                <a:solidFill>
                  <a:srgbClr val="002060"/>
                </a:solidFill>
              </a:rPr>
              <a:t>Cause of Death Stratified by Transplant Type</a:t>
            </a:r>
            <a:br>
              <a:rPr lang="en-US" sz="2400" kern="0" dirty="0" smtClean="0">
                <a:solidFill>
                  <a:srgbClr val="002060"/>
                </a:solidFill>
              </a:rPr>
            </a:br>
            <a:endParaRPr lang="en-US" sz="2000" kern="0" dirty="0">
              <a:solidFill>
                <a:srgbClr val="002060"/>
              </a:solidFill>
            </a:endParaRPr>
          </a:p>
        </p:txBody>
      </p:sp>
      <p:sp>
        <p:nvSpPr>
          <p:cNvPr id="14" name="title_cohort"/>
          <p:cNvSpPr txBox="1"/>
          <p:nvPr/>
        </p:nvSpPr>
        <p:spPr>
          <a:xfrm>
            <a:off x="2019300" y="976389"/>
            <a:ext cx="5105400" cy="400110"/>
          </a:xfrm>
          <a:prstGeom prst="rect">
            <a:avLst/>
          </a:prstGeom>
          <a:noFill/>
        </p:spPr>
        <p:txBody>
          <a:bodyPr wrap="square" rtlCol="0">
            <a:spAutoFit/>
          </a:bodyPr>
          <a:lstStyle/>
          <a:p>
            <a:pPr algn="ctr"/>
            <a:r>
              <a:rPr lang="en-US" sz="2000" b="1" kern="0" dirty="0">
                <a:solidFill>
                  <a:srgbClr val="002060"/>
                </a:solidFill>
              </a:rPr>
              <a:t>(Deaths: 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sp>
        <p:nvSpPr>
          <p:cNvPr id="15" name="TextBox 14"/>
          <p:cNvSpPr txBox="1"/>
          <p:nvPr/>
        </p:nvSpPr>
        <p:spPr>
          <a:xfrm>
            <a:off x="5029200" y="6259316"/>
            <a:ext cx="3124200" cy="461665"/>
          </a:xfrm>
          <a:prstGeom prst="rect">
            <a:avLst/>
          </a:prstGeom>
          <a:noFill/>
        </p:spPr>
        <p:txBody>
          <a:bodyPr wrap="square" rtlCol="0">
            <a:spAutoFit/>
          </a:bodyPr>
          <a:lstStyle/>
          <a:p>
            <a:r>
              <a:rPr lang="en-US" sz="1200" b="1" dirty="0" smtClean="0">
                <a:solidFill>
                  <a:srgbClr val="002060"/>
                </a:solidFill>
              </a:rPr>
              <a:t>Only the most frequent causes of death are shown on the slide.</a:t>
            </a:r>
          </a:p>
        </p:txBody>
      </p:sp>
    </p:spTree>
    <p:extLst>
      <p:ext uri="{BB962C8B-B14F-4D97-AF65-F5344CB8AC3E}">
        <p14:creationId xmlns:p14="http://schemas.microsoft.com/office/powerpoint/2010/main" val="1019616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1143000"/>
          </a:xfrm>
        </p:spPr>
        <p:txBody>
          <a:bodyPr/>
          <a:lstStyle/>
          <a:p>
            <a:r>
              <a:rPr lang="en-US" sz="2600" dirty="0" smtClean="0">
                <a:solidFill>
                  <a:srgbClr val="002060"/>
                </a:solidFill>
              </a:rPr>
              <a:t>Pediatric Heart Transplants</a:t>
            </a:r>
            <a:br>
              <a:rPr lang="en-US" sz="2600" dirty="0" smtClean="0">
                <a:solidFill>
                  <a:srgbClr val="002060"/>
                </a:solidFill>
              </a:rPr>
            </a:br>
            <a:r>
              <a:rPr lang="en-US" sz="2600" dirty="0" smtClean="0">
                <a:solidFill>
                  <a:srgbClr val="002060"/>
                </a:solidFill>
              </a:rPr>
              <a:t>Recipient </a:t>
            </a:r>
            <a:r>
              <a:rPr lang="en-US" sz="2400" dirty="0" smtClean="0">
                <a:solidFill>
                  <a:srgbClr val="002060"/>
                </a:solidFill>
              </a:rPr>
              <a:t>Diagnosis (Age: 6-10 Years)</a:t>
            </a:r>
            <a:endParaRPr lang="en-US" sz="2400" dirty="0">
              <a:solidFill>
                <a:srgbClr val="002060"/>
              </a:solidFill>
            </a:endParaRPr>
          </a:p>
        </p:txBody>
      </p:sp>
      <p:graphicFrame>
        <p:nvGraphicFramePr>
          <p:cNvPr id="11"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2009-6/2017</a:t>
            </a:r>
            <a:endParaRPr lang="en-US" sz="1500" b="1" dirty="0">
              <a:solidFill>
                <a:srgbClr val="0070C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41751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1143000"/>
          </a:xfrm>
        </p:spPr>
        <p:txBody>
          <a:bodyPr/>
          <a:lstStyle/>
          <a:p>
            <a:r>
              <a:rPr lang="en-US" sz="2600" dirty="0" smtClean="0">
                <a:solidFill>
                  <a:srgbClr val="002060"/>
                </a:solidFill>
              </a:rPr>
              <a:t>Pediatric Heart Transplants</a:t>
            </a:r>
            <a:br>
              <a:rPr lang="en-US" sz="2600" dirty="0" smtClean="0">
                <a:solidFill>
                  <a:srgbClr val="002060"/>
                </a:solidFill>
              </a:rPr>
            </a:br>
            <a:r>
              <a:rPr lang="en-US" sz="2600" dirty="0" smtClean="0">
                <a:solidFill>
                  <a:srgbClr val="002060"/>
                </a:solidFill>
              </a:rPr>
              <a:t>Recipient </a:t>
            </a:r>
            <a:r>
              <a:rPr lang="en-US" sz="2400" dirty="0" smtClean="0">
                <a:solidFill>
                  <a:srgbClr val="002060"/>
                </a:solidFill>
              </a:rPr>
              <a:t>Diagnosis (Age: 11-17 Years)</a:t>
            </a:r>
            <a:endParaRPr lang="en-US" sz="2400" dirty="0">
              <a:solidFill>
                <a:srgbClr val="002060"/>
              </a:solidFill>
            </a:endParaRPr>
          </a:p>
        </p:txBody>
      </p:sp>
      <p:graphicFrame>
        <p:nvGraphicFramePr>
          <p:cNvPr id="12"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2009-6/2017</a:t>
            </a:r>
            <a:endParaRPr lang="en-US" sz="1500" b="1" dirty="0">
              <a:solidFill>
                <a:srgbClr val="0070C0"/>
              </a:solidFill>
            </a:endParaRPr>
          </a:p>
        </p:txBody>
      </p:sp>
      <p:graphicFrame>
        <p:nvGraphicFramePr>
          <p:cNvPr id="20" name="Chart 19"/>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63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281713" y="1283804"/>
            <a:ext cx="8686800" cy="4202596"/>
          </a:xfrm>
        </p:spPr>
        <p:txBody>
          <a:bodyPr lIns="9144" rIns="9144"/>
          <a:lstStyle/>
          <a:p>
            <a:pPr>
              <a:lnSpc>
                <a:spcPct val="120000"/>
              </a:lnSpc>
              <a:spcBef>
                <a:spcPts val="500"/>
              </a:spcBef>
              <a:buClr>
                <a:srgbClr val="0070C0"/>
              </a:buClr>
            </a:pPr>
            <a:r>
              <a:rPr lang="en-US" sz="2400" b="1" dirty="0" smtClean="0">
                <a:solidFill>
                  <a:srgbClr val="002060"/>
                </a:solidFill>
              </a:rPr>
              <a:t>Donor, recipient and center characteristics: slides 3-29</a:t>
            </a:r>
          </a:p>
          <a:p>
            <a:pPr>
              <a:lnSpc>
                <a:spcPct val="120000"/>
              </a:lnSpc>
              <a:spcBef>
                <a:spcPts val="500"/>
              </a:spcBef>
              <a:buClr>
                <a:srgbClr val="0070C0"/>
              </a:buClr>
            </a:pPr>
            <a:r>
              <a:rPr lang="en-US" sz="2400" b="1" dirty="0" smtClean="0">
                <a:solidFill>
                  <a:srgbClr val="002060"/>
                </a:solidFill>
              </a:rPr>
              <a:t>Post-transplant – survival </a:t>
            </a:r>
            <a:r>
              <a:rPr lang="en-US" sz="2400" b="1" dirty="0">
                <a:solidFill>
                  <a:srgbClr val="002060"/>
                </a:solidFill>
              </a:rPr>
              <a:t>and </a:t>
            </a:r>
            <a:r>
              <a:rPr lang="en-US" sz="2400" b="1" dirty="0" smtClean="0">
                <a:solidFill>
                  <a:srgbClr val="002060"/>
                </a:solidFill>
              </a:rPr>
              <a:t>other outcomes</a:t>
            </a:r>
            <a:r>
              <a:rPr lang="en-US" sz="2400" b="1" dirty="0">
                <a:solidFill>
                  <a:srgbClr val="002060"/>
                </a:solidFill>
              </a:rPr>
              <a:t>: </a:t>
            </a:r>
            <a:r>
              <a:rPr lang="en-US" sz="2400" b="1" dirty="0" smtClean="0">
                <a:solidFill>
                  <a:srgbClr val="002060"/>
                </a:solidFill>
              </a:rPr>
              <a:t>slides 30-53</a:t>
            </a:r>
          </a:p>
          <a:p>
            <a:pPr>
              <a:lnSpc>
                <a:spcPct val="120000"/>
              </a:lnSpc>
              <a:spcBef>
                <a:spcPts val="500"/>
              </a:spcBef>
              <a:buClr>
                <a:srgbClr val="0070C0"/>
              </a:buClr>
            </a:pPr>
            <a:r>
              <a:rPr lang="en-US" sz="2400" b="1" dirty="0" smtClean="0">
                <a:solidFill>
                  <a:srgbClr val="002060"/>
                </a:solidFill>
              </a:rPr>
              <a:t>Induction </a:t>
            </a:r>
            <a:r>
              <a:rPr lang="en-US" sz="2400" b="1" dirty="0">
                <a:solidFill>
                  <a:srgbClr val="002060"/>
                </a:solidFill>
              </a:rPr>
              <a:t>and </a:t>
            </a:r>
            <a:r>
              <a:rPr lang="en-US" sz="2400" b="1" dirty="0" smtClean="0">
                <a:solidFill>
                  <a:srgbClr val="002060"/>
                </a:solidFill>
              </a:rPr>
              <a:t>maintenance immunosuppression: slides 54-65</a:t>
            </a:r>
          </a:p>
          <a:p>
            <a:pPr>
              <a:lnSpc>
                <a:spcPct val="120000"/>
              </a:lnSpc>
              <a:spcBef>
                <a:spcPts val="500"/>
              </a:spcBef>
              <a:buClr>
                <a:srgbClr val="0070C0"/>
              </a:buClr>
            </a:pPr>
            <a:r>
              <a:rPr lang="en-US" sz="2400" b="1" dirty="0">
                <a:solidFill>
                  <a:srgbClr val="002060"/>
                </a:solidFill>
              </a:rPr>
              <a:t>Rejection and </a:t>
            </a:r>
            <a:r>
              <a:rPr lang="en-US" sz="2400" b="1" dirty="0" smtClean="0">
                <a:solidFill>
                  <a:srgbClr val="002060"/>
                </a:solidFill>
              </a:rPr>
              <a:t>post-transplant morbidities: slides 66-101</a:t>
            </a:r>
          </a:p>
          <a:p>
            <a:pPr>
              <a:lnSpc>
                <a:spcPct val="120000"/>
              </a:lnSpc>
              <a:spcBef>
                <a:spcPts val="500"/>
              </a:spcBef>
              <a:buClr>
                <a:srgbClr val="0070C0"/>
              </a:buClr>
            </a:pPr>
            <a:r>
              <a:rPr lang="en-US" sz="2400" b="1" dirty="0">
                <a:solidFill>
                  <a:srgbClr val="002060"/>
                </a:solidFill>
              </a:rPr>
              <a:t>Retransplantation: slides </a:t>
            </a:r>
            <a:r>
              <a:rPr lang="en-US" sz="2400" b="1" dirty="0" smtClean="0">
                <a:solidFill>
                  <a:srgbClr val="002060"/>
                </a:solidFill>
              </a:rPr>
              <a:t>102-108</a:t>
            </a:r>
          </a:p>
          <a:p>
            <a:pPr>
              <a:lnSpc>
                <a:spcPct val="120000"/>
              </a:lnSpc>
              <a:spcBef>
                <a:spcPts val="500"/>
              </a:spcBef>
              <a:buClr>
                <a:srgbClr val="0070C0"/>
              </a:buClr>
            </a:pPr>
            <a:r>
              <a:rPr lang="en-US" sz="2400" b="1" dirty="0" smtClean="0">
                <a:solidFill>
                  <a:srgbClr val="002060"/>
                </a:solidFill>
              </a:rPr>
              <a:t>Multivariable analyses: </a:t>
            </a:r>
            <a:r>
              <a:rPr lang="en-US" sz="2400" b="1" dirty="0">
                <a:solidFill>
                  <a:srgbClr val="002060"/>
                </a:solidFill>
              </a:rPr>
              <a:t>slides </a:t>
            </a:r>
            <a:r>
              <a:rPr lang="en-US" sz="2400" b="1" dirty="0" smtClean="0">
                <a:solidFill>
                  <a:srgbClr val="002060"/>
                </a:solidFill>
              </a:rPr>
              <a:t>109-159</a:t>
            </a:r>
          </a:p>
          <a:p>
            <a:pPr>
              <a:lnSpc>
                <a:spcPct val="120000"/>
              </a:lnSpc>
              <a:spcBef>
                <a:spcPts val="500"/>
              </a:spcBef>
              <a:buClr>
                <a:srgbClr val="0070C0"/>
              </a:buClr>
            </a:pPr>
            <a:r>
              <a:rPr lang="en-US" sz="2400" b="1" dirty="0" smtClean="0">
                <a:solidFill>
                  <a:srgbClr val="002060"/>
                </a:solidFill>
              </a:rPr>
              <a:t>Focus theme: slides </a:t>
            </a:r>
            <a:r>
              <a:rPr lang="en-US" sz="2400" b="1" dirty="0" smtClean="0">
                <a:solidFill>
                  <a:srgbClr val="002060"/>
                </a:solidFill>
              </a:rPr>
              <a:t>160-177</a:t>
            </a:r>
            <a:endParaRPr lang="en-US" sz="2400" b="1" dirty="0" smtClean="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29892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479568"/>
            <a:ext cx="9144000" cy="7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smtClean="0">
                <a:solidFill>
                  <a:srgbClr val="002060"/>
                </a:solidFill>
              </a:rPr>
              <a:t>Diagnosis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5043" y="1047690"/>
            <a:ext cx="6553200" cy="400110"/>
          </a:xfrm>
          <a:prstGeom prst="rect">
            <a:avLst/>
          </a:prstGeom>
          <a:noFill/>
        </p:spPr>
        <p:txBody>
          <a:bodyPr wrap="square" rtlCol="0">
            <a:spAutoFit/>
          </a:bodyPr>
          <a:lstStyle/>
          <a:p>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30385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536622"/>
            <a:ext cx="9144000" cy="633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extBox 2"/>
          <p:cNvSpPr txBox="1"/>
          <p:nvPr/>
        </p:nvSpPr>
        <p:spPr>
          <a:xfrm>
            <a:off x="1132094" y="1011878"/>
            <a:ext cx="1600200" cy="461665"/>
          </a:xfrm>
          <a:prstGeom prst="rect">
            <a:avLst/>
          </a:prstGeom>
          <a:noFill/>
        </p:spPr>
        <p:txBody>
          <a:bodyPr wrap="square" rtlCol="0">
            <a:spAutoFit/>
          </a:bodyPr>
          <a:lstStyle/>
          <a:p>
            <a:r>
              <a:rPr lang="en-US" sz="2400" b="1" kern="0" dirty="0">
                <a:solidFill>
                  <a:srgbClr val="002060"/>
                </a:solidFill>
              </a:rPr>
              <a:t>by </a:t>
            </a:r>
            <a:r>
              <a:rPr lang="en-US" sz="2400" b="1" kern="0" dirty="0" smtClean="0">
                <a:solidFill>
                  <a:srgbClr val="002060"/>
                </a:solidFill>
              </a:rPr>
              <a:t>Year</a:t>
            </a:r>
            <a:endParaRPr lang="en-US" sz="2400" b="1" dirty="0">
              <a:solidFill>
                <a:srgbClr val="002060"/>
              </a:solidFill>
            </a:endParaRPr>
          </a:p>
        </p:txBody>
      </p:sp>
      <p:sp>
        <p:nvSpPr>
          <p:cNvPr id="15" name="title_cohort"/>
          <p:cNvSpPr txBox="1"/>
          <p:nvPr/>
        </p:nvSpPr>
        <p:spPr>
          <a:xfrm>
            <a:off x="2322957" y="1074462"/>
            <a:ext cx="5715000" cy="400110"/>
          </a:xfrm>
          <a:prstGeom prst="rect">
            <a:avLst/>
          </a:prstGeom>
          <a:noFill/>
        </p:spPr>
        <p:txBody>
          <a:bodyPr wrap="square" rtlCol="0">
            <a:spAutoFit/>
          </a:bodyPr>
          <a:lstStyle/>
          <a:p>
            <a:r>
              <a:rPr lang="en-US" sz="2000" b="1" dirty="0" smtClean="0">
                <a:solidFill>
                  <a:srgbClr val="002060"/>
                </a:solidFill>
              </a:rPr>
              <a:t>(Transplants: January 2005 – December 2016</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4282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2985" y="891386"/>
            <a:ext cx="54864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92607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3276600" y="916674"/>
            <a:ext cx="54864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dirty="0">
              <a:solidFill>
                <a:srgbClr val="002060"/>
              </a:solidFill>
            </a:endParaRPr>
          </a:p>
        </p:txBody>
      </p:sp>
      <p:sp>
        <p:nvSpPr>
          <p:cNvPr id="2" name="TextBox 1"/>
          <p:cNvSpPr txBox="1"/>
          <p:nvPr/>
        </p:nvSpPr>
        <p:spPr>
          <a:xfrm>
            <a:off x="1288937" y="865392"/>
            <a:ext cx="2438400" cy="461665"/>
          </a:xfrm>
          <a:prstGeom prst="rect">
            <a:avLst/>
          </a:prstGeom>
          <a:noFill/>
        </p:spPr>
        <p:txBody>
          <a:bodyPr wrap="square" rtlCol="0">
            <a:spAutoFit/>
          </a:bodyPr>
          <a:lstStyle/>
          <a:p>
            <a:r>
              <a:rPr lang="en-US" sz="2400" b="1" dirty="0">
                <a:solidFill>
                  <a:srgbClr val="002060"/>
                </a:solidFill>
              </a:rPr>
              <a:t>b</a:t>
            </a:r>
            <a:r>
              <a:rPr lang="en-US" sz="2400" b="1" dirty="0" smtClean="0">
                <a:solidFill>
                  <a:srgbClr val="002060"/>
                </a:solidFill>
              </a:rPr>
              <a:t>y Diagnosis</a:t>
            </a:r>
            <a:endParaRPr lang="en-US" sz="24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71601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334656"/>
            <a:ext cx="9144000" cy="74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2"/>
          <p:cNvSpPr txBox="1"/>
          <p:nvPr/>
        </p:nvSpPr>
        <p:spPr>
          <a:xfrm>
            <a:off x="990600" y="843136"/>
            <a:ext cx="3253513" cy="461665"/>
          </a:xfrm>
          <a:prstGeom prst="rect">
            <a:avLst/>
          </a:prstGeom>
          <a:noFill/>
        </p:spPr>
        <p:txBody>
          <a:bodyPr wrap="square" rtlCol="0">
            <a:spAutoFit/>
          </a:bodyPr>
          <a:lstStyle/>
          <a:p>
            <a:r>
              <a:rPr lang="en-US" sz="2400" b="1" kern="0" dirty="0">
                <a:solidFill>
                  <a:srgbClr val="002060"/>
                </a:solidFill>
              </a:rPr>
              <a:t>by Age </a:t>
            </a:r>
            <a:r>
              <a:rPr lang="en-US" sz="2400" b="1" kern="0" dirty="0" smtClean="0">
                <a:solidFill>
                  <a:srgbClr val="002060"/>
                </a:solidFill>
              </a:rPr>
              <a:t>Group</a:t>
            </a:r>
            <a:endParaRPr lang="en-US" sz="2400" b="1" kern="0" dirty="0">
              <a:solidFill>
                <a:srgbClr val="002060"/>
              </a:solidFill>
            </a:endParaRPr>
          </a:p>
        </p:txBody>
      </p:sp>
      <p:sp>
        <p:nvSpPr>
          <p:cNvPr id="4" name="title_cohort"/>
          <p:cNvSpPr txBox="1"/>
          <p:nvPr/>
        </p:nvSpPr>
        <p:spPr>
          <a:xfrm>
            <a:off x="3099486" y="907054"/>
            <a:ext cx="54102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40465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97961" y="6216041"/>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334656"/>
            <a:ext cx="9144000" cy="74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2"/>
          <p:cNvSpPr txBox="1"/>
          <p:nvPr/>
        </p:nvSpPr>
        <p:spPr>
          <a:xfrm>
            <a:off x="59780" y="887548"/>
            <a:ext cx="4460358" cy="430887"/>
          </a:xfrm>
          <a:prstGeom prst="rect">
            <a:avLst/>
          </a:prstGeom>
          <a:noFill/>
        </p:spPr>
        <p:txBody>
          <a:bodyPr wrap="square" rtlCol="0">
            <a:spAutoFit/>
          </a:bodyPr>
          <a:lstStyle/>
          <a:p>
            <a:r>
              <a:rPr lang="en-US" sz="2200" b="1" kern="0" dirty="0">
                <a:solidFill>
                  <a:srgbClr val="002060"/>
                </a:solidFill>
              </a:rPr>
              <a:t>by Age </a:t>
            </a:r>
            <a:r>
              <a:rPr lang="en-US" sz="2200" b="1" kern="0" dirty="0" smtClean="0">
                <a:solidFill>
                  <a:srgbClr val="002060"/>
                </a:solidFill>
              </a:rPr>
              <a:t>Group and Diagnosis</a:t>
            </a:r>
            <a:endParaRPr lang="en-US" sz="2200" b="1" kern="0" dirty="0">
              <a:solidFill>
                <a:srgbClr val="002060"/>
              </a:solidFill>
            </a:endParaRPr>
          </a:p>
        </p:txBody>
      </p:sp>
      <p:sp>
        <p:nvSpPr>
          <p:cNvPr id="4" name="title_cohort"/>
          <p:cNvSpPr txBox="1"/>
          <p:nvPr/>
        </p:nvSpPr>
        <p:spPr>
          <a:xfrm>
            <a:off x="3962400" y="907054"/>
            <a:ext cx="51054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sp>
        <p:nvSpPr>
          <p:cNvPr id="2" name="TextBox 1"/>
          <p:cNvSpPr txBox="1"/>
          <p:nvPr/>
        </p:nvSpPr>
        <p:spPr>
          <a:xfrm>
            <a:off x="1166421" y="5842827"/>
            <a:ext cx="1066800" cy="353943"/>
          </a:xfrm>
          <a:prstGeom prst="rect">
            <a:avLst/>
          </a:prstGeom>
          <a:noFill/>
        </p:spPr>
        <p:txBody>
          <a:bodyPr wrap="square" rtlCol="0">
            <a:spAutoFit/>
          </a:bodyPr>
          <a:lstStyle/>
          <a:p>
            <a:pPr algn="ctr"/>
            <a:r>
              <a:rPr lang="en-US" sz="1700" b="1" dirty="0" smtClean="0">
                <a:solidFill>
                  <a:srgbClr val="0070C0"/>
                </a:solidFill>
              </a:rPr>
              <a:t>&lt;1 year</a:t>
            </a:r>
            <a:endParaRPr lang="en-US" sz="1700" b="1" dirty="0">
              <a:solidFill>
                <a:srgbClr val="0070C0"/>
              </a:solidFill>
            </a:endParaRPr>
          </a:p>
        </p:txBody>
      </p:sp>
      <p:sp>
        <p:nvSpPr>
          <p:cNvPr id="15" name="TextBox 14"/>
          <p:cNvSpPr txBox="1"/>
          <p:nvPr/>
        </p:nvSpPr>
        <p:spPr>
          <a:xfrm>
            <a:off x="3090310" y="5818257"/>
            <a:ext cx="1405489" cy="353943"/>
          </a:xfrm>
          <a:prstGeom prst="rect">
            <a:avLst/>
          </a:prstGeom>
          <a:noFill/>
        </p:spPr>
        <p:txBody>
          <a:bodyPr wrap="square" rtlCol="0">
            <a:spAutoFit/>
          </a:bodyPr>
          <a:lstStyle/>
          <a:p>
            <a:pPr algn="ctr"/>
            <a:r>
              <a:rPr lang="en-US" sz="1700" b="1" dirty="0" smtClean="0">
                <a:solidFill>
                  <a:srgbClr val="0070C0"/>
                </a:solidFill>
              </a:rPr>
              <a:t>1-5 years</a:t>
            </a:r>
            <a:endParaRPr lang="en-US" sz="1700" b="1" dirty="0">
              <a:solidFill>
                <a:srgbClr val="0070C0"/>
              </a:solidFill>
            </a:endParaRPr>
          </a:p>
        </p:txBody>
      </p:sp>
      <p:sp>
        <p:nvSpPr>
          <p:cNvPr id="16" name="TextBox 15"/>
          <p:cNvSpPr txBox="1"/>
          <p:nvPr/>
        </p:nvSpPr>
        <p:spPr>
          <a:xfrm>
            <a:off x="5272491" y="5842827"/>
            <a:ext cx="1405489" cy="353943"/>
          </a:xfrm>
          <a:prstGeom prst="rect">
            <a:avLst/>
          </a:prstGeom>
          <a:noFill/>
        </p:spPr>
        <p:txBody>
          <a:bodyPr wrap="square" rtlCol="0">
            <a:spAutoFit/>
          </a:bodyPr>
          <a:lstStyle/>
          <a:p>
            <a:pPr algn="ctr"/>
            <a:r>
              <a:rPr lang="en-US" sz="1700" b="1" dirty="0" smtClean="0">
                <a:solidFill>
                  <a:srgbClr val="0070C0"/>
                </a:solidFill>
              </a:rPr>
              <a:t>6-10 years</a:t>
            </a:r>
            <a:endParaRPr lang="en-US" sz="1700" b="1" dirty="0">
              <a:solidFill>
                <a:srgbClr val="0070C0"/>
              </a:solidFill>
            </a:endParaRPr>
          </a:p>
        </p:txBody>
      </p:sp>
      <p:sp>
        <p:nvSpPr>
          <p:cNvPr id="20" name="TextBox 19"/>
          <p:cNvSpPr txBox="1"/>
          <p:nvPr/>
        </p:nvSpPr>
        <p:spPr>
          <a:xfrm>
            <a:off x="7454672" y="5842828"/>
            <a:ext cx="1405489" cy="353943"/>
          </a:xfrm>
          <a:prstGeom prst="rect">
            <a:avLst/>
          </a:prstGeom>
          <a:noFill/>
        </p:spPr>
        <p:txBody>
          <a:bodyPr wrap="square" rtlCol="0">
            <a:spAutoFit/>
          </a:bodyPr>
          <a:lstStyle/>
          <a:p>
            <a:pPr algn="ctr"/>
            <a:r>
              <a:rPr lang="en-US" sz="1700" b="1" dirty="0" smtClean="0">
                <a:solidFill>
                  <a:srgbClr val="0070C0"/>
                </a:solidFill>
              </a:rPr>
              <a:t>11-17 years</a:t>
            </a:r>
            <a:endParaRPr lang="en-US" sz="1700" b="1" dirty="0">
              <a:solidFill>
                <a:srgbClr val="0070C0"/>
              </a:solidFill>
            </a:endParaRPr>
          </a:p>
        </p:txBody>
      </p:sp>
      <p:grpSp>
        <p:nvGrpSpPr>
          <p:cNvPr id="21" name="Group 20"/>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18335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sp>
        <p:nvSpPr>
          <p:cNvPr id="14"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PRA Distribution by Year</a:t>
            </a:r>
            <a:endParaRPr lang="en-US" sz="2000" kern="0" dirty="0">
              <a:solidFill>
                <a:srgbClr val="002060"/>
              </a:solidFill>
            </a:endParaRPr>
          </a:p>
        </p:txBody>
      </p:sp>
      <p:sp>
        <p:nvSpPr>
          <p:cNvPr id="3" name="title_cohort"/>
          <p:cNvSpPr txBox="1"/>
          <p:nvPr/>
        </p:nvSpPr>
        <p:spPr>
          <a:xfrm>
            <a:off x="1295400" y="922278"/>
            <a:ext cx="6477000" cy="400110"/>
          </a:xfrm>
          <a:prstGeom prst="rect">
            <a:avLst/>
          </a:prstGeom>
          <a:noFill/>
        </p:spPr>
        <p:txBody>
          <a:bodyPr wrap="square" rtlCol="0">
            <a:spAutoFit/>
          </a:bodyPr>
          <a:lstStyle/>
          <a:p>
            <a:pPr algn="ctr"/>
            <a:r>
              <a:rPr lang="en-US" sz="2000" b="1" kern="0" dirty="0" smtClean="0">
                <a:solidFill>
                  <a:srgbClr val="002060"/>
                </a:solidFill>
              </a:rPr>
              <a:t>(Transplants: January 2005 – December 2016)</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52400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300" kern="0" dirty="0" smtClean="0">
                <a:solidFill>
                  <a:srgbClr val="002060"/>
                </a:solidFill>
              </a:rPr>
              <a:t> PRA Distribution by Age Group </a:t>
            </a:r>
            <a:endParaRPr lang="en-US" sz="2000" kern="0" dirty="0">
              <a:solidFill>
                <a:srgbClr val="002060"/>
              </a:solidFill>
            </a:endParaRPr>
          </a:p>
        </p:txBody>
      </p:sp>
      <p:sp>
        <p:nvSpPr>
          <p:cNvPr id="9" name="pvalues"/>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01392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300" kern="0" dirty="0" smtClean="0">
                <a:solidFill>
                  <a:srgbClr val="002060"/>
                </a:solidFill>
              </a:rPr>
              <a:t> PRA Distribution by Diagnosis</a:t>
            </a:r>
            <a:endParaRPr lang="en-US" sz="2000" kern="0" dirty="0">
              <a:solidFill>
                <a:srgbClr val="002060"/>
              </a:solidFill>
            </a:endParaRPr>
          </a:p>
        </p:txBody>
      </p:sp>
      <p:sp>
        <p:nvSpPr>
          <p:cNvPr id="9" name="pvalues"/>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28544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300" kern="0" dirty="0" smtClean="0">
                <a:solidFill>
                  <a:srgbClr val="002060"/>
                </a:solidFill>
              </a:rPr>
              <a:t> PRA Distribution by Age Group and Diagnosis</a:t>
            </a:r>
            <a:endParaRPr lang="en-US" sz="2000" kern="0" dirty="0">
              <a:solidFill>
                <a:srgbClr val="002060"/>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sp>
        <p:nvSpPr>
          <p:cNvPr id="15" name="TextBox 1"/>
          <p:cNvSpPr txBox="1"/>
          <p:nvPr/>
        </p:nvSpPr>
        <p:spPr>
          <a:xfrm>
            <a:off x="1213431" y="5667956"/>
            <a:ext cx="1083743"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&lt;1 Year</a:t>
            </a:r>
            <a:endParaRPr lang="en-US" sz="1700" b="1" dirty="0">
              <a:solidFill>
                <a:srgbClr val="0070C0"/>
              </a:solidFill>
            </a:endParaRPr>
          </a:p>
        </p:txBody>
      </p:sp>
      <p:sp>
        <p:nvSpPr>
          <p:cNvPr id="17" name="TextBox 1"/>
          <p:cNvSpPr txBox="1"/>
          <p:nvPr/>
        </p:nvSpPr>
        <p:spPr>
          <a:xfrm>
            <a:off x="3214057" y="5643092"/>
            <a:ext cx="150187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1-5 Years</a:t>
            </a:r>
            <a:endParaRPr lang="en-US" sz="1700" b="1" dirty="0">
              <a:solidFill>
                <a:srgbClr val="0070C0"/>
              </a:solidFill>
            </a:endParaRPr>
          </a:p>
        </p:txBody>
      </p:sp>
      <p:sp>
        <p:nvSpPr>
          <p:cNvPr id="18" name="TextBox 1"/>
          <p:cNvSpPr txBox="1"/>
          <p:nvPr/>
        </p:nvSpPr>
        <p:spPr>
          <a:xfrm>
            <a:off x="5358831" y="5662416"/>
            <a:ext cx="1360651"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6-10 Years</a:t>
            </a:r>
            <a:endParaRPr lang="en-US" sz="1700" b="1" dirty="0">
              <a:solidFill>
                <a:srgbClr val="0070C0"/>
              </a:solidFill>
            </a:endParaRPr>
          </a:p>
        </p:txBody>
      </p:sp>
      <p:sp>
        <p:nvSpPr>
          <p:cNvPr id="22" name="TextBox 1"/>
          <p:cNvSpPr txBox="1"/>
          <p:nvPr/>
        </p:nvSpPr>
        <p:spPr>
          <a:xfrm>
            <a:off x="7556562" y="5667956"/>
            <a:ext cx="1393498"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11-17 Years</a:t>
            </a:r>
            <a:endParaRPr lang="en-US" sz="1700" b="1" dirty="0">
              <a:solidFill>
                <a:srgbClr val="0070C0"/>
              </a:solidFill>
            </a:endParaRPr>
          </a:p>
        </p:txBody>
      </p:sp>
      <p:grpSp>
        <p:nvGrpSpPr>
          <p:cNvPr id="23" name="Group 22"/>
          <p:cNvGrpSpPr/>
          <p:nvPr/>
        </p:nvGrpSpPr>
        <p:grpSpPr>
          <a:xfrm>
            <a:off x="2" y="6146792"/>
            <a:ext cx="4715932" cy="711201"/>
            <a:chOff x="2" y="6146792"/>
            <a:chExt cx="4715932" cy="711201"/>
          </a:xfrm>
        </p:grpSpPr>
        <p:grpSp>
          <p:nvGrpSpPr>
            <p:cNvPr id="24" name="Group 23"/>
            <p:cNvGrpSpPr/>
            <p:nvPr/>
          </p:nvGrpSpPr>
          <p:grpSpPr>
            <a:xfrm>
              <a:off x="2" y="6146792"/>
              <a:ext cx="4715932" cy="711201"/>
              <a:chOff x="1" y="6067776"/>
              <a:chExt cx="4952999" cy="790224"/>
            </a:xfrm>
          </p:grpSpPr>
          <p:pic>
            <p:nvPicPr>
              <p:cNvPr id="26" name="Picture 2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5032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Donor, Recipient and Center Characteristics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308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Post-Transplant:</a:t>
            </a:r>
            <a:br>
              <a:rPr lang="en-US" dirty="0" smtClean="0">
                <a:solidFill>
                  <a:srgbClr val="002060"/>
                </a:solidFill>
              </a:rPr>
            </a:br>
            <a:r>
              <a:rPr lang="en-US" dirty="0" smtClean="0">
                <a:solidFill>
                  <a:srgbClr val="002060"/>
                </a:solidFill>
              </a:rPr>
              <a:t>Survival and Other Outcomes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85866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404145" y="703204"/>
            <a:ext cx="3400290" cy="461665"/>
          </a:xfrm>
          <a:prstGeom prst="rect">
            <a:avLst/>
          </a:prstGeom>
          <a:noFill/>
        </p:spPr>
        <p:txBody>
          <a:bodyPr wrap="none" rtlCol="0">
            <a:spAutoFit/>
          </a:bodyPr>
          <a:lstStyle/>
          <a:p>
            <a:r>
              <a:rPr lang="en-US" sz="2400" b="1" kern="0" dirty="0">
                <a:solidFill>
                  <a:srgbClr val="002060"/>
                </a:solidFill>
              </a:rPr>
              <a:t>Kaplan-Meier </a:t>
            </a:r>
            <a:r>
              <a:rPr lang="en-US" sz="2400" b="1" kern="0" dirty="0" smtClean="0">
                <a:solidFill>
                  <a:srgbClr val="002060"/>
                </a:solidFill>
              </a:rPr>
              <a:t>Survival</a:t>
            </a:r>
            <a:endParaRPr lang="en-US" sz="2400" b="1" kern="0" dirty="0">
              <a:solidFill>
                <a:srgbClr val="002060"/>
              </a:solidFill>
            </a:endParaRPr>
          </a:p>
        </p:txBody>
      </p:sp>
      <p:sp>
        <p:nvSpPr>
          <p:cNvPr id="13" name="Title 1"/>
          <p:cNvSpPr txBox="1">
            <a:spLocks/>
          </p:cNvSpPr>
          <p:nvPr/>
        </p:nvSpPr>
        <p:spPr bwMode="auto">
          <a:xfrm>
            <a:off x="0" y="246391"/>
            <a:ext cx="9144000" cy="5994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endParaRPr lang="en-US" sz="2000" kern="0" dirty="0">
              <a:solidFill>
                <a:srgbClr val="002060"/>
              </a:solidFill>
            </a:endParaRPr>
          </a:p>
        </p:txBody>
      </p:sp>
      <p:sp>
        <p:nvSpPr>
          <p:cNvPr id="19" name="median_survival"/>
          <p:cNvSpPr txBox="1"/>
          <p:nvPr/>
        </p:nvSpPr>
        <p:spPr>
          <a:xfrm>
            <a:off x="1295400" y="4830523"/>
            <a:ext cx="5638823" cy="287571"/>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&lt;1=22.3; 1-5=19.3; 6-10=14.6; 11-17=13.3</a:t>
            </a:r>
            <a:endParaRPr lang="en-US" sz="1400" b="1" dirty="0">
              <a:solidFill>
                <a:schemeClr val="bg2"/>
              </a:solidFill>
            </a:endParaRPr>
          </a:p>
        </p:txBody>
      </p:sp>
      <p:sp>
        <p:nvSpPr>
          <p:cNvPr id="9" name="pvalues"/>
          <p:cNvSpPr txBox="1"/>
          <p:nvPr/>
        </p:nvSpPr>
        <p:spPr>
          <a:xfrm>
            <a:off x="1171133" y="3706645"/>
            <a:ext cx="5029200" cy="553998"/>
          </a:xfrm>
          <a:prstGeom prst="rect">
            <a:avLst/>
          </a:prstGeom>
          <a:noFill/>
        </p:spPr>
        <p:txBody>
          <a:bodyPr wrap="square" rtlCol="0">
            <a:spAutoFit/>
          </a:bodyPr>
          <a:lstStyle/>
          <a:p>
            <a:r>
              <a:rPr lang="en-US" sz="1500" b="1" dirty="0">
                <a:solidFill>
                  <a:schemeClr val="bg2"/>
                </a:solidFill>
              </a:rPr>
              <a:t>No pair-wise comparisons were significant at p &lt; 0.05 except 1-5 vs. 11-17 and 6-10 vs. 11-17.</a:t>
            </a:r>
          </a:p>
        </p:txBody>
      </p:sp>
      <p:sp>
        <p:nvSpPr>
          <p:cNvPr id="14" name="title_cohort"/>
          <p:cNvSpPr txBox="1"/>
          <p:nvPr/>
        </p:nvSpPr>
        <p:spPr>
          <a:xfrm>
            <a:off x="3685733" y="746866"/>
            <a:ext cx="5113900" cy="400110"/>
          </a:xfrm>
          <a:prstGeom prst="rect">
            <a:avLst/>
          </a:prstGeom>
          <a:noFill/>
        </p:spPr>
        <p:txBody>
          <a:bodyPr wrap="non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7510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6178" y="239413"/>
            <a:ext cx="9144000" cy="82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1 Year</a:t>
            </a:r>
            <a:endParaRPr lang="en-US" sz="2000" kern="0" dirty="0">
              <a:solidFill>
                <a:srgbClr val="002060"/>
              </a:solidFill>
            </a:endParaRPr>
          </a:p>
        </p:txBody>
      </p:sp>
      <p:sp>
        <p:nvSpPr>
          <p:cNvPr id="19" name="median_survival"/>
          <p:cNvSpPr txBox="1"/>
          <p:nvPr/>
        </p:nvSpPr>
        <p:spPr>
          <a:xfrm>
            <a:off x="2895600" y="1592130"/>
            <a:ext cx="5628747" cy="357089"/>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&lt;1=27.1; 1-5=22.1; 6-10=17.1; 11-17=16.4</a:t>
            </a:r>
            <a:endParaRPr lang="en-US" sz="1400" b="1" dirty="0">
              <a:solidFill>
                <a:schemeClr val="bg2"/>
              </a:solidFill>
            </a:endParaRPr>
          </a:p>
        </p:txBody>
      </p:sp>
      <p:sp>
        <p:nvSpPr>
          <p:cNvPr id="9" name="pvalues"/>
          <p:cNvSpPr txBox="1"/>
          <p:nvPr/>
        </p:nvSpPr>
        <p:spPr>
          <a:xfrm>
            <a:off x="1136537" y="3783710"/>
            <a:ext cx="5181600" cy="553998"/>
          </a:xfrm>
          <a:prstGeom prst="rect">
            <a:avLst/>
          </a:prstGeom>
          <a:noFill/>
        </p:spPr>
        <p:txBody>
          <a:bodyPr wrap="square" rtlCol="0">
            <a:spAutoFit/>
          </a:bodyPr>
          <a:lstStyle/>
          <a:p>
            <a:r>
              <a:rPr lang="en-US" sz="1500" b="1" dirty="0">
                <a:solidFill>
                  <a:schemeClr val="bg2"/>
                </a:solidFill>
              </a:rPr>
              <a:t>All pair-wise comparisons were significant at p &lt; </a:t>
            </a:r>
            <a:r>
              <a:rPr lang="en-US" sz="1500" b="1" dirty="0" smtClean="0">
                <a:solidFill>
                  <a:schemeClr val="bg2"/>
                </a:solidFill>
              </a:rPr>
              <a:t>0.05 except &lt;1 vs. 1-5.</a:t>
            </a:r>
            <a:endParaRPr lang="en-US" sz="1500" b="1" dirty="0">
              <a:solidFill>
                <a:schemeClr val="bg2"/>
              </a:solidFill>
            </a:endParaRPr>
          </a:p>
        </p:txBody>
      </p:sp>
      <p:sp>
        <p:nvSpPr>
          <p:cNvPr id="3" name="title_cohort"/>
          <p:cNvSpPr txBox="1"/>
          <p:nvPr/>
        </p:nvSpPr>
        <p:spPr>
          <a:xfrm>
            <a:off x="1981200" y="1005777"/>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363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51392"/>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245606"/>
            <a:ext cx="9144000" cy="8204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5 Years</a:t>
            </a:r>
            <a:endParaRPr lang="en-US" sz="2000" kern="0" dirty="0">
              <a:solidFill>
                <a:srgbClr val="002060"/>
              </a:solidFill>
            </a:endParaRPr>
          </a:p>
        </p:txBody>
      </p:sp>
      <p:sp>
        <p:nvSpPr>
          <p:cNvPr id="9" name="pvalues"/>
          <p:cNvSpPr txBox="1"/>
          <p:nvPr/>
        </p:nvSpPr>
        <p:spPr>
          <a:xfrm>
            <a:off x="1143000" y="3721096"/>
            <a:ext cx="4191000" cy="553998"/>
          </a:xfrm>
          <a:prstGeom prst="rect">
            <a:avLst/>
          </a:prstGeom>
          <a:noFill/>
        </p:spPr>
        <p:txBody>
          <a:bodyPr wrap="square" rtlCol="0">
            <a:spAutoFit/>
          </a:bodyPr>
          <a:lstStyle/>
          <a:p>
            <a:r>
              <a:rPr lang="en-US" sz="1500" b="1" dirty="0">
                <a:solidFill>
                  <a:schemeClr val="bg2"/>
                </a:solidFill>
              </a:rPr>
              <a:t>All pair-wise comparisons were significant at p &lt; 0.05 except 6-10 vs. 11-17.</a:t>
            </a:r>
          </a:p>
        </p:txBody>
      </p:sp>
      <p:sp>
        <p:nvSpPr>
          <p:cNvPr id="3" name="title_cohort"/>
          <p:cNvSpPr/>
          <p:nvPr/>
        </p:nvSpPr>
        <p:spPr>
          <a:xfrm>
            <a:off x="2057400" y="996773"/>
            <a:ext cx="5113900" cy="400110"/>
          </a:xfrm>
          <a:prstGeom prst="rect">
            <a:avLst/>
          </a:prstGeom>
        </p:spPr>
        <p:txBody>
          <a:bodyPr wrap="none">
            <a:spAutoFit/>
          </a:bodyPr>
          <a:lstStyle/>
          <a:p>
            <a:r>
              <a:rPr lang="en-US" sz="2000" b="1" kern="0" dirty="0" smtClean="0">
                <a:solidFill>
                  <a:srgbClr val="002060"/>
                </a:solidFill>
              </a:rPr>
              <a:t>(Transplants: January 1982 – June 2012)</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3937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228600"/>
            <a:ext cx="9144000" cy="922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10 Years</a:t>
            </a:r>
            <a:endParaRPr lang="en-US" sz="2000" kern="0" dirty="0">
              <a:solidFill>
                <a:srgbClr val="002060"/>
              </a:solidFill>
            </a:endParaRPr>
          </a:p>
        </p:txBody>
      </p:sp>
      <p:sp>
        <p:nvSpPr>
          <p:cNvPr id="9" name="pvalues"/>
          <p:cNvSpPr txBox="1"/>
          <p:nvPr/>
        </p:nvSpPr>
        <p:spPr>
          <a:xfrm>
            <a:off x="1143000" y="2910135"/>
            <a:ext cx="4114800" cy="553998"/>
          </a:xfrm>
          <a:prstGeom prst="rect">
            <a:avLst/>
          </a:prstGeom>
          <a:noFill/>
        </p:spPr>
        <p:txBody>
          <a:bodyPr wrap="square" rtlCol="0">
            <a:spAutoFit/>
          </a:bodyPr>
          <a:lstStyle/>
          <a:p>
            <a:r>
              <a:rPr lang="en-US" sz="1500" b="1" dirty="0">
                <a:solidFill>
                  <a:schemeClr val="bg2"/>
                </a:solidFill>
              </a:rPr>
              <a:t>All pair-wise comparisons were significant at p &lt; 0.05 except 1-5 vs. 11-17.</a:t>
            </a:r>
          </a:p>
        </p:txBody>
      </p:sp>
      <p:sp>
        <p:nvSpPr>
          <p:cNvPr id="3" name="title_cohort"/>
          <p:cNvSpPr txBox="1"/>
          <p:nvPr/>
        </p:nvSpPr>
        <p:spPr>
          <a:xfrm>
            <a:off x="1790700" y="996886"/>
            <a:ext cx="5562600" cy="400110"/>
          </a:xfrm>
          <a:prstGeom prst="rect">
            <a:avLst/>
          </a:prstGeom>
          <a:noFill/>
        </p:spPr>
        <p:txBody>
          <a:bodyPr wrap="square" rtlCol="0">
            <a:spAutoFit/>
          </a:bodyPr>
          <a:lstStyle/>
          <a:p>
            <a:pPr algn="ctr"/>
            <a:r>
              <a:rPr lang="en-US" sz="2000" b="1" kern="0" dirty="0" smtClean="0">
                <a:solidFill>
                  <a:srgbClr val="002060"/>
                </a:solidFill>
              </a:rPr>
              <a:t>(Transplants: January 1982 – June 2007)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0122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235551"/>
            <a:ext cx="9144000" cy="6788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4" name="median_survival"/>
          <p:cNvSpPr txBox="1"/>
          <p:nvPr/>
        </p:nvSpPr>
        <p:spPr>
          <a:xfrm>
            <a:off x="1143000" y="4726553"/>
            <a:ext cx="4876871" cy="533385"/>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1982-1989= 9.7; 1990-2003=14.5; 2004-2008=NA; 2009-6/2016=NA</a:t>
            </a:r>
            <a:endParaRPr lang="en-US" sz="1400" b="1" dirty="0">
              <a:solidFill>
                <a:schemeClr val="bg2"/>
              </a:solidFill>
            </a:endParaRPr>
          </a:p>
        </p:txBody>
      </p:sp>
      <p:sp>
        <p:nvSpPr>
          <p:cNvPr id="9" name="pvalues"/>
          <p:cNvSpPr txBox="1"/>
          <p:nvPr/>
        </p:nvSpPr>
        <p:spPr>
          <a:xfrm>
            <a:off x="1143000" y="4038600"/>
            <a:ext cx="4419600" cy="323165"/>
          </a:xfrm>
          <a:prstGeom prst="rect">
            <a:avLst/>
          </a:prstGeom>
          <a:noFill/>
        </p:spPr>
        <p:txBody>
          <a:bodyPr wrap="square" rtlCol="0">
            <a:spAutoFit/>
          </a:bodyPr>
          <a:lstStyle/>
          <a:p>
            <a:r>
              <a:rPr lang="en-US" sz="1500" b="1" dirty="0">
                <a:solidFill>
                  <a:schemeClr val="bg2"/>
                </a:solidFill>
              </a:rPr>
              <a:t>All p-values were significant at p &lt; 0.05.</a:t>
            </a:r>
          </a:p>
        </p:txBody>
      </p:sp>
      <p:sp>
        <p:nvSpPr>
          <p:cNvPr id="3" name="title_cohort"/>
          <p:cNvSpPr txBox="1"/>
          <p:nvPr/>
        </p:nvSpPr>
        <p:spPr>
          <a:xfrm>
            <a:off x="1676400" y="895290"/>
            <a:ext cx="57912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82898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14699"/>
            <a:ext cx="9144000" cy="7759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Conditional Kaplan-Meier Survival for Recent Era</a:t>
            </a:r>
            <a:endParaRPr lang="en-US" sz="2000" kern="0" dirty="0">
              <a:solidFill>
                <a:srgbClr val="002060"/>
              </a:solidFill>
            </a:endParaRPr>
          </a:p>
        </p:txBody>
      </p:sp>
      <p:sp>
        <p:nvSpPr>
          <p:cNvPr id="9" name="pvalues"/>
          <p:cNvSpPr txBox="1"/>
          <p:nvPr/>
        </p:nvSpPr>
        <p:spPr>
          <a:xfrm>
            <a:off x="1066800" y="3124200"/>
            <a:ext cx="4191000" cy="784830"/>
          </a:xfrm>
          <a:prstGeom prst="rect">
            <a:avLst/>
          </a:prstGeom>
          <a:noFill/>
        </p:spPr>
        <p:txBody>
          <a:bodyPr wrap="square" rtlCol="0">
            <a:spAutoFit/>
          </a:bodyPr>
          <a:lstStyle/>
          <a:p>
            <a:r>
              <a:rPr lang="en-US" sz="1500" b="1" dirty="0">
                <a:solidFill>
                  <a:schemeClr val="bg2"/>
                </a:solidFill>
              </a:rPr>
              <a:t>All pair-wise comparisons with 11-17 were significant at p&lt;0.05. No other pair-wise comparisons were significant at p&lt;0.05.</a:t>
            </a:r>
          </a:p>
        </p:txBody>
      </p:sp>
      <p:sp>
        <p:nvSpPr>
          <p:cNvPr id="3" name="title_cohort"/>
          <p:cNvSpPr txBox="1"/>
          <p:nvPr/>
        </p:nvSpPr>
        <p:spPr>
          <a:xfrm>
            <a:off x="1752600" y="899544"/>
            <a:ext cx="56388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65102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073832" y="924263"/>
            <a:ext cx="2494129" cy="461665"/>
          </a:xfrm>
          <a:prstGeom prst="rect">
            <a:avLst/>
          </a:prstGeom>
          <a:noFill/>
        </p:spPr>
        <p:txBody>
          <a:bodyPr wrap="square" rtlCol="0">
            <a:spAutoFit/>
          </a:bodyPr>
          <a:lstStyle/>
          <a:p>
            <a:r>
              <a:rPr lang="en-US" sz="2400" b="1" kern="0" dirty="0">
                <a:solidFill>
                  <a:srgbClr val="0070C0"/>
                </a:solidFill>
              </a:rPr>
              <a:t>Age: &lt; 1 </a:t>
            </a:r>
            <a:r>
              <a:rPr lang="en-US" sz="2400" b="1" kern="0" dirty="0" smtClean="0">
                <a:solidFill>
                  <a:srgbClr val="0070C0"/>
                </a:solidFill>
              </a:rPr>
              <a:t>Year</a:t>
            </a:r>
            <a:endParaRPr lang="en-US" sz="2400" b="1" kern="0" dirty="0">
              <a:solidFill>
                <a:srgbClr val="0070C0"/>
              </a:solidFill>
            </a:endParaRPr>
          </a:p>
        </p:txBody>
      </p:sp>
      <p:sp>
        <p:nvSpPr>
          <p:cNvPr id="15" name="Title 1"/>
          <p:cNvSpPr txBox="1">
            <a:spLocks/>
          </p:cNvSpPr>
          <p:nvPr/>
        </p:nvSpPr>
        <p:spPr bwMode="auto">
          <a:xfrm>
            <a:off x="0" y="392475"/>
            <a:ext cx="9144000" cy="6819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br>
              <a:rPr lang="en-US" sz="24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10" name="median_survival"/>
          <p:cNvSpPr txBox="1"/>
          <p:nvPr/>
        </p:nvSpPr>
        <p:spPr>
          <a:xfrm>
            <a:off x="1143000" y="4800600"/>
            <a:ext cx="5105400" cy="523220"/>
          </a:xfrm>
          <a:prstGeom prst="rect">
            <a:avLst/>
          </a:prstGeom>
          <a:noFill/>
          <a:ln>
            <a:solidFill>
              <a:schemeClr val="bg2"/>
            </a:solidFill>
          </a:ln>
        </p:spPr>
        <p:txBody>
          <a:bodyPr wrap="square" rtlCol="0">
            <a:spAutoFit/>
          </a:bodyPr>
          <a:lstStyle/>
          <a:p>
            <a:r>
              <a:rPr lang="en-US" sz="1400" b="1" dirty="0" smtClean="0">
                <a:solidFill>
                  <a:schemeClr val="bg2"/>
                </a:solidFill>
              </a:rPr>
              <a:t>Median survival (years): 1982-1989=10.4.; 1990-2003=19.7; 2004-2008=NA; 2009-6/2016=NA</a:t>
            </a:r>
            <a:endParaRPr lang="en-US" sz="1400" b="1" dirty="0">
              <a:solidFill>
                <a:schemeClr val="bg2"/>
              </a:solidFill>
            </a:endParaRPr>
          </a:p>
        </p:txBody>
      </p:sp>
      <p:sp>
        <p:nvSpPr>
          <p:cNvPr id="9" name="pvalues"/>
          <p:cNvSpPr txBox="1"/>
          <p:nvPr/>
        </p:nvSpPr>
        <p:spPr>
          <a:xfrm>
            <a:off x="1143000" y="3943037"/>
            <a:ext cx="5334000" cy="323165"/>
          </a:xfrm>
          <a:prstGeom prst="rect">
            <a:avLst/>
          </a:prstGeom>
          <a:noFill/>
        </p:spPr>
        <p:txBody>
          <a:bodyPr wrap="square" rtlCol="0">
            <a:spAutoFit/>
          </a:bodyPr>
          <a:lstStyle/>
          <a:p>
            <a:r>
              <a:rPr lang="en-US" sz="1500" b="1" dirty="0">
                <a:solidFill>
                  <a:schemeClr val="bg2"/>
                </a:solidFill>
              </a:rPr>
              <a:t>All pair-wise comparisons were significant at p&lt;0.05.</a:t>
            </a:r>
          </a:p>
        </p:txBody>
      </p:sp>
      <p:sp>
        <p:nvSpPr>
          <p:cNvPr id="16" name="title_cohort"/>
          <p:cNvSpPr txBox="1"/>
          <p:nvPr/>
        </p:nvSpPr>
        <p:spPr>
          <a:xfrm>
            <a:off x="3091248" y="969018"/>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49551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942225" y="917754"/>
            <a:ext cx="2600961" cy="461665"/>
          </a:xfrm>
          <a:prstGeom prst="rect">
            <a:avLst/>
          </a:prstGeom>
          <a:noFill/>
        </p:spPr>
        <p:txBody>
          <a:bodyPr wrap="square" rtlCol="0">
            <a:spAutoFit/>
          </a:bodyPr>
          <a:lstStyle/>
          <a:p>
            <a:r>
              <a:rPr lang="en-US" sz="2400" b="1" kern="0" dirty="0">
                <a:solidFill>
                  <a:srgbClr val="0070C0"/>
                </a:solidFill>
              </a:rPr>
              <a:t>Age: 1-5 </a:t>
            </a:r>
            <a:r>
              <a:rPr lang="en-US" sz="2400" b="1" kern="0" dirty="0" smtClean="0">
                <a:solidFill>
                  <a:srgbClr val="0070C0"/>
                </a:solidFill>
              </a:rPr>
              <a:t>Years</a:t>
            </a:r>
            <a:endParaRPr lang="en-US" sz="2400" b="1" kern="0" dirty="0">
              <a:solidFill>
                <a:srgbClr val="0070C0"/>
              </a:solidFill>
            </a:endParaRPr>
          </a:p>
        </p:txBody>
      </p:sp>
      <p:sp>
        <p:nvSpPr>
          <p:cNvPr id="15"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0" name="median_survival"/>
          <p:cNvSpPr txBox="1"/>
          <p:nvPr/>
        </p:nvSpPr>
        <p:spPr>
          <a:xfrm>
            <a:off x="1143000" y="4800600"/>
            <a:ext cx="5105400" cy="523220"/>
          </a:xfrm>
          <a:prstGeom prst="rect">
            <a:avLst/>
          </a:prstGeom>
          <a:noFill/>
          <a:ln>
            <a:solidFill>
              <a:schemeClr val="bg2"/>
            </a:solidFill>
          </a:ln>
        </p:spPr>
        <p:txBody>
          <a:bodyPr wrap="square" rtlCol="0">
            <a:spAutoFit/>
          </a:bodyPr>
          <a:lstStyle/>
          <a:p>
            <a:r>
              <a:rPr lang="en-US" sz="1400" b="1" dirty="0" smtClean="0">
                <a:solidFill>
                  <a:schemeClr val="bg2"/>
                </a:solidFill>
              </a:rPr>
              <a:t>Median survival (years): 1982-1989= 9.1.; 1990-2003=17.1; 2004-2008=NA; 2009-6/2016=NA</a:t>
            </a:r>
            <a:endParaRPr lang="en-US" sz="1400" b="1" dirty="0">
              <a:solidFill>
                <a:schemeClr val="bg2"/>
              </a:solidFill>
            </a:endParaRPr>
          </a:p>
        </p:txBody>
      </p:sp>
      <p:sp>
        <p:nvSpPr>
          <p:cNvPr id="9" name="pvalues"/>
          <p:cNvSpPr txBox="1"/>
          <p:nvPr/>
        </p:nvSpPr>
        <p:spPr>
          <a:xfrm>
            <a:off x="4648200" y="1600200"/>
            <a:ext cx="3886200" cy="553998"/>
          </a:xfrm>
          <a:prstGeom prst="rect">
            <a:avLst/>
          </a:prstGeom>
          <a:noFill/>
        </p:spPr>
        <p:txBody>
          <a:bodyPr wrap="square" rtlCol="0">
            <a:spAutoFit/>
          </a:bodyPr>
          <a:lstStyle/>
          <a:p>
            <a:r>
              <a:rPr lang="en-US" sz="1500" b="1" dirty="0">
                <a:solidFill>
                  <a:schemeClr val="bg2"/>
                </a:solidFill>
              </a:rPr>
              <a:t>All p-values significant at p&lt;0.05 except 2004-2008 vs. </a:t>
            </a:r>
            <a:r>
              <a:rPr lang="en-US" sz="1500" b="1" dirty="0" smtClean="0">
                <a:solidFill>
                  <a:schemeClr val="bg2"/>
                </a:solidFill>
              </a:rPr>
              <a:t>2009-6/2016.</a:t>
            </a:r>
            <a:endParaRPr lang="en-US" sz="1500" b="1" dirty="0">
              <a:solidFill>
                <a:schemeClr val="bg2"/>
              </a:solidFill>
            </a:endParaRPr>
          </a:p>
        </p:txBody>
      </p:sp>
      <p:sp>
        <p:nvSpPr>
          <p:cNvPr id="16" name="title_cohort"/>
          <p:cNvSpPr txBox="1"/>
          <p:nvPr/>
        </p:nvSpPr>
        <p:spPr>
          <a:xfrm>
            <a:off x="3159783" y="967078"/>
            <a:ext cx="55626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07318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72068" y="915992"/>
            <a:ext cx="2971800" cy="461665"/>
          </a:xfrm>
          <a:prstGeom prst="rect">
            <a:avLst/>
          </a:prstGeom>
          <a:noFill/>
        </p:spPr>
        <p:txBody>
          <a:bodyPr wrap="square" rtlCol="0">
            <a:spAutoFit/>
          </a:bodyPr>
          <a:lstStyle/>
          <a:p>
            <a:r>
              <a:rPr lang="en-US" sz="2400" b="1" kern="0" dirty="0">
                <a:solidFill>
                  <a:srgbClr val="0070C0"/>
                </a:solidFill>
              </a:rPr>
              <a:t>Age: 6-10 </a:t>
            </a:r>
            <a:r>
              <a:rPr lang="en-US" sz="2400" b="1" kern="0" dirty="0" smtClean="0">
                <a:solidFill>
                  <a:srgbClr val="0070C0"/>
                </a:solidFill>
              </a:rPr>
              <a:t>Years</a:t>
            </a:r>
            <a:endParaRPr lang="en-US" sz="2400" b="1" kern="0" dirty="0">
              <a:solidFill>
                <a:srgbClr val="0070C0"/>
              </a:solidFill>
            </a:endParaRPr>
          </a:p>
        </p:txBody>
      </p:sp>
      <p:sp>
        <p:nvSpPr>
          <p:cNvPr id="15" name="Title 1"/>
          <p:cNvSpPr txBox="1">
            <a:spLocks/>
          </p:cNvSpPr>
          <p:nvPr/>
        </p:nvSpPr>
        <p:spPr bwMode="auto">
          <a:xfrm>
            <a:off x="16476" y="36753"/>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0" name="median_survival"/>
          <p:cNvSpPr txBox="1"/>
          <p:nvPr/>
        </p:nvSpPr>
        <p:spPr>
          <a:xfrm>
            <a:off x="1143000" y="4771333"/>
            <a:ext cx="5105400" cy="523220"/>
          </a:xfrm>
          <a:prstGeom prst="rect">
            <a:avLst/>
          </a:prstGeom>
          <a:noFill/>
          <a:ln>
            <a:solidFill>
              <a:schemeClr val="bg2"/>
            </a:solidFill>
          </a:ln>
        </p:spPr>
        <p:txBody>
          <a:bodyPr wrap="square" rtlCol="0">
            <a:spAutoFit/>
          </a:bodyPr>
          <a:lstStyle/>
          <a:p>
            <a:r>
              <a:rPr lang="en-US" sz="1400" b="1" dirty="0" smtClean="0">
                <a:solidFill>
                  <a:schemeClr val="bg2"/>
                </a:solidFill>
              </a:rPr>
              <a:t>Median survival (years): 1982-1989= 7.7.; 1990-2003=13.3; 2004-2008=NA; 2009-6/2016=NA</a:t>
            </a:r>
            <a:endParaRPr lang="en-US" sz="1400" b="1" dirty="0">
              <a:solidFill>
                <a:schemeClr val="bg2"/>
              </a:solidFill>
            </a:endParaRPr>
          </a:p>
        </p:txBody>
      </p:sp>
      <p:sp>
        <p:nvSpPr>
          <p:cNvPr id="9" name="pvalues"/>
          <p:cNvSpPr txBox="1"/>
          <p:nvPr/>
        </p:nvSpPr>
        <p:spPr>
          <a:xfrm>
            <a:off x="1143000" y="3918700"/>
            <a:ext cx="3733800" cy="553998"/>
          </a:xfrm>
          <a:prstGeom prst="rect">
            <a:avLst/>
          </a:prstGeom>
          <a:solidFill>
            <a:schemeClr val="tx1"/>
          </a:solidFill>
        </p:spPr>
        <p:txBody>
          <a:bodyPr wrap="square" rtlCol="0">
            <a:spAutoFit/>
          </a:bodyPr>
          <a:lstStyle/>
          <a:p>
            <a:r>
              <a:rPr lang="en-US" sz="1500" b="1" dirty="0">
                <a:solidFill>
                  <a:schemeClr val="bg2"/>
                </a:solidFill>
              </a:rPr>
              <a:t>All p-values significant at &lt; 0.05 except 2004-2008 vs. </a:t>
            </a:r>
            <a:r>
              <a:rPr lang="en-US" sz="1500" b="1" dirty="0" smtClean="0">
                <a:solidFill>
                  <a:schemeClr val="bg2"/>
                </a:solidFill>
              </a:rPr>
              <a:t>2009-6/2016.</a:t>
            </a:r>
            <a:endParaRPr lang="en-US" sz="1500" b="1" dirty="0">
              <a:solidFill>
                <a:schemeClr val="bg2"/>
              </a:solidFill>
            </a:endParaRPr>
          </a:p>
        </p:txBody>
      </p:sp>
      <p:sp>
        <p:nvSpPr>
          <p:cNvPr id="16" name="title_cohort"/>
          <p:cNvSpPr txBox="1"/>
          <p:nvPr/>
        </p:nvSpPr>
        <p:spPr>
          <a:xfrm>
            <a:off x="3276600" y="974033"/>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7707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solidFill>
                  <a:srgbClr val="002060"/>
                </a:solidFill>
              </a:rPr>
              <a:t>Pediatric Heart Transplants</a:t>
            </a:r>
            <a:br>
              <a:rPr lang="en-US" sz="2600" dirty="0" smtClean="0">
                <a:solidFill>
                  <a:srgbClr val="002060"/>
                </a:solidFill>
              </a:rPr>
            </a:br>
            <a:r>
              <a:rPr lang="en-US" sz="2600" dirty="0" smtClean="0">
                <a:solidFill>
                  <a:srgbClr val="002060"/>
                </a:solidFill>
              </a:rPr>
              <a:t>Number of Centers Reporting Transplants</a:t>
            </a:r>
            <a:endParaRPr lang="en-US" sz="2600" dirty="0">
              <a:solidFill>
                <a:srgbClr val="002060"/>
              </a:solidFill>
            </a:endParaRP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36409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11428" y="905924"/>
            <a:ext cx="2667000" cy="461665"/>
          </a:xfrm>
          <a:prstGeom prst="rect">
            <a:avLst/>
          </a:prstGeom>
          <a:noFill/>
        </p:spPr>
        <p:txBody>
          <a:bodyPr wrap="square" rtlCol="0">
            <a:spAutoFit/>
          </a:bodyPr>
          <a:lstStyle/>
          <a:p>
            <a:r>
              <a:rPr lang="en-US" sz="2400" b="1" kern="0" dirty="0">
                <a:solidFill>
                  <a:srgbClr val="0070C0"/>
                </a:solidFill>
              </a:rPr>
              <a:t>Age: 11-17 </a:t>
            </a:r>
            <a:r>
              <a:rPr lang="en-US" sz="2400" b="1" kern="0" dirty="0" smtClean="0">
                <a:solidFill>
                  <a:srgbClr val="0070C0"/>
                </a:solidFill>
              </a:rPr>
              <a:t>Years</a:t>
            </a:r>
            <a:endParaRPr lang="en-US" sz="2400" b="1" kern="0" dirty="0">
              <a:solidFill>
                <a:srgbClr val="0070C0"/>
              </a:solidFill>
            </a:endParaRPr>
          </a:p>
        </p:txBody>
      </p:sp>
      <p:sp>
        <p:nvSpPr>
          <p:cNvPr id="15" name="Title 1"/>
          <p:cNvSpPr txBox="1">
            <a:spLocks/>
          </p:cNvSpPr>
          <p:nvPr/>
        </p:nvSpPr>
        <p:spPr bwMode="auto">
          <a:xfrm>
            <a:off x="0" y="3437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0" name="median_survival"/>
          <p:cNvSpPr txBox="1"/>
          <p:nvPr/>
        </p:nvSpPr>
        <p:spPr>
          <a:xfrm>
            <a:off x="4545051" y="2521343"/>
            <a:ext cx="4038600" cy="523220"/>
          </a:xfrm>
          <a:prstGeom prst="rect">
            <a:avLst/>
          </a:prstGeom>
          <a:noFill/>
          <a:ln>
            <a:solidFill>
              <a:schemeClr val="bg2"/>
            </a:solidFill>
          </a:ln>
        </p:spPr>
        <p:txBody>
          <a:bodyPr wrap="square" lIns="45720" rIns="45720" rtlCol="0">
            <a:spAutoFit/>
          </a:bodyPr>
          <a:lstStyle/>
          <a:p>
            <a:r>
              <a:rPr lang="en-US" sz="1400" b="1" dirty="0" smtClean="0">
                <a:solidFill>
                  <a:schemeClr val="bg2"/>
                </a:solidFill>
              </a:rPr>
              <a:t>Median survival (years): 1982-1989= 9.9.; 1990-2003=12.0; 2004-2008=NA; 2009-6/2016=NA</a:t>
            </a:r>
            <a:endParaRPr lang="en-US" sz="1400" b="1" dirty="0">
              <a:solidFill>
                <a:schemeClr val="bg2"/>
              </a:solidFill>
            </a:endParaRPr>
          </a:p>
        </p:txBody>
      </p:sp>
      <p:sp>
        <p:nvSpPr>
          <p:cNvPr id="9" name="pvalues"/>
          <p:cNvSpPr txBox="1"/>
          <p:nvPr/>
        </p:nvSpPr>
        <p:spPr>
          <a:xfrm>
            <a:off x="1066800" y="4724400"/>
            <a:ext cx="6019800" cy="553998"/>
          </a:xfrm>
          <a:prstGeom prst="rect">
            <a:avLst/>
          </a:prstGeom>
          <a:noFill/>
        </p:spPr>
        <p:txBody>
          <a:bodyPr wrap="square" rtlCol="0">
            <a:spAutoFit/>
          </a:bodyPr>
          <a:lstStyle/>
          <a:p>
            <a:r>
              <a:rPr lang="en-US" sz="1500" b="1" dirty="0">
                <a:solidFill>
                  <a:schemeClr val="bg2"/>
                </a:solidFill>
              </a:rPr>
              <a:t>All other pair-wise comparisons were significant at p&lt;0.05 except </a:t>
            </a:r>
            <a:r>
              <a:rPr lang="en-US" sz="1500" b="1" dirty="0" smtClean="0">
                <a:solidFill>
                  <a:schemeClr val="bg2"/>
                </a:solidFill>
              </a:rPr>
              <a:t>2004-2008 </a:t>
            </a:r>
            <a:r>
              <a:rPr lang="en-US" sz="1500" b="1" dirty="0">
                <a:solidFill>
                  <a:schemeClr val="bg2"/>
                </a:solidFill>
              </a:rPr>
              <a:t>vs. </a:t>
            </a:r>
            <a:r>
              <a:rPr lang="en-US" sz="1500" b="1" dirty="0" smtClean="0">
                <a:solidFill>
                  <a:schemeClr val="bg2"/>
                </a:solidFill>
              </a:rPr>
              <a:t>2009-6/2016.</a:t>
            </a:r>
            <a:endParaRPr lang="en-US" sz="1500" b="1" dirty="0">
              <a:solidFill>
                <a:schemeClr val="bg2"/>
              </a:solidFill>
            </a:endParaRPr>
          </a:p>
        </p:txBody>
      </p:sp>
      <p:sp>
        <p:nvSpPr>
          <p:cNvPr id="16" name="title_cohort"/>
          <p:cNvSpPr txBox="1"/>
          <p:nvPr/>
        </p:nvSpPr>
        <p:spPr>
          <a:xfrm>
            <a:off x="3350512" y="964617"/>
            <a:ext cx="53340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52847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Gender</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934200" y="1905000"/>
            <a:ext cx="1143000" cy="323165"/>
          </a:xfrm>
          <a:prstGeom prst="rect">
            <a:avLst/>
          </a:prstGeom>
          <a:noFill/>
        </p:spPr>
        <p:txBody>
          <a:bodyPr wrap="square" rtlCol="0">
            <a:spAutoFit/>
          </a:bodyPr>
          <a:lstStyle/>
          <a:p>
            <a:r>
              <a:rPr lang="en-US" sz="1500" b="1" dirty="0" smtClean="0">
                <a:solidFill>
                  <a:schemeClr val="bg2"/>
                </a:solidFill>
              </a:rPr>
              <a:t>p = 0.1287</a:t>
            </a:r>
            <a:endParaRPr lang="en-US" sz="1500" b="1" dirty="0">
              <a:solidFill>
                <a:schemeClr val="bg2"/>
              </a:solidFill>
            </a:endParaRPr>
          </a:p>
        </p:txBody>
      </p:sp>
      <p:sp>
        <p:nvSpPr>
          <p:cNvPr id="3" name="title_cohort"/>
          <p:cNvSpPr txBox="1"/>
          <p:nvPr/>
        </p:nvSpPr>
        <p:spPr>
          <a:xfrm>
            <a:off x="2045043" y="904583"/>
            <a:ext cx="62484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35767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Gender</a:t>
            </a:r>
            <a:endParaRPr lang="en-US" sz="2000" kern="0" dirty="0">
              <a:solidFill>
                <a:srgbClr val="002060"/>
              </a:solidFill>
            </a:endParaRPr>
          </a:p>
        </p:txBody>
      </p:sp>
      <p:sp>
        <p:nvSpPr>
          <p:cNvPr id="9" name="pvalues"/>
          <p:cNvSpPr txBox="1"/>
          <p:nvPr/>
        </p:nvSpPr>
        <p:spPr>
          <a:xfrm>
            <a:off x="1257300" y="3005807"/>
            <a:ext cx="5243991" cy="323165"/>
          </a:xfrm>
          <a:prstGeom prst="rect">
            <a:avLst/>
          </a:prstGeom>
          <a:noFill/>
        </p:spPr>
        <p:txBody>
          <a:bodyPr wrap="square" rtlCol="0">
            <a:spAutoFit/>
          </a:bodyPr>
          <a:lstStyle/>
          <a:p>
            <a:r>
              <a:rPr lang="en-US" sz="1500" b="1" dirty="0">
                <a:solidFill>
                  <a:schemeClr val="bg2"/>
                </a:solidFill>
              </a:rPr>
              <a:t>No pair-wise comparisons were significant at p&lt;0.05.</a:t>
            </a:r>
          </a:p>
        </p:txBody>
      </p:sp>
      <p:sp>
        <p:nvSpPr>
          <p:cNvPr id="3" name="title_cohort"/>
          <p:cNvSpPr txBox="1"/>
          <p:nvPr/>
        </p:nvSpPr>
        <p:spPr>
          <a:xfrm>
            <a:off x="1257300" y="888381"/>
            <a:ext cx="66294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27204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027671" y="922627"/>
            <a:ext cx="2209800" cy="461665"/>
          </a:xfrm>
          <a:prstGeom prst="rect">
            <a:avLst/>
          </a:prstGeom>
          <a:noFill/>
        </p:spPr>
        <p:txBody>
          <a:bodyPr wrap="square" rtlCol="0">
            <a:spAutoFit/>
          </a:bodyPr>
          <a:lstStyle/>
          <a:p>
            <a:r>
              <a:rPr lang="en-US" sz="2400" b="1" kern="0" dirty="0">
                <a:solidFill>
                  <a:srgbClr val="0070C0"/>
                </a:solidFill>
              </a:rPr>
              <a:t>Age: &lt; 1 </a:t>
            </a:r>
            <a:r>
              <a:rPr lang="en-US" sz="2400" b="1" kern="0" dirty="0" smtClean="0">
                <a:solidFill>
                  <a:srgbClr val="0070C0"/>
                </a:solidFill>
              </a:rPr>
              <a:t>Year</a:t>
            </a:r>
            <a:endParaRPr lang="en-US" sz="2400" b="1" kern="0" dirty="0">
              <a:solidFill>
                <a:srgbClr val="0070C0"/>
              </a:solidFill>
            </a:endParaRPr>
          </a:p>
        </p:txBody>
      </p:sp>
      <p:sp>
        <p:nvSpPr>
          <p:cNvPr id="12" name="Title 1"/>
          <p:cNvSpPr txBox="1">
            <a:spLocks/>
          </p:cNvSpPr>
          <p:nvPr/>
        </p:nvSpPr>
        <p:spPr bwMode="auto">
          <a:xfrm>
            <a:off x="0" y="3830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9" name="pvalues"/>
          <p:cNvSpPr txBox="1"/>
          <p:nvPr/>
        </p:nvSpPr>
        <p:spPr>
          <a:xfrm>
            <a:off x="6172200" y="1752600"/>
            <a:ext cx="1752600" cy="323165"/>
          </a:xfrm>
          <a:prstGeom prst="rect">
            <a:avLst/>
          </a:prstGeom>
          <a:noFill/>
        </p:spPr>
        <p:txBody>
          <a:bodyPr wrap="square" rtlCol="0">
            <a:spAutoFit/>
          </a:bodyPr>
          <a:lstStyle/>
          <a:p>
            <a:r>
              <a:rPr lang="en-US" sz="1500" b="1" dirty="0" smtClean="0">
                <a:solidFill>
                  <a:schemeClr val="bg2"/>
                </a:solidFill>
              </a:rPr>
              <a:t>p&lt;0.0001</a:t>
            </a:r>
            <a:endParaRPr lang="en-US" sz="1500" b="1" dirty="0">
              <a:solidFill>
                <a:schemeClr val="bg2"/>
              </a:solidFill>
            </a:endParaRPr>
          </a:p>
        </p:txBody>
      </p:sp>
      <p:sp>
        <p:nvSpPr>
          <p:cNvPr id="19" name="title_cohort"/>
          <p:cNvSpPr txBox="1"/>
          <p:nvPr/>
        </p:nvSpPr>
        <p:spPr>
          <a:xfrm>
            <a:off x="3124200" y="965349"/>
            <a:ext cx="54102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00051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3" name="Title 2"/>
          <p:cNvSpPr txBox="1"/>
          <p:nvPr/>
        </p:nvSpPr>
        <p:spPr>
          <a:xfrm>
            <a:off x="978243" y="925218"/>
            <a:ext cx="2362200" cy="461665"/>
          </a:xfrm>
          <a:prstGeom prst="rect">
            <a:avLst/>
          </a:prstGeom>
          <a:noFill/>
        </p:spPr>
        <p:txBody>
          <a:bodyPr wrap="square" rtlCol="0">
            <a:spAutoFit/>
          </a:bodyPr>
          <a:lstStyle/>
          <a:p>
            <a:r>
              <a:rPr lang="en-US" sz="2400" b="1" kern="0" dirty="0">
                <a:solidFill>
                  <a:srgbClr val="0070C0"/>
                </a:solidFill>
              </a:rPr>
              <a:t>Age: 1-5 </a:t>
            </a:r>
            <a:r>
              <a:rPr lang="en-US" sz="2400" b="1" kern="0" dirty="0" smtClean="0">
                <a:solidFill>
                  <a:srgbClr val="0070C0"/>
                </a:solidFill>
              </a:rPr>
              <a:t>Years</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CHD vs. DCM: p=0.0004</a:t>
            </a:r>
          </a:p>
          <a:p>
            <a:r>
              <a:rPr lang="en-US" sz="1500" b="1" dirty="0" smtClean="0">
                <a:solidFill>
                  <a:schemeClr val="bg2"/>
                </a:solidFill>
              </a:rPr>
              <a:t>CHD vs. Retransplant: p=0.1109</a:t>
            </a:r>
          </a:p>
          <a:p>
            <a:r>
              <a:rPr lang="en-US" sz="1500" b="1" dirty="0" smtClean="0">
                <a:solidFill>
                  <a:schemeClr val="bg2"/>
                </a:solidFill>
              </a:rPr>
              <a:t>DCM vs. Retransplant: p=0.0001</a:t>
            </a:r>
            <a:endParaRPr lang="en-US" sz="1500" b="1" dirty="0">
              <a:solidFill>
                <a:schemeClr val="bg2"/>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45012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tle 2"/>
          <p:cNvSpPr txBox="1"/>
          <p:nvPr/>
        </p:nvSpPr>
        <p:spPr>
          <a:xfrm>
            <a:off x="889686" y="915360"/>
            <a:ext cx="2722729" cy="461665"/>
          </a:xfrm>
          <a:prstGeom prst="rect">
            <a:avLst/>
          </a:prstGeom>
          <a:noFill/>
        </p:spPr>
        <p:txBody>
          <a:bodyPr wrap="square" rtlCol="0">
            <a:spAutoFit/>
          </a:bodyPr>
          <a:lstStyle/>
          <a:p>
            <a:r>
              <a:rPr lang="en-US" sz="2400" b="1" kern="0" dirty="0">
                <a:solidFill>
                  <a:srgbClr val="0070C0"/>
                </a:solidFill>
              </a:rPr>
              <a:t>Age: 6-10 </a:t>
            </a:r>
            <a:r>
              <a:rPr lang="en-US" sz="2400" b="1" kern="0" dirty="0" smtClean="0">
                <a:solidFill>
                  <a:srgbClr val="0070C0"/>
                </a:solidFill>
              </a:rPr>
              <a:t>Years </a:t>
            </a:r>
            <a:endParaRPr lang="en-US" sz="2400" b="1" kern="0" dirty="0">
              <a:solidFill>
                <a:srgbClr val="0070C0"/>
              </a:solidFill>
            </a:endParaRP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9" name="pvalues"/>
          <p:cNvSpPr txBox="1"/>
          <p:nvPr/>
        </p:nvSpPr>
        <p:spPr>
          <a:xfrm>
            <a:off x="1219200" y="3505200"/>
            <a:ext cx="4267200" cy="784830"/>
          </a:xfrm>
          <a:prstGeom prst="rect">
            <a:avLst/>
          </a:prstGeom>
          <a:noFill/>
        </p:spPr>
        <p:txBody>
          <a:bodyPr wrap="square" rtlCol="0">
            <a:spAutoFit/>
          </a:bodyPr>
          <a:lstStyle/>
          <a:p>
            <a:r>
              <a:rPr lang="en-US" sz="1500" b="1" dirty="0" smtClean="0">
                <a:solidFill>
                  <a:schemeClr val="bg2"/>
                </a:solidFill>
              </a:rPr>
              <a:t>CHD vs. DCM: p=0.0745</a:t>
            </a:r>
          </a:p>
          <a:p>
            <a:r>
              <a:rPr lang="en-US" sz="1500" b="1" dirty="0" smtClean="0">
                <a:solidFill>
                  <a:schemeClr val="bg2"/>
                </a:solidFill>
              </a:rPr>
              <a:t>CHD vs. Retransplant: p=0.9926</a:t>
            </a:r>
          </a:p>
          <a:p>
            <a:r>
              <a:rPr lang="en-US" sz="1500" b="1" dirty="0" smtClean="0">
                <a:solidFill>
                  <a:schemeClr val="bg2"/>
                </a:solidFill>
              </a:rPr>
              <a:t>DCM vs. Retransplant: p=0.3577</a:t>
            </a:r>
            <a:endParaRPr lang="en-US" sz="1500" b="1" dirty="0">
              <a:solidFill>
                <a:schemeClr val="bg2"/>
              </a:solidFill>
            </a:endParaRPr>
          </a:p>
        </p:txBody>
      </p:sp>
      <p:sp>
        <p:nvSpPr>
          <p:cNvPr id="15" name="title_cohort"/>
          <p:cNvSpPr txBox="1"/>
          <p:nvPr/>
        </p:nvSpPr>
        <p:spPr>
          <a:xfrm>
            <a:off x="3272481" y="972796"/>
            <a:ext cx="50673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32927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13486" y="917754"/>
            <a:ext cx="2667000" cy="461665"/>
          </a:xfrm>
          <a:prstGeom prst="rect">
            <a:avLst/>
          </a:prstGeom>
          <a:noFill/>
        </p:spPr>
        <p:txBody>
          <a:bodyPr wrap="square" rtlCol="0">
            <a:spAutoFit/>
          </a:bodyPr>
          <a:lstStyle/>
          <a:p>
            <a:r>
              <a:rPr lang="en-US" sz="2400" b="1" kern="0" dirty="0">
                <a:solidFill>
                  <a:srgbClr val="0070C0"/>
                </a:solidFill>
              </a:rPr>
              <a:t>Age: 11-17 Years </a:t>
            </a: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9" name="pvalues"/>
          <p:cNvSpPr txBox="1"/>
          <p:nvPr/>
        </p:nvSpPr>
        <p:spPr>
          <a:xfrm>
            <a:off x="1206843" y="3505200"/>
            <a:ext cx="4267200" cy="784830"/>
          </a:xfrm>
          <a:prstGeom prst="rect">
            <a:avLst/>
          </a:prstGeom>
          <a:noFill/>
          <a:ln>
            <a:noFill/>
          </a:ln>
        </p:spPr>
        <p:txBody>
          <a:bodyPr wrap="square" rtlCol="0">
            <a:spAutoFit/>
          </a:bodyPr>
          <a:lstStyle/>
          <a:p>
            <a:r>
              <a:rPr lang="en-US" sz="1500" b="1" dirty="0" smtClean="0">
                <a:solidFill>
                  <a:schemeClr val="bg2"/>
                </a:solidFill>
              </a:rPr>
              <a:t>CHD vs. DCM: p=0.0101</a:t>
            </a:r>
          </a:p>
          <a:p>
            <a:r>
              <a:rPr lang="en-US" sz="1500" b="1" dirty="0" smtClean="0">
                <a:solidFill>
                  <a:schemeClr val="bg2"/>
                </a:solidFill>
              </a:rPr>
              <a:t>CHD vs. Retransplant: p=0.0754</a:t>
            </a:r>
          </a:p>
          <a:p>
            <a:r>
              <a:rPr lang="en-US" sz="1500" b="1" dirty="0" smtClean="0">
                <a:solidFill>
                  <a:schemeClr val="bg2"/>
                </a:solidFill>
              </a:rPr>
              <a:t>DCM vs. Retransplant: p&lt;0.0001</a:t>
            </a:r>
            <a:endParaRPr lang="en-US" sz="1500" b="1" dirty="0">
              <a:solidFill>
                <a:schemeClr val="bg2"/>
              </a:solidFill>
            </a:endParaRPr>
          </a:p>
        </p:txBody>
      </p:sp>
      <p:sp>
        <p:nvSpPr>
          <p:cNvPr id="15" name="title_cohort"/>
          <p:cNvSpPr txBox="1"/>
          <p:nvPr/>
        </p:nvSpPr>
        <p:spPr>
          <a:xfrm>
            <a:off x="3340443" y="955571"/>
            <a:ext cx="51816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74491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PRA</a:t>
            </a:r>
            <a:endParaRPr lang="en-US" sz="2000" kern="0" dirty="0">
              <a:solidFill>
                <a:srgbClr val="002060"/>
              </a:solidFill>
            </a:endParaRPr>
          </a:p>
        </p:txBody>
      </p:sp>
      <p:sp>
        <p:nvSpPr>
          <p:cNvPr id="3" name="Title 2"/>
          <p:cNvSpPr txBox="1"/>
          <p:nvPr/>
        </p:nvSpPr>
        <p:spPr>
          <a:xfrm>
            <a:off x="762000" y="925218"/>
            <a:ext cx="2578443" cy="461665"/>
          </a:xfrm>
          <a:prstGeom prst="rect">
            <a:avLst/>
          </a:prstGeom>
          <a:noFill/>
        </p:spPr>
        <p:txBody>
          <a:bodyPr wrap="square" rtlCol="0">
            <a:spAutoFit/>
          </a:bodyPr>
          <a:lstStyle/>
          <a:p>
            <a:pPr algn="ctr"/>
            <a:r>
              <a:rPr lang="en-US" sz="2400" b="1" kern="0" dirty="0" smtClean="0">
                <a:solidFill>
                  <a:srgbClr val="0070C0"/>
                </a:solidFill>
              </a:rPr>
              <a:t>Diagnosis=CHD</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0-9% vs. 10-39%: p=0.7843</a:t>
            </a:r>
          </a:p>
          <a:p>
            <a:r>
              <a:rPr lang="en-US" sz="1500" b="1" dirty="0" smtClean="0">
                <a:solidFill>
                  <a:schemeClr val="bg2"/>
                </a:solidFill>
              </a:rPr>
              <a:t>0-9% vs. 40%+: p=0.0600</a:t>
            </a:r>
          </a:p>
          <a:p>
            <a:r>
              <a:rPr lang="en-US" sz="1500" b="1" dirty="0" smtClean="0">
                <a:solidFill>
                  <a:schemeClr val="bg2"/>
                </a:solidFill>
              </a:rPr>
              <a:t>10-39% vs. 40%+: p=0.6234</a:t>
            </a:r>
            <a:endParaRPr lang="en-US" sz="1500" b="1" dirty="0">
              <a:solidFill>
                <a:schemeClr val="bg2"/>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solidFill>
                  <a:srgbClr val="002060"/>
                </a:solidFill>
              </a:rPr>
              <a:t>(Transplants: January 2005 – June 2016)</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37837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PRA</a:t>
            </a:r>
            <a:endParaRPr lang="en-US" sz="2000" kern="0" dirty="0">
              <a:solidFill>
                <a:srgbClr val="002060"/>
              </a:solidFill>
            </a:endParaRPr>
          </a:p>
        </p:txBody>
      </p:sp>
      <p:sp>
        <p:nvSpPr>
          <p:cNvPr id="3" name="Title 2"/>
          <p:cNvSpPr txBox="1"/>
          <p:nvPr/>
        </p:nvSpPr>
        <p:spPr>
          <a:xfrm>
            <a:off x="762000" y="925218"/>
            <a:ext cx="2578443" cy="461665"/>
          </a:xfrm>
          <a:prstGeom prst="rect">
            <a:avLst/>
          </a:prstGeom>
          <a:noFill/>
        </p:spPr>
        <p:txBody>
          <a:bodyPr wrap="square" rtlCol="0">
            <a:spAutoFit/>
          </a:bodyPr>
          <a:lstStyle/>
          <a:p>
            <a:pPr algn="ctr"/>
            <a:r>
              <a:rPr lang="en-US" sz="2400" b="1" kern="0" dirty="0" smtClean="0">
                <a:solidFill>
                  <a:srgbClr val="0070C0"/>
                </a:solidFill>
              </a:rPr>
              <a:t>Diagnosis=DCM</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0-9% vs. 10-39%: p=0.8637</a:t>
            </a:r>
          </a:p>
          <a:p>
            <a:r>
              <a:rPr lang="en-US" sz="1500" b="1" dirty="0" smtClean="0">
                <a:solidFill>
                  <a:schemeClr val="bg2"/>
                </a:solidFill>
              </a:rPr>
              <a:t>0-9% vs. 40%+: p=0.8953</a:t>
            </a:r>
          </a:p>
          <a:p>
            <a:r>
              <a:rPr lang="en-US" sz="1500" b="1" dirty="0" smtClean="0">
                <a:solidFill>
                  <a:schemeClr val="bg2"/>
                </a:solidFill>
              </a:rPr>
              <a:t>10-39% vs. 40%+: p=0.9989</a:t>
            </a:r>
            <a:endParaRPr lang="en-US" sz="1500" b="1" dirty="0">
              <a:solidFill>
                <a:schemeClr val="bg2"/>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solidFill>
                  <a:srgbClr val="002060"/>
                </a:solidFill>
              </a:rPr>
              <a:t>(Transplants: January 2005 – June 2016)</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49900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PRA</a:t>
            </a:r>
            <a:endParaRPr lang="en-US" sz="2000" kern="0" dirty="0">
              <a:solidFill>
                <a:srgbClr val="002060"/>
              </a:solidFill>
            </a:endParaRPr>
          </a:p>
        </p:txBody>
      </p:sp>
      <p:sp>
        <p:nvSpPr>
          <p:cNvPr id="3" name="Title 2"/>
          <p:cNvSpPr txBox="1"/>
          <p:nvPr/>
        </p:nvSpPr>
        <p:spPr>
          <a:xfrm>
            <a:off x="152400" y="925218"/>
            <a:ext cx="3962400" cy="461665"/>
          </a:xfrm>
          <a:prstGeom prst="rect">
            <a:avLst/>
          </a:prstGeom>
          <a:noFill/>
        </p:spPr>
        <p:txBody>
          <a:bodyPr wrap="square" rtlCol="0">
            <a:spAutoFit/>
          </a:bodyPr>
          <a:lstStyle/>
          <a:p>
            <a:pPr algn="ctr"/>
            <a:r>
              <a:rPr lang="en-US" sz="2400" b="1" kern="0" dirty="0" smtClean="0">
                <a:solidFill>
                  <a:srgbClr val="0070C0"/>
                </a:solidFill>
              </a:rPr>
              <a:t>Diagnosis=Retransplant</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0-9% vs. 10-39%: p=0.9666</a:t>
            </a:r>
          </a:p>
          <a:p>
            <a:r>
              <a:rPr lang="en-US" sz="1500" b="1" dirty="0" smtClean="0">
                <a:solidFill>
                  <a:schemeClr val="bg2"/>
                </a:solidFill>
              </a:rPr>
              <a:t>0-9% vs. 40%+: p=0.7142</a:t>
            </a:r>
          </a:p>
          <a:p>
            <a:r>
              <a:rPr lang="en-US" sz="1500" b="1" dirty="0" smtClean="0">
                <a:solidFill>
                  <a:schemeClr val="bg2"/>
                </a:solidFill>
              </a:rPr>
              <a:t>10-39% vs. 40%+: p=0.6525</a:t>
            </a:r>
            <a:endParaRPr lang="en-US" sz="1500" b="1" dirty="0">
              <a:solidFill>
                <a:schemeClr val="bg2"/>
              </a:solidFill>
            </a:endParaRPr>
          </a:p>
        </p:txBody>
      </p:sp>
      <p:sp>
        <p:nvSpPr>
          <p:cNvPr id="20" name="title_cohort"/>
          <p:cNvSpPr txBox="1"/>
          <p:nvPr/>
        </p:nvSpPr>
        <p:spPr>
          <a:xfrm>
            <a:off x="3841899" y="968353"/>
            <a:ext cx="5105400" cy="400110"/>
          </a:xfrm>
          <a:prstGeom prst="rect">
            <a:avLst/>
          </a:prstGeom>
          <a:noFill/>
        </p:spPr>
        <p:txBody>
          <a:bodyPr wrap="square" rtlCol="0">
            <a:spAutoFit/>
          </a:bodyPr>
          <a:lstStyle/>
          <a:p>
            <a:r>
              <a:rPr lang="en-US" sz="2000" b="1" kern="0" dirty="0" smtClean="0">
                <a:solidFill>
                  <a:srgbClr val="002060"/>
                </a:solidFill>
              </a:rPr>
              <a:t>(Transplants: January 2005 – June 2016)</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16006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0" y="332136"/>
            <a:ext cx="9144000" cy="10121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Number of Centers by </a:t>
            </a:r>
            <a:r>
              <a:rPr lang="en-US" sz="2400" kern="0" dirty="0" smtClean="0">
                <a:solidFill>
                  <a:srgbClr val="002060"/>
                </a:solidFill>
              </a:rPr>
              <a:t>Center Volume</a:t>
            </a:r>
            <a:br>
              <a:rPr lang="en-US" sz="2400" kern="0" dirty="0" smtClean="0">
                <a:solidFill>
                  <a:srgbClr val="002060"/>
                </a:solidFill>
              </a:rPr>
            </a:br>
            <a:endParaRPr lang="en-US" sz="2000" kern="0" dirty="0">
              <a:solidFill>
                <a:srgbClr val="002060"/>
              </a:solidFill>
            </a:endParaRPr>
          </a:p>
        </p:txBody>
      </p:sp>
      <p:graphicFrame>
        <p:nvGraphicFramePr>
          <p:cNvPr id="4" name="Content Placeholder 3"/>
          <p:cNvGraphicFramePr>
            <a:graphicFrameLocks noGrp="1"/>
          </p:cNvGraphicFramePr>
          <p:nvPr>
            <p:ph idx="1"/>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_cohort"/>
          <p:cNvSpPr>
            <a:spLocks noGrp="1"/>
          </p:cNvSpPr>
          <p:nvPr>
            <p:ph type="title"/>
          </p:nvPr>
        </p:nvSpPr>
        <p:spPr>
          <a:xfrm>
            <a:off x="0" y="928211"/>
            <a:ext cx="9144000" cy="665804"/>
          </a:xfrm>
        </p:spPr>
        <p:txBody>
          <a:bodyPr/>
          <a:lstStyle/>
          <a:p>
            <a:r>
              <a:rPr lang="en-US" sz="2000" dirty="0" smtClean="0">
                <a:solidFill>
                  <a:srgbClr val="002060"/>
                </a:solidFill>
              </a:rPr>
              <a:t>(Transplants: January 2004 – June 2017)</a:t>
            </a:r>
            <a:endParaRPr lang="en-US" sz="200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81887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1828800"/>
            <a:ext cx="1219200" cy="323165"/>
          </a:xfrm>
          <a:prstGeom prst="rect">
            <a:avLst/>
          </a:prstGeom>
          <a:noFill/>
        </p:spPr>
        <p:txBody>
          <a:bodyPr wrap="square" rtlCol="0">
            <a:spAutoFit/>
          </a:bodyPr>
          <a:lstStyle/>
          <a:p>
            <a:r>
              <a:rPr lang="en-US" sz="1500" b="1" dirty="0" smtClean="0">
                <a:solidFill>
                  <a:schemeClr val="bg2"/>
                </a:solidFill>
              </a:rPr>
              <a:t>p = 0.0001</a:t>
            </a:r>
            <a:endParaRPr lang="en-US" sz="1500" b="1" dirty="0">
              <a:solidFill>
                <a:schemeClr val="bg2"/>
              </a:solidFill>
            </a:endParaRPr>
          </a:p>
        </p:txBody>
      </p:sp>
      <p:sp>
        <p:nvSpPr>
          <p:cNvPr id="3" name="title_cohort"/>
          <p:cNvSpPr txBox="1"/>
          <p:nvPr/>
        </p:nvSpPr>
        <p:spPr>
          <a:xfrm>
            <a:off x="2048934" y="935754"/>
            <a:ext cx="53340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sp>
        <p:nvSpPr>
          <p:cNvPr id="11" name="Title 1"/>
          <p:cNvSpPr txBox="1">
            <a:spLocks/>
          </p:cNvSpPr>
          <p:nvPr/>
        </p:nvSpPr>
        <p:spPr bwMode="auto">
          <a:xfrm>
            <a:off x="0" y="204557"/>
            <a:ext cx="9144000" cy="797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Kaplan-Meier Patient vs. Graft Survival</a:t>
            </a:r>
            <a:endParaRPr lang="en-US" sz="2400"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1128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6" name="Tittle 2"/>
          <p:cNvSpPr txBox="1"/>
          <p:nvPr/>
        </p:nvSpPr>
        <p:spPr>
          <a:xfrm>
            <a:off x="1476383" y="922292"/>
            <a:ext cx="1375832" cy="461665"/>
          </a:xfrm>
          <a:prstGeom prst="rect">
            <a:avLst/>
          </a:prstGeom>
          <a:noFill/>
        </p:spPr>
        <p:txBody>
          <a:bodyPr wrap="square" rtlCol="0">
            <a:spAutoFit/>
          </a:bodyPr>
          <a:lstStyle/>
          <a:p>
            <a:r>
              <a:rPr lang="en-US" sz="2400" b="1" kern="0" dirty="0">
                <a:solidFill>
                  <a:srgbClr val="002060"/>
                </a:solidFill>
              </a:rPr>
              <a:t>Usage</a:t>
            </a:r>
            <a:r>
              <a:rPr lang="en-US" sz="2400" b="1" kern="0" dirty="0" smtClean="0">
                <a:solidFill>
                  <a:srgbClr val="002060"/>
                </a:solidFill>
              </a:rPr>
              <a:t>*</a:t>
            </a:r>
            <a:endParaRPr lang="en-US" sz="2400" b="1" kern="0" dirty="0">
              <a:solidFill>
                <a:srgbClr val="002060"/>
              </a:solidFill>
            </a:endParaRPr>
          </a:p>
        </p:txBody>
      </p:sp>
      <p:sp>
        <p:nvSpPr>
          <p:cNvPr id="15" name="Title 1"/>
          <p:cNvSpPr txBox="1">
            <a:spLocks/>
          </p:cNvSpPr>
          <p:nvPr/>
        </p:nvSpPr>
        <p:spPr bwMode="auto">
          <a:xfrm>
            <a:off x="0" y="-247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Mechanical Circulatory Support</a:t>
            </a:r>
            <a:endParaRPr lang="en-US" sz="2400" kern="0" dirty="0">
              <a:solidFill>
                <a:srgbClr val="002060"/>
              </a:solidFill>
            </a:endParaRPr>
          </a:p>
        </p:txBody>
      </p:sp>
      <p:sp>
        <p:nvSpPr>
          <p:cNvPr id="9" name="pvalues"/>
          <p:cNvSpPr txBox="1"/>
          <p:nvPr/>
        </p:nvSpPr>
        <p:spPr>
          <a:xfrm>
            <a:off x="1143000" y="3710970"/>
            <a:ext cx="6248400" cy="784830"/>
          </a:xfrm>
          <a:prstGeom prst="rect">
            <a:avLst/>
          </a:prstGeom>
          <a:solidFill>
            <a:schemeClr val="tx1"/>
          </a:solidFill>
        </p:spPr>
        <p:txBody>
          <a:bodyPr wrap="square" rtlCol="0">
            <a:spAutoFit/>
          </a:bodyPr>
          <a:lstStyle/>
          <a:p>
            <a:r>
              <a:rPr lang="en-US" sz="1500" b="1" dirty="0" smtClean="0">
                <a:solidFill>
                  <a:schemeClr val="bg2"/>
                </a:solidFill>
              </a:rPr>
              <a:t>ECMO, no VAD or TAH vs. VAD or TAH, no ECMO: p &lt;0.0001 ECMO, no VAD or TAH vs. No ECMO/VAD/TAH: p&lt;0.0001</a:t>
            </a:r>
          </a:p>
          <a:p>
            <a:r>
              <a:rPr lang="en-US" sz="1500" b="1" dirty="0" smtClean="0">
                <a:solidFill>
                  <a:schemeClr val="bg2"/>
                </a:solidFill>
              </a:rPr>
              <a:t>VAD or TAH, no ECMO vs. No ECMO/VAD/TAH: p=0.9007</a:t>
            </a:r>
            <a:endParaRPr lang="en-US" sz="1500" b="1" dirty="0">
              <a:solidFill>
                <a:schemeClr val="bg2"/>
              </a:solidFill>
            </a:endParaRPr>
          </a:p>
        </p:txBody>
      </p:sp>
      <p:sp>
        <p:nvSpPr>
          <p:cNvPr id="3" name="title_cohort"/>
          <p:cNvSpPr txBox="1"/>
          <p:nvPr/>
        </p:nvSpPr>
        <p:spPr>
          <a:xfrm>
            <a:off x="2603157" y="954467"/>
            <a:ext cx="5334000" cy="400110"/>
          </a:xfrm>
          <a:prstGeom prst="rect">
            <a:avLst/>
          </a:prstGeom>
          <a:noFill/>
        </p:spPr>
        <p:txBody>
          <a:bodyPr wrap="square" rtlCol="0">
            <a:spAutoFit/>
          </a:bodyPr>
          <a:lstStyle/>
          <a:p>
            <a:r>
              <a:rPr lang="en-US" sz="2000" b="1" kern="0" dirty="0" smtClean="0">
                <a:solidFill>
                  <a:srgbClr val="002060"/>
                </a:solidFill>
              </a:rPr>
              <a:t>(Transplants: January 2009 – June 2016)</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86605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3716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142885"/>
            <a:ext cx="9144000" cy="927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a:t>
            </a:r>
            <a:endParaRPr lang="en-US" sz="2000" kern="0" dirty="0">
              <a:solidFill>
                <a:srgbClr val="002060"/>
              </a:solidFill>
            </a:endParaRPr>
          </a:p>
        </p:txBody>
      </p:sp>
      <p:sp>
        <p:nvSpPr>
          <p:cNvPr id="3" name="title_cohort"/>
          <p:cNvSpPr txBox="1"/>
          <p:nvPr/>
        </p:nvSpPr>
        <p:spPr>
          <a:xfrm>
            <a:off x="2072413" y="949891"/>
            <a:ext cx="5105400" cy="400110"/>
          </a:xfrm>
          <a:prstGeom prst="rect">
            <a:avLst/>
          </a:prstGeom>
          <a:noFill/>
        </p:spPr>
        <p:txBody>
          <a:bodyPr wrap="square" rtlCol="0">
            <a:spAutoFit/>
          </a:bodyPr>
          <a:lstStyle/>
          <a:p>
            <a:r>
              <a:rPr lang="en-US" sz="2000" b="1" kern="0" dirty="0" smtClean="0">
                <a:solidFill>
                  <a:srgbClr val="002060"/>
                </a:solidFill>
              </a:rPr>
              <a:t>(Follow-ups: January 2009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88082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712775757"/>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0" y="176970"/>
            <a:ext cx="9144000" cy="938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Rehospitalization Post-transplant of Surviving Recipients </a:t>
            </a:r>
            <a:endParaRPr lang="en-US" sz="2000" kern="0" dirty="0">
              <a:solidFill>
                <a:srgbClr val="002060"/>
              </a:solidFill>
            </a:endParaRPr>
          </a:p>
        </p:txBody>
      </p:sp>
      <p:sp>
        <p:nvSpPr>
          <p:cNvPr id="3" name="title_cohort"/>
          <p:cNvSpPr txBox="1"/>
          <p:nvPr/>
        </p:nvSpPr>
        <p:spPr>
          <a:xfrm>
            <a:off x="1829337" y="991296"/>
            <a:ext cx="5486400" cy="400110"/>
          </a:xfrm>
          <a:prstGeom prst="rect">
            <a:avLst/>
          </a:prstGeom>
          <a:noFill/>
        </p:spPr>
        <p:txBody>
          <a:bodyPr wrap="square" rtlCol="0">
            <a:spAutoFit/>
          </a:bodyPr>
          <a:lstStyle/>
          <a:p>
            <a:pPr algn="ctr"/>
            <a:r>
              <a:rPr lang="en-US" sz="2000" b="1" kern="0" dirty="0" smtClean="0">
                <a:solidFill>
                  <a:srgbClr val="002060"/>
                </a:solidFill>
              </a:rPr>
              <a:t>(Follow-ups: January 2009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10226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Induction and Maintenance Immunosuppression</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022693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65351642"/>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discharge.</a:t>
            </a:r>
            <a:endParaRPr lang="en-US" sz="1200" b="1" dirty="0">
              <a:solidFill>
                <a:schemeClr val="bg2"/>
              </a:solidFill>
            </a:endParaRPr>
          </a:p>
        </p:txBody>
      </p:sp>
      <p:sp>
        <p:nvSpPr>
          <p:cNvPr id="11" name="Title 1"/>
          <p:cNvSpPr txBox="1">
            <a:spLocks/>
          </p:cNvSpPr>
          <p:nvPr/>
        </p:nvSpPr>
        <p:spPr bwMode="auto">
          <a:xfrm>
            <a:off x="0" y="205548"/>
            <a:ext cx="9144000" cy="892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a:t>
            </a:r>
            <a:endParaRPr lang="en-US" sz="2000" kern="0" dirty="0">
              <a:solidFill>
                <a:srgbClr val="002060"/>
              </a:solidFill>
            </a:endParaRPr>
          </a:p>
        </p:txBody>
      </p:sp>
      <p:sp>
        <p:nvSpPr>
          <p:cNvPr id="3" name="title_cohort"/>
          <p:cNvSpPr txBox="1"/>
          <p:nvPr/>
        </p:nvSpPr>
        <p:spPr>
          <a:xfrm>
            <a:off x="1511658" y="946806"/>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pvalues"/>
          <p:cNvSpPr txBox="1"/>
          <p:nvPr/>
        </p:nvSpPr>
        <p:spPr>
          <a:xfrm>
            <a:off x="6324600" y="1677255"/>
            <a:ext cx="1545444"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N = 5,046 </a:t>
            </a:r>
            <a:endParaRPr lang="en-US" sz="1500" b="1" dirty="0">
              <a:solidFill>
                <a:schemeClr val="bg2"/>
              </a:solidFill>
            </a:endParaRPr>
          </a:p>
        </p:txBody>
      </p:sp>
    </p:spTree>
    <p:extLst>
      <p:ext uri="{BB962C8B-B14F-4D97-AF65-F5344CB8AC3E}">
        <p14:creationId xmlns:p14="http://schemas.microsoft.com/office/powerpoint/2010/main" val="634626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discharge.</a:t>
            </a:r>
            <a:endParaRPr lang="en-US" sz="1200" b="1" dirty="0">
              <a:solidFill>
                <a:schemeClr val="bg2"/>
              </a:solidFill>
            </a:endParaRPr>
          </a:p>
        </p:txBody>
      </p:sp>
      <p:sp>
        <p:nvSpPr>
          <p:cNvPr id="11" name="Title 1"/>
          <p:cNvSpPr txBox="1">
            <a:spLocks/>
          </p:cNvSpPr>
          <p:nvPr/>
        </p:nvSpPr>
        <p:spPr bwMode="auto">
          <a:xfrm>
            <a:off x="0" y="182108"/>
            <a:ext cx="9144000" cy="90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by Era</a:t>
            </a:r>
            <a:endParaRPr lang="en-US" sz="2000" kern="0" dirty="0">
              <a:solidFill>
                <a:srgbClr val="002060"/>
              </a:solidFill>
            </a:endParaRPr>
          </a:p>
        </p:txBody>
      </p:sp>
      <p:graphicFrame>
        <p:nvGraphicFramePr>
          <p:cNvPr id="10" name="graph"/>
          <p:cNvGraphicFramePr>
            <a:graphicFrameLocks noGrp="1"/>
          </p:cNvGraphicFramePr>
          <p:nvPr>
            <p:ph idx="1"/>
            <p:extLst>
              <p:ext uri="{D42A27DB-BD31-4B8C-83A1-F6EECF244321}">
                <p14:modId xmlns:p14="http://schemas.microsoft.com/office/powerpoint/2010/main" val="2294453222"/>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pvalues"/>
          <p:cNvSpPr txBox="1"/>
          <p:nvPr/>
        </p:nvSpPr>
        <p:spPr>
          <a:xfrm>
            <a:off x="3886200" y="2209800"/>
            <a:ext cx="4572000" cy="523220"/>
          </a:xfrm>
          <a:prstGeom prst="rect">
            <a:avLst/>
          </a:prstGeom>
          <a:solidFill>
            <a:schemeClr val="tx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pair-wise comparisons between eras were significant at p &lt; </a:t>
            </a:r>
            <a:r>
              <a:rPr lang="en-US" sz="1400" b="1" dirty="0" smtClean="0">
                <a:solidFill>
                  <a:schemeClr val="bg2"/>
                </a:solidFill>
              </a:rPr>
              <a:t>0.05 except </a:t>
            </a:r>
            <a:r>
              <a:rPr lang="en-US" sz="1400" b="1" dirty="0">
                <a:solidFill>
                  <a:schemeClr val="bg2"/>
                </a:solidFill>
              </a:rPr>
              <a:t>for IL-2R Antagonist.</a:t>
            </a:r>
          </a:p>
        </p:txBody>
      </p:sp>
      <p:sp>
        <p:nvSpPr>
          <p:cNvPr id="3" name="title_cohort"/>
          <p:cNvSpPr txBox="1"/>
          <p:nvPr/>
        </p:nvSpPr>
        <p:spPr>
          <a:xfrm>
            <a:off x="1541959" y="941097"/>
            <a:ext cx="6085839" cy="400110"/>
          </a:xfrm>
          <a:prstGeom prst="rect">
            <a:avLst/>
          </a:prstGeom>
          <a:noFill/>
        </p:spPr>
        <p:txBody>
          <a:bodyPr wrap="square" rtlCol="0">
            <a:spAutoFit/>
          </a:bodyPr>
          <a:lstStyle/>
          <a:p>
            <a:pPr algn="ctr"/>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32027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0742452"/>
              </p:ext>
            </p:extLst>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609063" y="888470"/>
            <a:ext cx="3124200" cy="461665"/>
          </a:xfrm>
          <a:prstGeom prst="rect">
            <a:avLst/>
          </a:prstGeom>
          <a:noFill/>
        </p:spPr>
        <p:txBody>
          <a:bodyPr wrap="square" rtlCol="0">
            <a:spAutoFit/>
          </a:bodyPr>
          <a:lstStyle/>
          <a:p>
            <a:r>
              <a:rPr lang="en-US" sz="2400" b="1" kern="0" dirty="0">
                <a:solidFill>
                  <a:srgbClr val="002060"/>
                </a:solidFill>
              </a:rPr>
              <a:t>Survival to 14 </a:t>
            </a:r>
            <a:r>
              <a:rPr lang="en-US" sz="2400" b="1" kern="0" dirty="0" smtClean="0">
                <a:solidFill>
                  <a:srgbClr val="002060"/>
                </a:solidFill>
              </a:rPr>
              <a:t>Days</a:t>
            </a:r>
            <a:endParaRPr lang="en-US" sz="2400" b="1" kern="0" dirty="0">
              <a:solidFill>
                <a:srgbClr val="002060"/>
              </a:solidFill>
            </a:endParaRPr>
          </a:p>
        </p:txBody>
      </p:sp>
      <p:sp>
        <p:nvSpPr>
          <p:cNvPr id="9" name="Title 1"/>
          <p:cNvSpPr txBox="1">
            <a:spLocks/>
          </p:cNvSpPr>
          <p:nvPr/>
        </p:nvSpPr>
        <p:spPr bwMode="auto">
          <a:xfrm>
            <a:off x="0" y="130935"/>
            <a:ext cx="9144000" cy="9358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Induction Group Conditional on</a:t>
            </a:r>
            <a:endParaRPr lang="en-US" sz="2000" kern="0" dirty="0">
              <a:solidFill>
                <a:srgbClr val="002060"/>
              </a:solidFill>
            </a:endParaRPr>
          </a:p>
        </p:txBody>
      </p:sp>
      <p:sp>
        <p:nvSpPr>
          <p:cNvPr id="17" name="pvalues"/>
          <p:cNvSpPr txBox="1"/>
          <p:nvPr/>
        </p:nvSpPr>
        <p:spPr>
          <a:xfrm>
            <a:off x="1219200" y="2973395"/>
            <a:ext cx="6117444"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No pair-wise comparisons were significant at p&lt;0.05.</a:t>
            </a:r>
          </a:p>
        </p:txBody>
      </p:sp>
      <p:sp>
        <p:nvSpPr>
          <p:cNvPr id="11" name="title_cohort"/>
          <p:cNvSpPr txBox="1"/>
          <p:nvPr/>
        </p:nvSpPr>
        <p:spPr>
          <a:xfrm>
            <a:off x="3471930" y="963996"/>
            <a:ext cx="54102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54240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752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73804"/>
            <a:ext cx="4191000" cy="1107996"/>
          </a:xfrm>
          <a:prstGeom prst="rect">
            <a:avLst/>
          </a:prstGeom>
          <a:noFill/>
          <a:ln>
            <a:solidFill>
              <a:schemeClr val="bg2"/>
            </a:solidFill>
          </a:ln>
        </p:spPr>
        <p:txBody>
          <a:bodyPr wrap="square" lIns="45720" rIns="45720"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p>
        </p:txBody>
      </p:sp>
      <p:sp>
        <p:nvSpPr>
          <p:cNvPr id="3" name="Title 2"/>
          <p:cNvSpPr txBox="1"/>
          <p:nvPr/>
        </p:nvSpPr>
        <p:spPr>
          <a:xfrm>
            <a:off x="117508" y="1302478"/>
            <a:ext cx="4114800" cy="384721"/>
          </a:xfrm>
          <a:prstGeom prst="rect">
            <a:avLst/>
          </a:prstGeom>
          <a:noFill/>
        </p:spPr>
        <p:txBody>
          <a:bodyPr wrap="square" rtlCol="0">
            <a:spAutoFit/>
          </a:bodyPr>
          <a:lstStyle/>
          <a:p>
            <a:r>
              <a:rPr lang="en-US" sz="1900" b="1" kern="0" dirty="0">
                <a:solidFill>
                  <a:srgbClr val="002060"/>
                </a:solidFill>
              </a:rPr>
              <a:t>Conditional on Survival to 1 Year </a:t>
            </a:r>
          </a:p>
        </p:txBody>
      </p:sp>
      <p:sp>
        <p:nvSpPr>
          <p:cNvPr id="11" name="Title 1"/>
          <p:cNvSpPr txBox="1">
            <a:spLocks/>
          </p:cNvSpPr>
          <p:nvPr/>
        </p:nvSpPr>
        <p:spPr bwMode="auto">
          <a:xfrm>
            <a:off x="0" y="188756"/>
            <a:ext cx="9144000" cy="12280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 </a:t>
            </a:r>
            <a:r>
              <a:rPr lang="en-US" sz="2000" kern="0" dirty="0" smtClean="0">
                <a:solidFill>
                  <a:srgbClr val="002060"/>
                </a:solidFill>
              </a:rPr>
              <a:t>Kaplan-Meier Survival by Induction and Treated Rejection Between Transplant Discharge and 1-Year Follow-up </a:t>
            </a:r>
            <a:endParaRPr lang="en-US" sz="2000" kern="0" dirty="0">
              <a:solidFill>
                <a:srgbClr val="002060"/>
              </a:solidFill>
            </a:endParaRPr>
          </a:p>
        </p:txBody>
      </p:sp>
      <p:sp>
        <p:nvSpPr>
          <p:cNvPr id="15" name="pvalues"/>
          <p:cNvSpPr txBox="1"/>
          <p:nvPr/>
        </p:nvSpPr>
        <p:spPr>
          <a:xfrm>
            <a:off x="1193814" y="2903808"/>
            <a:ext cx="3149586"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2"/>
                </a:solidFill>
              </a:rPr>
              <a:t>No pair-wise comparisons of survival by induction were significant at p &lt; 0.05 within either rejection grouping.</a:t>
            </a:r>
          </a:p>
        </p:txBody>
      </p:sp>
      <p:sp>
        <p:nvSpPr>
          <p:cNvPr id="12" name="title_cohort"/>
          <p:cNvSpPr txBox="1"/>
          <p:nvPr/>
        </p:nvSpPr>
        <p:spPr>
          <a:xfrm>
            <a:off x="3992511" y="1309856"/>
            <a:ext cx="5121438" cy="384721"/>
          </a:xfrm>
          <a:prstGeom prst="rect">
            <a:avLst/>
          </a:prstGeom>
          <a:noFill/>
        </p:spPr>
        <p:txBody>
          <a:bodyPr wrap="square" rtlCol="0">
            <a:spAutoFit/>
          </a:bodyPr>
          <a:lstStyle/>
          <a:p>
            <a:r>
              <a:rPr lang="en-US" sz="1900" b="1" kern="0" dirty="0" smtClean="0">
                <a:solidFill>
                  <a:srgbClr val="002060"/>
                </a:solidFill>
              </a:rPr>
              <a:t>(1-Year Follow-ups: July 2004 – June 2016)</a:t>
            </a:r>
            <a:endParaRPr lang="en-US" sz="1900"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095024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discharge.</a:t>
            </a:r>
            <a:endParaRPr lang="en-US" sz="1200" b="1" dirty="0">
              <a:solidFill>
                <a:schemeClr val="bg2"/>
              </a:solidFill>
            </a:endParaRPr>
          </a:p>
        </p:txBody>
      </p:sp>
      <p:sp>
        <p:nvSpPr>
          <p:cNvPr id="3" name="Title 2"/>
          <p:cNvSpPr txBox="1"/>
          <p:nvPr/>
        </p:nvSpPr>
        <p:spPr>
          <a:xfrm>
            <a:off x="705715" y="942190"/>
            <a:ext cx="3124200" cy="461665"/>
          </a:xfrm>
          <a:prstGeom prst="rect">
            <a:avLst/>
          </a:prstGeom>
          <a:noFill/>
        </p:spPr>
        <p:txBody>
          <a:bodyPr wrap="square" rtlCol="0">
            <a:spAutoFit/>
          </a:bodyPr>
          <a:lstStyle/>
          <a:p>
            <a:r>
              <a:rPr lang="en-US" sz="2400" b="1" kern="0" dirty="0">
                <a:solidFill>
                  <a:srgbClr val="002060"/>
                </a:solidFill>
              </a:rPr>
              <a:t>Discharge by </a:t>
            </a:r>
            <a:r>
              <a:rPr lang="en-US" sz="2400" b="1" kern="0" dirty="0" smtClean="0">
                <a:solidFill>
                  <a:srgbClr val="002060"/>
                </a:solidFill>
              </a:rPr>
              <a:t>Era</a:t>
            </a:r>
            <a:endParaRPr lang="en-US" sz="2400" b="1" dirty="0">
              <a:solidFill>
                <a:srgbClr val="002060"/>
              </a:solidFill>
            </a:endParaRPr>
          </a:p>
        </p:txBody>
      </p:sp>
      <p:sp>
        <p:nvSpPr>
          <p:cNvPr id="11" name="Title 1"/>
          <p:cNvSpPr txBox="1">
            <a:spLocks/>
          </p:cNvSpPr>
          <p:nvPr/>
        </p:nvSpPr>
        <p:spPr bwMode="auto">
          <a:xfrm>
            <a:off x="228600" y="152400"/>
            <a:ext cx="8610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3200" kern="0" dirty="0" smtClean="0">
                <a:solidFill>
                  <a:srgbClr val="002060"/>
                </a:solidFill>
              </a:rPr>
              <a:t/>
            </a:r>
            <a:br>
              <a:rPr lang="en-US" sz="3200" kern="0" dirty="0" smtClean="0">
                <a:solidFill>
                  <a:srgbClr val="002060"/>
                </a:solidFill>
              </a:rPr>
            </a:br>
            <a:r>
              <a:rPr lang="en-US" sz="2400" kern="0" dirty="0" smtClean="0">
                <a:solidFill>
                  <a:srgbClr val="002060"/>
                </a:solidFill>
              </a:rPr>
              <a:t>Maintenance Immunosuppression at Time of Transplant</a:t>
            </a:r>
            <a:endParaRPr lang="en-US" sz="2000" kern="0" dirty="0">
              <a:solidFill>
                <a:srgbClr val="002060"/>
              </a:solidFill>
            </a:endParaRPr>
          </a:p>
        </p:txBody>
      </p:sp>
      <p:sp>
        <p:nvSpPr>
          <p:cNvPr id="12" name="title_cohort"/>
          <p:cNvSpPr txBox="1"/>
          <p:nvPr/>
        </p:nvSpPr>
        <p:spPr>
          <a:xfrm>
            <a:off x="2882150" y="99962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1331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8226"/>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Distribution of Transplants by Center Volume</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0" y="1021932"/>
            <a:ext cx="9144000" cy="400110"/>
          </a:xfrm>
          <a:prstGeom prst="rect">
            <a:avLst/>
          </a:prstGeom>
          <a:noFill/>
        </p:spPr>
        <p:txBody>
          <a:bodyPr wrap="square" rtlCol="0">
            <a:spAutoFit/>
          </a:bodyPr>
          <a:lstStyle/>
          <a:p>
            <a:pPr algn="ctr"/>
            <a:r>
              <a:rPr lang="en-US" sz="2000" b="1" dirty="0" smtClean="0">
                <a:solidFill>
                  <a:srgbClr val="002060"/>
                </a:solidFill>
              </a:rPr>
              <a:t>(Transplants: January 2004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42777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2961976625"/>
              </p:ext>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2" y="76200"/>
            <a:ext cx="914399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300" kern="0" dirty="0">
                <a:solidFill>
                  <a:srgbClr val="002060"/>
                </a:solidFill>
              </a:rPr>
              <a:t>Maintenance Immunosuppression at Time of 1 Year </a:t>
            </a:r>
            <a:r>
              <a:rPr lang="en-US" sz="2300" kern="0" dirty="0" smtClean="0">
                <a:solidFill>
                  <a:srgbClr val="002060"/>
                </a:solidFill>
              </a:rPr>
              <a:t>Follow-up</a:t>
            </a:r>
            <a:endParaRPr lang="en-US" sz="2300" kern="0" dirty="0">
              <a:solidFill>
                <a:srgbClr val="002060"/>
              </a:solidFill>
            </a:endParaRPr>
          </a:p>
        </p:txBody>
      </p:sp>
      <p:sp>
        <p:nvSpPr>
          <p:cNvPr id="11" name="pvalues"/>
          <p:cNvSpPr txBox="1"/>
          <p:nvPr/>
        </p:nvSpPr>
        <p:spPr>
          <a:xfrm>
            <a:off x="6441642" y="1732210"/>
            <a:ext cx="2207701" cy="323165"/>
          </a:xfrm>
          <a:prstGeom prst="rect">
            <a:avLst/>
          </a:prstGeom>
          <a:noFill/>
        </p:spPr>
        <p:txBody>
          <a:bodyPr wrap="square" rtlCol="0">
            <a:spAutoFit/>
          </a:bodyPr>
          <a:lstStyle/>
          <a:p>
            <a:pPr algn="ctr"/>
            <a:r>
              <a:rPr lang="en-US" sz="1500" b="1" dirty="0" smtClean="0">
                <a:solidFill>
                  <a:schemeClr val="bg2"/>
                </a:solidFill>
              </a:rPr>
              <a:t>N = 4,400</a:t>
            </a:r>
            <a:endParaRPr lang="en-US" sz="1500" b="1" dirty="0">
              <a:solidFill>
                <a:schemeClr val="bg2"/>
              </a:solidFill>
            </a:endParaRPr>
          </a:p>
        </p:txBody>
      </p:sp>
      <p:sp>
        <p:nvSpPr>
          <p:cNvPr id="3" name="title_cohort"/>
          <p:cNvSpPr txBox="1"/>
          <p:nvPr/>
        </p:nvSpPr>
        <p:spPr>
          <a:xfrm>
            <a:off x="26796" y="1062936"/>
            <a:ext cx="9117204" cy="400110"/>
          </a:xfrm>
          <a:prstGeom prst="rect">
            <a:avLst/>
          </a:prstGeom>
          <a:noFill/>
        </p:spPr>
        <p:txBody>
          <a:bodyPr wrap="square" rtlCol="0">
            <a:spAutoFit/>
          </a:bodyPr>
          <a:lstStyle/>
          <a:p>
            <a:pPr algn="ctr"/>
            <a:r>
              <a:rPr lang="en-US" sz="2000" b="1" kern="0" dirty="0">
                <a:solidFill>
                  <a:srgbClr val="002060"/>
                </a:solidFill>
              </a:rPr>
              <a:t>(Follow-ups: January 2004 – June 2017)</a:t>
            </a: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89669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sp>
        <p:nvSpPr>
          <p:cNvPr id="20" name="Title 2"/>
          <p:cNvSpPr txBox="1"/>
          <p:nvPr/>
        </p:nvSpPr>
        <p:spPr>
          <a:xfrm>
            <a:off x="152400" y="795328"/>
            <a:ext cx="38862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 Year Follow-up</a:t>
            </a:r>
            <a:endParaRPr lang="en-US" sz="2400" b="1" dirty="0">
              <a:solidFill>
                <a:srgbClr val="002060"/>
              </a:solidFill>
            </a:endParaRPr>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4400" kern="0" dirty="0" smtClean="0">
                <a:solidFill>
                  <a:srgbClr val="002060"/>
                </a:solidFill>
              </a:rPr>
              <a:t/>
            </a:r>
            <a:br>
              <a:rPr lang="en-US" sz="4400" kern="0" dirty="0" smtClean="0">
                <a:solidFill>
                  <a:srgbClr val="002060"/>
                </a:solidFill>
              </a:rPr>
            </a:br>
            <a:r>
              <a:rPr lang="en-US" sz="2000" kern="0" dirty="0" smtClean="0">
                <a:solidFill>
                  <a:srgbClr val="002060"/>
                </a:solidFill>
              </a:rPr>
              <a:t> </a:t>
            </a:r>
            <a:r>
              <a:rPr lang="en-US" sz="2400" kern="0" dirty="0" smtClean="0">
                <a:solidFill>
                  <a:srgbClr val="002060"/>
                </a:solidFill>
              </a:rPr>
              <a:t>Maintenance Immunosuppression Drug Combinations at</a:t>
            </a:r>
          </a:p>
          <a:p>
            <a:pPr>
              <a:lnSpc>
                <a:spcPct val="90000"/>
              </a:lnSpc>
            </a:pPr>
            <a:endParaRPr lang="en-US" sz="2400" kern="0" dirty="0">
              <a:solidFill>
                <a:srgbClr val="002060"/>
              </a:solidFill>
            </a:endParaRPr>
          </a:p>
          <a:p>
            <a:pPr>
              <a:lnSpc>
                <a:spcPct val="90000"/>
              </a:lnSpc>
            </a:pPr>
            <a:r>
              <a:rPr lang="en-US" sz="2400" kern="0" dirty="0" smtClean="0">
                <a:solidFill>
                  <a:srgbClr val="002060"/>
                </a:solidFill>
              </a:rPr>
              <a:t> </a:t>
            </a:r>
            <a:endParaRPr lang="en-US" sz="1900" kern="0" dirty="0">
              <a:solidFill>
                <a:srgbClr val="002060"/>
              </a:solidFill>
            </a:endParaRPr>
          </a:p>
        </p:txBody>
      </p:sp>
      <p:sp>
        <p:nvSpPr>
          <p:cNvPr id="3" name="title_cohort"/>
          <p:cNvSpPr txBox="1"/>
          <p:nvPr/>
        </p:nvSpPr>
        <p:spPr>
          <a:xfrm>
            <a:off x="4038600" y="845713"/>
            <a:ext cx="5029200" cy="400110"/>
          </a:xfrm>
          <a:prstGeom prst="rect">
            <a:avLst/>
          </a:prstGeom>
          <a:noFill/>
        </p:spPr>
        <p:txBody>
          <a:bodyPr wrap="square" rtlCol="0">
            <a:spAutoFit/>
          </a:bodyPr>
          <a:lstStyle/>
          <a:p>
            <a:r>
              <a:rPr lang="en-US" sz="2000" b="1" dirty="0" smtClean="0">
                <a:solidFill>
                  <a:srgbClr val="002060"/>
                </a:solidFill>
              </a:rPr>
              <a:t>(Follow-ups: January 2004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10" name="Content Placeholder 9"/>
          <p:cNvGraphicFramePr>
            <a:graphicFrameLocks noGrp="1"/>
          </p:cNvGraphicFramePr>
          <p:nvPr>
            <p:ph idx="1"/>
            <p:extLst>
              <p:ext uri="{D42A27DB-BD31-4B8C-83A1-F6EECF244321}">
                <p14:modId xmlns:p14="http://schemas.microsoft.com/office/powerpoint/2010/main" val="3202077027"/>
              </p:ext>
            </p:extLst>
          </p:nvPr>
        </p:nvGraphicFramePr>
        <p:xfrm>
          <a:off x="152400" y="1245823"/>
          <a:ext cx="8915400" cy="4900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8163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1269" y="1036936"/>
            <a:ext cx="449580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kern="0" dirty="0">
              <a:solidFill>
                <a:srgbClr val="002060"/>
              </a:solidFill>
            </a:endParaRPr>
          </a:p>
        </p:txBody>
      </p:sp>
      <p:sp>
        <p:nvSpPr>
          <p:cNvPr id="11" name="Title 1"/>
          <p:cNvSpPr txBox="1">
            <a:spLocks/>
          </p:cNvSpPr>
          <p:nvPr/>
        </p:nvSpPr>
        <p:spPr bwMode="auto">
          <a:xfrm>
            <a:off x="0" y="163200"/>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Based on Prednisone Use</a:t>
            </a:r>
            <a:endParaRPr lang="en-US" sz="2000" kern="0" dirty="0">
              <a:solidFill>
                <a:srgbClr val="002060"/>
              </a:solidFill>
            </a:endParaRPr>
          </a:p>
        </p:txBody>
      </p:sp>
      <p:sp>
        <p:nvSpPr>
          <p:cNvPr id="18" name="pvalues"/>
          <p:cNvSpPr txBox="1"/>
          <p:nvPr/>
        </p:nvSpPr>
        <p:spPr>
          <a:xfrm>
            <a:off x="1828800" y="2895600"/>
            <a:ext cx="1295465" cy="33430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&lt; 0.0001</a:t>
            </a:r>
            <a:endParaRPr lang="en-US" sz="1500" b="1" dirty="0">
              <a:solidFill>
                <a:schemeClr val="bg2"/>
              </a:solidFill>
            </a:endParaRPr>
          </a:p>
        </p:txBody>
      </p:sp>
      <p:sp>
        <p:nvSpPr>
          <p:cNvPr id="17" name="title_cohort"/>
          <p:cNvSpPr txBox="1"/>
          <p:nvPr/>
        </p:nvSpPr>
        <p:spPr>
          <a:xfrm>
            <a:off x="4064358" y="1026836"/>
            <a:ext cx="5079642"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153167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p:nvPr/>
        </p:nvSpPr>
        <p:spPr>
          <a:xfrm>
            <a:off x="1600200" y="1289658"/>
            <a:ext cx="5943600" cy="400110"/>
          </a:xfrm>
          <a:prstGeom prst="rect">
            <a:avLst/>
          </a:prstGeom>
          <a:noFill/>
        </p:spPr>
        <p:txBody>
          <a:bodyPr wrap="square" rtlCol="0">
            <a:spAutoFit/>
          </a:bodyPr>
          <a:lstStyle/>
          <a:p>
            <a:pPr algn="ctr"/>
            <a:r>
              <a:rPr lang="en-US" sz="2000" b="1" kern="0" dirty="0">
                <a:solidFill>
                  <a:srgbClr val="002060"/>
                </a:solidFill>
              </a:rPr>
              <a:t>Conditional on Survival to 14 </a:t>
            </a:r>
            <a:r>
              <a:rPr lang="en-US" sz="2000" b="1" kern="0" dirty="0" smtClean="0">
                <a:solidFill>
                  <a:srgbClr val="002060"/>
                </a:solidFill>
              </a:rPr>
              <a:t>Days</a:t>
            </a:r>
            <a:endParaRPr lang="en-US" sz="2000" b="1" kern="0" dirty="0">
              <a:solidFill>
                <a:srgbClr val="002060"/>
              </a:solidFill>
            </a:endParaRPr>
          </a:p>
        </p:txBody>
      </p:sp>
      <p:sp>
        <p:nvSpPr>
          <p:cNvPr id="6" name="Title 2"/>
          <p:cNvSpPr txBox="1"/>
          <p:nvPr/>
        </p:nvSpPr>
        <p:spPr>
          <a:xfrm>
            <a:off x="1268568" y="902791"/>
            <a:ext cx="1752600" cy="461665"/>
          </a:xfrm>
          <a:prstGeom prst="rect">
            <a:avLst/>
          </a:prstGeom>
          <a:noFill/>
        </p:spPr>
        <p:txBody>
          <a:bodyPr wrap="square" rtlCol="0">
            <a:spAutoFit/>
          </a:bodyPr>
          <a:lstStyle/>
          <a:p>
            <a:r>
              <a:rPr lang="en-US" sz="2400" b="1" kern="0" dirty="0" smtClean="0">
                <a:solidFill>
                  <a:srgbClr val="002060"/>
                </a:solidFill>
              </a:rPr>
              <a:t>Discharge</a:t>
            </a:r>
            <a:endParaRPr lang="en-US" sz="2400" b="1" kern="0" dirty="0">
              <a:solidFill>
                <a:srgbClr val="002060"/>
              </a:solidFill>
            </a:endParaRPr>
          </a:p>
        </p:txBody>
      </p:sp>
      <p:sp>
        <p:nvSpPr>
          <p:cNvPr id="17" name="Title 1"/>
          <p:cNvSpPr txBox="1">
            <a:spLocks/>
          </p:cNvSpPr>
          <p:nvPr/>
        </p:nvSpPr>
        <p:spPr bwMode="auto">
          <a:xfrm>
            <a:off x="12879" y="129727"/>
            <a:ext cx="9144000" cy="887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 Kaplan-Meier Survival by Calcineurin Inhibitor Use at</a:t>
            </a:r>
            <a:endParaRPr lang="en-US" sz="2000" kern="0" dirty="0">
              <a:solidFill>
                <a:srgbClr val="002060"/>
              </a:solidFill>
            </a:endParaRPr>
          </a:p>
        </p:txBody>
      </p:sp>
      <p:sp>
        <p:nvSpPr>
          <p:cNvPr id="19" name="pvalues"/>
          <p:cNvSpPr txBox="1"/>
          <p:nvPr/>
        </p:nvSpPr>
        <p:spPr>
          <a:xfrm>
            <a:off x="1600200" y="3044730"/>
            <a:ext cx="1295465"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 0.6966</a:t>
            </a:r>
            <a:endParaRPr lang="en-US" sz="1500" b="1" dirty="0">
              <a:solidFill>
                <a:schemeClr val="bg2"/>
              </a:solidFill>
            </a:endParaRPr>
          </a:p>
        </p:txBody>
      </p:sp>
      <p:sp>
        <p:nvSpPr>
          <p:cNvPr id="18" name="title_cohort"/>
          <p:cNvSpPr txBox="1"/>
          <p:nvPr/>
        </p:nvSpPr>
        <p:spPr>
          <a:xfrm>
            <a:off x="2797364" y="964346"/>
            <a:ext cx="51054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kern="0" dirty="0">
              <a:solidFill>
                <a:srgbClr val="002060"/>
              </a:solidFill>
            </a:endParaRPr>
          </a:p>
        </p:txBody>
      </p:sp>
      <p:grpSp>
        <p:nvGrpSpPr>
          <p:cNvPr id="20" name="Group 19"/>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35838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3"/>
          <p:cNvSpPr txBox="1"/>
          <p:nvPr/>
        </p:nvSpPr>
        <p:spPr>
          <a:xfrm>
            <a:off x="2395469" y="1277946"/>
            <a:ext cx="4876800" cy="400110"/>
          </a:xfrm>
          <a:prstGeom prst="rect">
            <a:avLst/>
          </a:prstGeom>
          <a:noFill/>
        </p:spPr>
        <p:txBody>
          <a:bodyPr wrap="square" rtlCol="0">
            <a:spAutoFit/>
          </a:bodyPr>
          <a:lstStyle/>
          <a:p>
            <a:r>
              <a:rPr lang="en-US" sz="2000" b="1" kern="0" dirty="0" smtClean="0">
                <a:solidFill>
                  <a:srgbClr val="002060"/>
                </a:solidFill>
              </a:rPr>
              <a:t>Conditional </a:t>
            </a:r>
            <a:r>
              <a:rPr lang="en-US" sz="2000" b="1" kern="0" dirty="0">
                <a:solidFill>
                  <a:srgbClr val="002060"/>
                </a:solidFill>
              </a:rPr>
              <a:t>on Survival to 14 </a:t>
            </a:r>
            <a:r>
              <a:rPr lang="en-US" sz="2000" b="1" kern="0" dirty="0" smtClean="0">
                <a:solidFill>
                  <a:srgbClr val="002060"/>
                </a:solidFill>
              </a:rPr>
              <a:t>Days</a:t>
            </a:r>
            <a:endParaRPr lang="en-US" sz="2000" b="1" dirty="0">
              <a:solidFill>
                <a:srgbClr val="002060"/>
              </a:solidFill>
            </a:endParaRPr>
          </a:p>
        </p:txBody>
      </p:sp>
      <p:sp>
        <p:nvSpPr>
          <p:cNvPr id="3" name="Title 2"/>
          <p:cNvSpPr txBox="1"/>
          <p:nvPr/>
        </p:nvSpPr>
        <p:spPr>
          <a:xfrm>
            <a:off x="1079679" y="906175"/>
            <a:ext cx="2282780" cy="461665"/>
          </a:xfrm>
          <a:prstGeom prst="rect">
            <a:avLst/>
          </a:prstGeom>
          <a:noFill/>
        </p:spPr>
        <p:txBody>
          <a:bodyPr wrap="square" rtlCol="0">
            <a:spAutoFit/>
          </a:bodyPr>
          <a:lstStyle/>
          <a:p>
            <a:r>
              <a:rPr lang="en-US" sz="2400" b="1" kern="0" dirty="0">
                <a:solidFill>
                  <a:srgbClr val="002060"/>
                </a:solidFill>
              </a:rPr>
              <a:t>at </a:t>
            </a:r>
            <a:r>
              <a:rPr lang="en-US" sz="2400" b="1" kern="0" dirty="0" smtClean="0">
                <a:solidFill>
                  <a:srgbClr val="002060"/>
                </a:solidFill>
              </a:rPr>
              <a:t>Discharge</a:t>
            </a:r>
            <a:endParaRPr lang="en-US" sz="2400" b="1" dirty="0">
              <a:solidFill>
                <a:srgbClr val="002060"/>
              </a:solidFill>
            </a:endParaRPr>
          </a:p>
        </p:txBody>
      </p:sp>
      <p:sp>
        <p:nvSpPr>
          <p:cNvPr id="17" name="Title 1"/>
          <p:cNvSpPr txBox="1">
            <a:spLocks/>
          </p:cNvSpPr>
          <p:nvPr/>
        </p:nvSpPr>
        <p:spPr bwMode="auto">
          <a:xfrm>
            <a:off x="12879" y="150119"/>
            <a:ext cx="9144000" cy="852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 Kaplan-Meier Survival by Maintenance Immunosuppression</a:t>
            </a:r>
            <a:endParaRPr lang="en-US" sz="2000" kern="0" dirty="0">
              <a:solidFill>
                <a:srgbClr val="002060"/>
              </a:solidFill>
            </a:endParaRPr>
          </a:p>
        </p:txBody>
      </p:sp>
      <p:sp>
        <p:nvSpPr>
          <p:cNvPr id="20" name="pvalues"/>
          <p:cNvSpPr txBox="1"/>
          <p:nvPr/>
        </p:nvSpPr>
        <p:spPr>
          <a:xfrm>
            <a:off x="1254035" y="3117460"/>
            <a:ext cx="5982817"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No pair-wise comparisons were significant at p&lt;0.05.</a:t>
            </a:r>
          </a:p>
        </p:txBody>
      </p:sp>
      <p:sp>
        <p:nvSpPr>
          <p:cNvPr id="18" name="title_cohort"/>
          <p:cNvSpPr txBox="1"/>
          <p:nvPr/>
        </p:nvSpPr>
        <p:spPr>
          <a:xfrm>
            <a:off x="3006143" y="956363"/>
            <a:ext cx="55626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dirty="0">
              <a:solidFill>
                <a:srgbClr val="002060"/>
              </a:solidFill>
            </a:endParaRPr>
          </a:p>
        </p:txBody>
      </p:sp>
      <p:grpSp>
        <p:nvGrpSpPr>
          <p:cNvPr id="21" name="Group 20"/>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20457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264553" y="1044630"/>
            <a:ext cx="4343400" cy="384721"/>
          </a:xfrm>
          <a:prstGeom prst="rect">
            <a:avLst/>
          </a:prstGeom>
          <a:noFill/>
        </p:spPr>
        <p:txBody>
          <a:bodyPr wrap="square" rtlCol="0">
            <a:spAutoFit/>
          </a:bodyPr>
          <a:lstStyle/>
          <a:p>
            <a:r>
              <a:rPr lang="en-US" sz="1900" b="1" kern="0" dirty="0">
                <a:solidFill>
                  <a:srgbClr val="002060"/>
                </a:solidFill>
              </a:rPr>
              <a:t>Conditional on Survival to 1 </a:t>
            </a:r>
            <a:r>
              <a:rPr lang="en-US" sz="1900" b="1" kern="0" dirty="0" smtClean="0">
                <a:solidFill>
                  <a:srgbClr val="002060"/>
                </a:solidFill>
              </a:rPr>
              <a:t>Year</a:t>
            </a:r>
            <a:endParaRPr lang="en-US" sz="1900" b="1" kern="0" dirty="0">
              <a:solidFill>
                <a:srgbClr val="002060"/>
              </a:solidFill>
            </a:endParaRPr>
          </a:p>
        </p:txBody>
      </p:sp>
      <p:sp>
        <p:nvSpPr>
          <p:cNvPr id="18" name="Title 1"/>
          <p:cNvSpPr txBox="1">
            <a:spLocks/>
          </p:cNvSpPr>
          <p:nvPr/>
        </p:nvSpPr>
        <p:spPr bwMode="auto">
          <a:xfrm>
            <a:off x="0" y="137442"/>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 Kaplan-Meier Survival by Calcineurin Inhibitor Use</a:t>
            </a:r>
            <a:endParaRPr lang="en-US" sz="1900" kern="0" dirty="0">
              <a:solidFill>
                <a:srgbClr val="002060"/>
              </a:solidFill>
            </a:endParaRPr>
          </a:p>
        </p:txBody>
      </p:sp>
      <p:sp>
        <p:nvSpPr>
          <p:cNvPr id="10" name="pvalues"/>
          <p:cNvSpPr txBox="1"/>
          <p:nvPr/>
        </p:nvSpPr>
        <p:spPr>
          <a:xfrm>
            <a:off x="1219201" y="3450812"/>
            <a:ext cx="5638800" cy="784830"/>
          </a:xfrm>
          <a:prstGeom prst="rect">
            <a:avLst/>
          </a:prstGeom>
          <a:solidFill>
            <a:schemeClr val="tx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No pair-wise comparisons were significant at p&lt;0.05 except Cyclosporine use at discharge and 1 year vs. Cyclosporine use at discharge/Tacrolimus at 1 year.</a:t>
            </a:r>
          </a:p>
        </p:txBody>
      </p:sp>
      <p:sp>
        <p:nvSpPr>
          <p:cNvPr id="19" name="title_cohort"/>
          <p:cNvSpPr txBox="1"/>
          <p:nvPr/>
        </p:nvSpPr>
        <p:spPr>
          <a:xfrm>
            <a:off x="4117752" y="1055373"/>
            <a:ext cx="4897192" cy="384721"/>
          </a:xfrm>
          <a:prstGeom prst="rect">
            <a:avLst/>
          </a:prstGeom>
          <a:noFill/>
        </p:spPr>
        <p:txBody>
          <a:bodyPr wrap="square" rtlCol="0">
            <a:spAutoFit/>
          </a:bodyPr>
          <a:lstStyle/>
          <a:p>
            <a:r>
              <a:rPr lang="en-US" sz="1900" b="1" kern="0" dirty="0" smtClean="0">
                <a:solidFill>
                  <a:srgbClr val="002060"/>
                </a:solidFill>
              </a:rPr>
              <a:t>(Transplants: January 2004 – June 2016)</a:t>
            </a:r>
            <a:endParaRPr lang="en-US" sz="19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078483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Rejection and Post-Transplant Morbidities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07956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3" name="Title 2"/>
          <p:cNvSpPr txBox="1"/>
          <p:nvPr/>
        </p:nvSpPr>
        <p:spPr>
          <a:xfrm>
            <a:off x="114300" y="992490"/>
            <a:ext cx="4419600" cy="384721"/>
          </a:xfrm>
          <a:prstGeom prst="rect">
            <a:avLst/>
          </a:prstGeom>
          <a:noFill/>
        </p:spPr>
        <p:txBody>
          <a:bodyPr wrap="square" rtlCol="0">
            <a:spAutoFit/>
          </a:bodyPr>
          <a:lstStyle/>
          <a:p>
            <a:r>
              <a:rPr lang="en-US" sz="1900" b="1" kern="0" dirty="0">
                <a:solidFill>
                  <a:srgbClr val="002060"/>
                </a:solidFill>
              </a:rPr>
              <a:t>Conditional on </a:t>
            </a:r>
            <a:r>
              <a:rPr lang="en-US" sz="1900" b="1" kern="0" dirty="0" smtClean="0">
                <a:solidFill>
                  <a:srgbClr val="002060"/>
                </a:solidFill>
              </a:rPr>
              <a:t>Survival </a:t>
            </a:r>
            <a:r>
              <a:rPr lang="en-US" sz="1900" b="1" kern="0" dirty="0">
                <a:solidFill>
                  <a:srgbClr val="002060"/>
                </a:solidFill>
              </a:rPr>
              <a:t>to 1 </a:t>
            </a:r>
            <a:r>
              <a:rPr lang="en-US" sz="1900" b="1" kern="0" dirty="0" smtClean="0">
                <a:solidFill>
                  <a:srgbClr val="002060"/>
                </a:solidFill>
              </a:rPr>
              <a:t>Year</a:t>
            </a:r>
            <a:endParaRPr lang="en-US" sz="1900" b="1" kern="0" dirty="0">
              <a:solidFill>
                <a:srgbClr val="002060"/>
              </a:solidFill>
            </a:endParaRPr>
          </a:p>
        </p:txBody>
      </p:sp>
      <p:sp>
        <p:nvSpPr>
          <p:cNvPr id="15" name="Title 1"/>
          <p:cNvSpPr txBox="1">
            <a:spLocks/>
          </p:cNvSpPr>
          <p:nvPr/>
        </p:nvSpPr>
        <p:spPr bwMode="auto">
          <a:xfrm>
            <a:off x="0" y="193019"/>
            <a:ext cx="9144000" cy="936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endParaRPr lang="en-US" sz="1900" kern="0" dirty="0">
              <a:solidFill>
                <a:srgbClr val="002060"/>
              </a:solidFill>
            </a:endParaRPr>
          </a:p>
        </p:txBody>
      </p:sp>
      <p:sp>
        <p:nvSpPr>
          <p:cNvPr id="12" name="pvalues"/>
          <p:cNvSpPr txBox="1"/>
          <p:nvPr/>
        </p:nvSpPr>
        <p:spPr>
          <a:xfrm>
            <a:off x="7239000" y="1629128"/>
            <a:ext cx="1295465" cy="3231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&lt; 0.0001</a:t>
            </a:r>
            <a:endParaRPr lang="en-US" sz="1500" b="1" dirty="0">
              <a:solidFill>
                <a:schemeClr val="bg2"/>
              </a:solidFill>
            </a:endParaRPr>
          </a:p>
        </p:txBody>
      </p:sp>
      <p:sp>
        <p:nvSpPr>
          <p:cNvPr id="20" name="title_cohort"/>
          <p:cNvSpPr txBox="1"/>
          <p:nvPr/>
        </p:nvSpPr>
        <p:spPr>
          <a:xfrm>
            <a:off x="3886200" y="993883"/>
            <a:ext cx="5232042" cy="384721"/>
          </a:xfrm>
          <a:prstGeom prst="rect">
            <a:avLst/>
          </a:prstGeom>
          <a:noFill/>
        </p:spPr>
        <p:txBody>
          <a:bodyPr wrap="square" rtlCol="0">
            <a:spAutoFit/>
          </a:bodyPr>
          <a:lstStyle/>
          <a:p>
            <a:r>
              <a:rPr lang="en-US" sz="1900" b="1" kern="0" dirty="0" smtClean="0">
                <a:solidFill>
                  <a:srgbClr val="002060"/>
                </a:solidFill>
              </a:rPr>
              <a:t> (1-Year Follow-ups: July 2004 – June 2016)</a:t>
            </a:r>
            <a:endParaRPr lang="en-US" sz="1900"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51466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kern="0" dirty="0" smtClean="0">
                <a:solidFill>
                  <a:srgbClr val="0070C0"/>
                </a:solidFill>
              </a:rPr>
              <a:t>Age = &lt; 1 Year</a:t>
            </a:r>
            <a:endParaRPr lang="en-US" sz="2200" kern="0" dirty="0">
              <a:solidFill>
                <a:srgbClr val="0070C0"/>
              </a:solidFill>
            </a:endParaRPr>
          </a:p>
        </p:txBody>
      </p:sp>
      <p:sp>
        <p:nvSpPr>
          <p:cNvPr id="3" name="Title 2"/>
          <p:cNvSpPr txBox="1"/>
          <p:nvPr/>
        </p:nvSpPr>
        <p:spPr>
          <a:xfrm>
            <a:off x="18535" y="922794"/>
            <a:ext cx="4724400" cy="400110"/>
          </a:xfrm>
          <a:prstGeom prst="rect">
            <a:avLst/>
          </a:prstGeom>
          <a:noFill/>
        </p:spPr>
        <p:txBody>
          <a:bodyPr wrap="square" rtlCol="0">
            <a:spAutoFit/>
          </a:bodyPr>
          <a:lstStyle/>
          <a:p>
            <a:r>
              <a:rPr lang="en-US" sz="2000" b="1" kern="0" dirty="0">
                <a:solidFill>
                  <a:srgbClr val="002060"/>
                </a:solidFill>
              </a:rPr>
              <a:t>Conditional on </a:t>
            </a:r>
            <a:r>
              <a:rPr lang="en-US" sz="2000" b="1" kern="0" dirty="0" smtClean="0">
                <a:solidFill>
                  <a:srgbClr val="002060"/>
                </a:solidFill>
              </a:rPr>
              <a:t>Survival </a:t>
            </a:r>
            <a:r>
              <a:rPr lang="en-US" sz="2000" b="1" kern="0" dirty="0">
                <a:solidFill>
                  <a:srgbClr val="002060"/>
                </a:solidFill>
              </a:rPr>
              <a:t>to 1 </a:t>
            </a:r>
            <a:r>
              <a:rPr lang="en-US" sz="2000" b="1" kern="0" dirty="0" smtClean="0">
                <a:solidFill>
                  <a:srgbClr val="002060"/>
                </a:solidFill>
              </a:rPr>
              <a:t>Year</a:t>
            </a:r>
            <a:endParaRPr lang="en-US" sz="2000" b="1" dirty="0">
              <a:solidFill>
                <a:srgbClr val="002060"/>
              </a:solidFill>
            </a:endParaRPr>
          </a:p>
        </p:txBody>
      </p:sp>
      <p:sp>
        <p:nvSpPr>
          <p:cNvPr id="20" name="pvalues"/>
          <p:cNvSpPr txBox="1"/>
          <p:nvPr/>
        </p:nvSpPr>
        <p:spPr>
          <a:xfrm>
            <a:off x="1461545" y="29718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&lt; 0.0001</a:t>
            </a:r>
            <a:endParaRPr lang="en-US" sz="1500" b="1" dirty="0">
              <a:solidFill>
                <a:schemeClr val="bg2"/>
              </a:solidFill>
            </a:endParaRPr>
          </a:p>
        </p:txBody>
      </p:sp>
      <p:sp>
        <p:nvSpPr>
          <p:cNvPr id="19"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solidFill>
                  <a:srgbClr val="002060"/>
                </a:solidFill>
              </a:rPr>
              <a:t>(1-Year Follow-ups: July 2004 – June 2016)</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701441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20"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dirty="0">
                <a:solidFill>
                  <a:srgbClr val="0070C0"/>
                </a:solidFill>
              </a:rPr>
              <a:t>Age = 1-5 Years</a:t>
            </a:r>
            <a:endParaRPr lang="en-US" sz="2200" kern="0" dirty="0">
              <a:solidFill>
                <a:srgbClr val="0070C0"/>
              </a:solidFill>
            </a:endParaRPr>
          </a:p>
        </p:txBody>
      </p:sp>
      <p:sp>
        <p:nvSpPr>
          <p:cNvPr id="21" name="Title 2"/>
          <p:cNvSpPr txBox="1"/>
          <p:nvPr/>
        </p:nvSpPr>
        <p:spPr>
          <a:xfrm>
            <a:off x="18535" y="922794"/>
            <a:ext cx="4724400" cy="400110"/>
          </a:xfrm>
          <a:prstGeom prst="rect">
            <a:avLst/>
          </a:prstGeom>
          <a:noFill/>
        </p:spPr>
        <p:txBody>
          <a:bodyPr wrap="square" rtlCol="0">
            <a:spAutoFit/>
          </a:bodyPr>
          <a:lstStyle/>
          <a:p>
            <a:r>
              <a:rPr lang="en-US" sz="2000" b="1" kern="0" dirty="0">
                <a:solidFill>
                  <a:srgbClr val="002060"/>
                </a:solidFill>
              </a:rPr>
              <a:t>Conditional on </a:t>
            </a:r>
            <a:r>
              <a:rPr lang="en-US" sz="2000" b="1" kern="0" dirty="0" smtClean="0">
                <a:solidFill>
                  <a:srgbClr val="002060"/>
                </a:solidFill>
              </a:rPr>
              <a:t>Survival </a:t>
            </a:r>
            <a:r>
              <a:rPr lang="en-US" sz="2000" b="1" kern="0" dirty="0">
                <a:solidFill>
                  <a:srgbClr val="002060"/>
                </a:solidFill>
              </a:rPr>
              <a:t>to 1 </a:t>
            </a:r>
            <a:r>
              <a:rPr lang="en-US" sz="2000" b="1" kern="0" dirty="0" smtClean="0">
                <a:solidFill>
                  <a:srgbClr val="002060"/>
                </a:solidFill>
              </a:rPr>
              <a:t>Year</a:t>
            </a:r>
            <a:endParaRPr lang="en-US" sz="2000" b="1" dirty="0">
              <a:solidFill>
                <a:srgbClr val="002060"/>
              </a:solidFill>
            </a:endParaRPr>
          </a:p>
        </p:txBody>
      </p:sp>
      <p:sp>
        <p:nvSpPr>
          <p:cNvPr id="23" name="pvalues"/>
          <p:cNvSpPr txBox="1"/>
          <p:nvPr/>
        </p:nvSpPr>
        <p:spPr>
          <a:xfrm>
            <a:off x="1461545" y="29718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 0.0028</a:t>
            </a:r>
            <a:endParaRPr lang="en-US" sz="1500" b="1" dirty="0">
              <a:solidFill>
                <a:schemeClr val="bg2"/>
              </a:solidFill>
            </a:endParaRPr>
          </a:p>
        </p:txBody>
      </p:sp>
      <p:sp>
        <p:nvSpPr>
          <p:cNvPr id="22"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solidFill>
                  <a:srgbClr val="002060"/>
                </a:solidFill>
              </a:rPr>
              <a:t>(1-Year Follow-ups: July 2004 – June 2016)</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6627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Recipient Age Distribution by Center Volume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0908019"/>
              </p:ext>
            </p:extLst>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_cohort"/>
          <p:cNvSpPr txBox="1"/>
          <p:nvPr/>
        </p:nvSpPr>
        <p:spPr>
          <a:xfrm>
            <a:off x="0" y="997218"/>
            <a:ext cx="9144000" cy="400110"/>
          </a:xfrm>
          <a:prstGeom prst="rect">
            <a:avLst/>
          </a:prstGeom>
          <a:noFill/>
        </p:spPr>
        <p:txBody>
          <a:bodyPr wrap="square" rtlCol="0">
            <a:spAutoFit/>
          </a:bodyPr>
          <a:lstStyle/>
          <a:p>
            <a:pPr algn="ctr"/>
            <a:r>
              <a:rPr lang="en-US" sz="2000" b="1" dirty="0" smtClean="0">
                <a:solidFill>
                  <a:srgbClr val="002060"/>
                </a:solidFill>
              </a:rPr>
              <a:t>(Transplants: January 2004 – June 2017)</a:t>
            </a:r>
            <a:endParaRPr lang="en-US" sz="2000" b="1"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3" name="TextBox 2"/>
          <p:cNvSpPr txBox="1"/>
          <p:nvPr/>
        </p:nvSpPr>
        <p:spPr>
          <a:xfrm>
            <a:off x="1279852" y="1504122"/>
            <a:ext cx="2220351" cy="323165"/>
          </a:xfrm>
          <a:prstGeom prst="rect">
            <a:avLst/>
          </a:prstGeom>
          <a:noFill/>
        </p:spPr>
        <p:txBody>
          <a:bodyPr wrap="none" rtlCol="0">
            <a:spAutoFit/>
          </a:bodyPr>
          <a:lstStyle/>
          <a:p>
            <a:r>
              <a:rPr lang="en-US" sz="1500" b="1" dirty="0" smtClean="0">
                <a:solidFill>
                  <a:schemeClr val="bg2"/>
                </a:solidFill>
              </a:rPr>
              <a:t>Recipient Age (Years):</a:t>
            </a:r>
            <a:endParaRPr lang="en-US" sz="1500" b="1" dirty="0">
              <a:solidFill>
                <a:schemeClr val="bg2"/>
              </a:solidFill>
            </a:endParaRPr>
          </a:p>
        </p:txBody>
      </p:sp>
    </p:spTree>
    <p:extLst>
      <p:ext uri="{BB962C8B-B14F-4D97-AF65-F5344CB8AC3E}">
        <p14:creationId xmlns:p14="http://schemas.microsoft.com/office/powerpoint/2010/main" val="17386347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19"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dirty="0">
                <a:solidFill>
                  <a:srgbClr val="0070C0"/>
                </a:solidFill>
              </a:rPr>
              <a:t>Age = 6-10 Years</a:t>
            </a:r>
            <a:endParaRPr lang="en-US" sz="2200" kern="0" dirty="0">
              <a:solidFill>
                <a:srgbClr val="0070C0"/>
              </a:solidFill>
            </a:endParaRPr>
          </a:p>
        </p:txBody>
      </p:sp>
      <p:sp>
        <p:nvSpPr>
          <p:cNvPr id="20" name="Title 2"/>
          <p:cNvSpPr txBox="1"/>
          <p:nvPr/>
        </p:nvSpPr>
        <p:spPr>
          <a:xfrm>
            <a:off x="18535" y="922794"/>
            <a:ext cx="4724400" cy="400110"/>
          </a:xfrm>
          <a:prstGeom prst="rect">
            <a:avLst/>
          </a:prstGeom>
          <a:noFill/>
        </p:spPr>
        <p:txBody>
          <a:bodyPr wrap="square" rtlCol="0">
            <a:spAutoFit/>
          </a:bodyPr>
          <a:lstStyle/>
          <a:p>
            <a:r>
              <a:rPr lang="en-US" sz="2000" b="1" kern="0" dirty="0">
                <a:solidFill>
                  <a:srgbClr val="002060"/>
                </a:solidFill>
              </a:rPr>
              <a:t>Conditional on </a:t>
            </a:r>
            <a:r>
              <a:rPr lang="en-US" sz="2000" b="1" kern="0" dirty="0" smtClean="0">
                <a:solidFill>
                  <a:srgbClr val="002060"/>
                </a:solidFill>
              </a:rPr>
              <a:t>Survival </a:t>
            </a:r>
            <a:r>
              <a:rPr lang="en-US" sz="2000" b="1" kern="0" dirty="0">
                <a:solidFill>
                  <a:srgbClr val="002060"/>
                </a:solidFill>
              </a:rPr>
              <a:t>to 1 </a:t>
            </a:r>
            <a:r>
              <a:rPr lang="en-US" sz="2000" b="1" kern="0" dirty="0" smtClean="0">
                <a:solidFill>
                  <a:srgbClr val="002060"/>
                </a:solidFill>
              </a:rPr>
              <a:t>Year</a:t>
            </a:r>
            <a:endParaRPr lang="en-US" sz="2000" b="1" dirty="0">
              <a:solidFill>
                <a:srgbClr val="002060"/>
              </a:solidFill>
            </a:endParaRPr>
          </a:p>
        </p:txBody>
      </p:sp>
      <p:sp>
        <p:nvSpPr>
          <p:cNvPr id="22" name="pvalues"/>
          <p:cNvSpPr txBox="1"/>
          <p:nvPr/>
        </p:nvSpPr>
        <p:spPr>
          <a:xfrm>
            <a:off x="1455106" y="28956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 0.0459</a:t>
            </a:r>
            <a:endParaRPr lang="en-US" sz="1500" b="1" dirty="0">
              <a:solidFill>
                <a:schemeClr val="bg2"/>
              </a:solidFill>
            </a:endParaRPr>
          </a:p>
        </p:txBody>
      </p:sp>
      <p:sp>
        <p:nvSpPr>
          <p:cNvPr id="21"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solidFill>
                  <a:srgbClr val="002060"/>
                </a:solidFill>
              </a:rPr>
              <a:t>(1-Year Follow-ups: July 2004 – June 2016)</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22078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dirty="0">
                <a:solidFill>
                  <a:srgbClr val="0070C0"/>
                </a:solidFill>
              </a:rPr>
              <a:t>Age = 11-17 Years</a:t>
            </a:r>
            <a:endParaRPr lang="en-US" sz="2200" kern="0" dirty="0">
              <a:solidFill>
                <a:srgbClr val="0070C0"/>
              </a:solidFill>
            </a:endParaRPr>
          </a:p>
        </p:txBody>
      </p:sp>
      <p:sp>
        <p:nvSpPr>
          <p:cNvPr id="19" name="Title 2"/>
          <p:cNvSpPr txBox="1"/>
          <p:nvPr/>
        </p:nvSpPr>
        <p:spPr>
          <a:xfrm>
            <a:off x="18535" y="922794"/>
            <a:ext cx="4724400" cy="400110"/>
          </a:xfrm>
          <a:prstGeom prst="rect">
            <a:avLst/>
          </a:prstGeom>
          <a:noFill/>
        </p:spPr>
        <p:txBody>
          <a:bodyPr wrap="square" rtlCol="0">
            <a:spAutoFit/>
          </a:bodyPr>
          <a:lstStyle/>
          <a:p>
            <a:r>
              <a:rPr lang="en-US" sz="2000" b="1" kern="0" dirty="0">
                <a:solidFill>
                  <a:srgbClr val="002060"/>
                </a:solidFill>
              </a:rPr>
              <a:t>Conditional on </a:t>
            </a:r>
            <a:r>
              <a:rPr lang="en-US" sz="2000" b="1" kern="0" dirty="0" smtClean="0">
                <a:solidFill>
                  <a:srgbClr val="002060"/>
                </a:solidFill>
              </a:rPr>
              <a:t>Survival </a:t>
            </a:r>
            <a:r>
              <a:rPr lang="en-US" sz="2000" b="1" kern="0" dirty="0">
                <a:solidFill>
                  <a:srgbClr val="002060"/>
                </a:solidFill>
              </a:rPr>
              <a:t>to 1 </a:t>
            </a:r>
            <a:r>
              <a:rPr lang="en-US" sz="2000" b="1" kern="0" dirty="0" smtClean="0">
                <a:solidFill>
                  <a:srgbClr val="002060"/>
                </a:solidFill>
              </a:rPr>
              <a:t>Year</a:t>
            </a:r>
            <a:endParaRPr lang="en-US" sz="2000" b="1" dirty="0">
              <a:solidFill>
                <a:srgbClr val="002060"/>
              </a:solidFill>
            </a:endParaRPr>
          </a:p>
        </p:txBody>
      </p:sp>
      <p:sp>
        <p:nvSpPr>
          <p:cNvPr id="21" name="pvalues"/>
          <p:cNvSpPr txBox="1"/>
          <p:nvPr/>
        </p:nvSpPr>
        <p:spPr>
          <a:xfrm>
            <a:off x="1295400" y="28956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&lt; 0.0001</a:t>
            </a:r>
            <a:endParaRPr lang="en-US" sz="1500" b="1" dirty="0">
              <a:solidFill>
                <a:schemeClr val="bg2"/>
              </a:solidFill>
            </a:endParaRPr>
          </a:p>
        </p:txBody>
      </p:sp>
      <p:sp>
        <p:nvSpPr>
          <p:cNvPr id="20"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solidFill>
                  <a:srgbClr val="002060"/>
                </a:solidFill>
              </a:rPr>
              <a:t>(1-Year Follow-ups: July 2004 – June 2016)</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577489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3" name="Title 2"/>
          <p:cNvSpPr txBox="1"/>
          <p:nvPr/>
        </p:nvSpPr>
        <p:spPr>
          <a:xfrm>
            <a:off x="16476" y="1166467"/>
            <a:ext cx="4267200" cy="400110"/>
          </a:xfrm>
          <a:prstGeom prst="rect">
            <a:avLst/>
          </a:prstGeom>
          <a:noFill/>
        </p:spPr>
        <p:txBody>
          <a:bodyPr wrap="square" rtlCol="0">
            <a:spAutoFit/>
          </a:bodyPr>
          <a:lstStyle/>
          <a:p>
            <a:r>
              <a:rPr lang="en-US" sz="2000" b="1" kern="0" dirty="0">
                <a:solidFill>
                  <a:srgbClr val="002060"/>
                </a:solidFill>
              </a:rPr>
              <a:t>Conditional on </a:t>
            </a:r>
            <a:r>
              <a:rPr lang="en-US" sz="2000" b="1" kern="0" dirty="0" smtClean="0">
                <a:solidFill>
                  <a:srgbClr val="002060"/>
                </a:solidFill>
              </a:rPr>
              <a:t>Survival </a:t>
            </a:r>
            <a:r>
              <a:rPr lang="en-US" sz="2000" b="1" kern="0" dirty="0">
                <a:solidFill>
                  <a:srgbClr val="002060"/>
                </a:solidFill>
              </a:rPr>
              <a:t>to 1 </a:t>
            </a:r>
            <a:r>
              <a:rPr lang="en-US" sz="2000" b="1" kern="0" dirty="0" smtClean="0">
                <a:solidFill>
                  <a:srgbClr val="002060"/>
                </a:solidFill>
              </a:rPr>
              <a:t>Year</a:t>
            </a:r>
            <a:endParaRPr lang="en-US" sz="2000" b="1" kern="0" dirty="0">
              <a:solidFill>
                <a:srgbClr val="002060"/>
              </a:solidFill>
            </a:endParaRPr>
          </a:p>
        </p:txBody>
      </p:sp>
      <p:sp>
        <p:nvSpPr>
          <p:cNvPr id="12" name="Title 1"/>
          <p:cNvSpPr txBox="1">
            <a:spLocks/>
          </p:cNvSpPr>
          <p:nvPr/>
        </p:nvSpPr>
        <p:spPr bwMode="auto">
          <a:xfrm>
            <a:off x="0" y="156249"/>
            <a:ext cx="9144000" cy="11467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br>
              <a:rPr lang="en-US" sz="2200" kern="0" dirty="0" smtClean="0">
                <a:solidFill>
                  <a:srgbClr val="002060"/>
                </a:solidFill>
              </a:rPr>
            </a:br>
            <a:r>
              <a:rPr lang="en-US" sz="2000" kern="0" dirty="0" smtClean="0">
                <a:solidFill>
                  <a:srgbClr val="002060"/>
                </a:solidFill>
              </a:rPr>
              <a:t>by Calcineurin Use at Discharge</a:t>
            </a:r>
            <a:endParaRPr lang="en-US" sz="1900" kern="0" dirty="0">
              <a:solidFill>
                <a:srgbClr val="002060"/>
              </a:solidFill>
            </a:endParaRPr>
          </a:p>
        </p:txBody>
      </p:sp>
      <p:sp>
        <p:nvSpPr>
          <p:cNvPr id="20" name="pvalues"/>
          <p:cNvSpPr txBox="1"/>
          <p:nvPr/>
        </p:nvSpPr>
        <p:spPr>
          <a:xfrm>
            <a:off x="1225451" y="3138513"/>
            <a:ext cx="3733728" cy="954107"/>
          </a:xfrm>
          <a:prstGeom prst="rect">
            <a:avLst/>
          </a:prstGeom>
          <a:solidFill>
            <a:schemeClr val="tx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Pair-wise comparisons within each </a:t>
            </a:r>
            <a:r>
              <a:rPr lang="en-US" sz="1400" b="1" kern="0" dirty="0">
                <a:solidFill>
                  <a:schemeClr val="bg2"/>
                </a:solidFill>
              </a:rPr>
              <a:t>Calcineurin use group were significant and n</a:t>
            </a:r>
            <a:r>
              <a:rPr lang="en-US" sz="1400" b="1" dirty="0">
                <a:solidFill>
                  <a:schemeClr val="bg2"/>
                </a:solidFill>
              </a:rPr>
              <a:t>o pair-wise comparisons within rejection group were significant at p&lt;0.05.</a:t>
            </a:r>
          </a:p>
        </p:txBody>
      </p:sp>
      <p:sp>
        <p:nvSpPr>
          <p:cNvPr id="19" name="title_cohort"/>
          <p:cNvSpPr txBox="1"/>
          <p:nvPr/>
        </p:nvSpPr>
        <p:spPr>
          <a:xfrm>
            <a:off x="4038600" y="1172645"/>
            <a:ext cx="5257800" cy="384721"/>
          </a:xfrm>
          <a:prstGeom prst="rect">
            <a:avLst/>
          </a:prstGeom>
          <a:noFill/>
        </p:spPr>
        <p:txBody>
          <a:bodyPr wrap="square" rtlCol="0">
            <a:spAutoFit/>
          </a:bodyPr>
          <a:lstStyle/>
          <a:p>
            <a:r>
              <a:rPr lang="en-US" sz="1900" b="1" kern="0" dirty="0" smtClean="0">
                <a:solidFill>
                  <a:srgbClr val="002060"/>
                </a:solidFill>
              </a:rPr>
              <a:t>(1-Year Follow-ups: July 2004 – June 2016)</a:t>
            </a:r>
            <a:endParaRPr lang="en-US" sz="1900" b="1" kern="0" dirty="0">
              <a:solidFill>
                <a:srgbClr val="002060"/>
              </a:solidFill>
            </a:endParaRPr>
          </a:p>
        </p:txBody>
      </p:sp>
      <p:grpSp>
        <p:nvGrpSpPr>
          <p:cNvPr id="21" name="Group 20"/>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021093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841767"/>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5" name="TextBox 14"/>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7" name="Title 2"/>
          <p:cNvSpPr txBox="1"/>
          <p:nvPr/>
        </p:nvSpPr>
        <p:spPr>
          <a:xfrm>
            <a:off x="381000" y="944562"/>
            <a:ext cx="4572000" cy="430887"/>
          </a:xfrm>
          <a:prstGeom prst="rect">
            <a:avLst/>
          </a:prstGeom>
          <a:noFill/>
        </p:spPr>
        <p:txBody>
          <a:bodyPr wrap="square" rtlCol="0">
            <a:spAutoFit/>
          </a:bodyPr>
          <a:lstStyle/>
          <a:p>
            <a:r>
              <a:rPr lang="en-US" sz="2200" b="1" kern="0" dirty="0">
                <a:solidFill>
                  <a:srgbClr val="002060"/>
                </a:solidFill>
              </a:rPr>
              <a:t>and 1-Year Follow-Up by </a:t>
            </a:r>
            <a:r>
              <a:rPr lang="en-US" sz="2200" b="1" kern="0" dirty="0" smtClean="0">
                <a:solidFill>
                  <a:srgbClr val="002060"/>
                </a:solidFill>
              </a:rPr>
              <a:t>Era</a:t>
            </a:r>
            <a:endParaRPr lang="en-US" sz="2200" b="1" kern="0" dirty="0">
              <a:solidFill>
                <a:srgbClr val="002060"/>
              </a:solidFill>
            </a:endParaRPr>
          </a:p>
        </p:txBody>
      </p:sp>
      <p:sp>
        <p:nvSpPr>
          <p:cNvPr id="16" name="Title 1"/>
          <p:cNvSpPr txBox="1">
            <a:spLocks/>
          </p:cNvSpPr>
          <p:nvPr/>
        </p:nvSpPr>
        <p:spPr bwMode="auto">
          <a:xfrm>
            <a:off x="0" y="173766"/>
            <a:ext cx="9144000" cy="919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200" kern="0" dirty="0" smtClean="0">
                <a:solidFill>
                  <a:srgbClr val="002060"/>
                </a:solidFill>
              </a:rPr>
              <a:t/>
            </a:r>
            <a:br>
              <a:rPr lang="en-US" sz="2200" kern="0" dirty="0" smtClean="0">
                <a:solidFill>
                  <a:srgbClr val="002060"/>
                </a:solidFill>
              </a:rPr>
            </a:br>
            <a:r>
              <a:rPr lang="en-US" sz="2200" kern="0" dirty="0" smtClean="0">
                <a:solidFill>
                  <a:srgbClr val="002060"/>
                </a:solidFill>
              </a:rPr>
              <a:t>Percentage Experiencing </a:t>
            </a:r>
            <a:r>
              <a:rPr lang="en-US" sz="2200" i="1" u="sng" kern="0" dirty="0" smtClean="0">
                <a:solidFill>
                  <a:srgbClr val="002060"/>
                </a:solidFill>
              </a:rPr>
              <a:t>Treated</a:t>
            </a:r>
            <a:r>
              <a:rPr lang="en-US" sz="2200" kern="0" dirty="0" smtClean="0">
                <a:solidFill>
                  <a:srgbClr val="002060"/>
                </a:solidFill>
              </a:rPr>
              <a:t> Rejection between Discharge</a:t>
            </a:r>
            <a:endParaRPr lang="en-US" sz="2000" kern="0" dirty="0">
              <a:solidFill>
                <a:srgbClr val="002060"/>
              </a:solidFill>
            </a:endParaRPr>
          </a:p>
        </p:txBody>
      </p:sp>
      <p:sp>
        <p:nvSpPr>
          <p:cNvPr id="14" name="pvalues"/>
          <p:cNvSpPr txBox="1"/>
          <p:nvPr/>
        </p:nvSpPr>
        <p:spPr>
          <a:xfrm>
            <a:off x="6172200" y="1600200"/>
            <a:ext cx="2209792" cy="492443"/>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pair-wise comparisons were significant at p&lt;0.05.</a:t>
            </a:r>
            <a:endParaRPr lang="en-US" sz="1300" dirty="0">
              <a:solidFill>
                <a:schemeClr val="bg2"/>
              </a:solidFill>
            </a:endParaRPr>
          </a:p>
        </p:txBody>
      </p:sp>
      <p:sp>
        <p:nvSpPr>
          <p:cNvPr id="3" name="title_cohort"/>
          <p:cNvSpPr txBox="1"/>
          <p:nvPr/>
        </p:nvSpPr>
        <p:spPr>
          <a:xfrm>
            <a:off x="4267200" y="969584"/>
            <a:ext cx="4572000" cy="400110"/>
          </a:xfrm>
          <a:prstGeom prst="rect">
            <a:avLst/>
          </a:prstGeom>
          <a:noFill/>
        </p:spPr>
        <p:txBody>
          <a:bodyPr wrap="square" rtlCol="0">
            <a:spAutoFit/>
          </a:bodyPr>
          <a:lstStyle/>
          <a:p>
            <a:r>
              <a:rPr lang="en-US" sz="2000" b="1" kern="0" dirty="0" smtClean="0">
                <a:solidFill>
                  <a:srgbClr val="002060"/>
                </a:solidFill>
              </a:rPr>
              <a:t>(Follow-ups: July 2004 – June 2017)</a:t>
            </a:r>
            <a:endParaRPr lang="en-US" sz="2000" b="1" kern="0" dirty="0">
              <a:solidFill>
                <a:srgbClr val="002060"/>
              </a:solidFill>
            </a:endParaRPr>
          </a:p>
        </p:txBody>
      </p:sp>
      <p:grpSp>
        <p:nvGrpSpPr>
          <p:cNvPr id="22" name="Group 21"/>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03906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6207092"/>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6" name="TextBox 15"/>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3" name="Title 2"/>
          <p:cNvSpPr txBox="1"/>
          <p:nvPr/>
        </p:nvSpPr>
        <p:spPr>
          <a:xfrm>
            <a:off x="88005" y="964584"/>
            <a:ext cx="5029200" cy="430887"/>
          </a:xfrm>
          <a:prstGeom prst="rect">
            <a:avLst/>
          </a:prstGeom>
          <a:noFill/>
        </p:spPr>
        <p:txBody>
          <a:bodyPr wrap="square" rtlCol="0">
            <a:spAutoFit/>
          </a:bodyPr>
          <a:lstStyle/>
          <a:p>
            <a:r>
              <a:rPr lang="en-US" sz="2200" b="1" kern="0" dirty="0">
                <a:solidFill>
                  <a:srgbClr val="002060"/>
                </a:solidFill>
              </a:rPr>
              <a:t>and 1-Year Follow-Up by </a:t>
            </a:r>
            <a:r>
              <a:rPr lang="en-US" sz="2200" b="1" kern="0" dirty="0" smtClean="0">
                <a:solidFill>
                  <a:srgbClr val="002060"/>
                </a:solidFill>
              </a:rPr>
              <a:t>Induction</a:t>
            </a:r>
            <a:endParaRPr lang="en-US" sz="2200" b="1" kern="0" dirty="0">
              <a:solidFill>
                <a:srgbClr val="002060"/>
              </a:solidFill>
            </a:endParaRPr>
          </a:p>
        </p:txBody>
      </p:sp>
      <p:sp>
        <p:nvSpPr>
          <p:cNvPr id="17" name="Title 1"/>
          <p:cNvSpPr txBox="1">
            <a:spLocks/>
          </p:cNvSpPr>
          <p:nvPr/>
        </p:nvSpPr>
        <p:spPr bwMode="auto">
          <a:xfrm>
            <a:off x="0" y="227393"/>
            <a:ext cx="9144000" cy="839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200" kern="0" dirty="0" smtClean="0">
                <a:solidFill>
                  <a:srgbClr val="002060"/>
                </a:solidFill>
              </a:rPr>
              <a:t/>
            </a:r>
            <a:br>
              <a:rPr lang="en-US" sz="2200" kern="0" dirty="0" smtClean="0">
                <a:solidFill>
                  <a:srgbClr val="002060"/>
                </a:solidFill>
              </a:rPr>
            </a:br>
            <a:r>
              <a:rPr lang="en-US" sz="2200" kern="0" dirty="0" smtClean="0">
                <a:solidFill>
                  <a:srgbClr val="002060"/>
                </a:solidFill>
              </a:rPr>
              <a:t>Percentage Experiencing </a:t>
            </a:r>
            <a:r>
              <a:rPr lang="en-US" sz="2200" i="1" u="sng" kern="0" dirty="0" smtClean="0">
                <a:solidFill>
                  <a:srgbClr val="002060"/>
                </a:solidFill>
              </a:rPr>
              <a:t>Treated</a:t>
            </a:r>
            <a:r>
              <a:rPr lang="en-US" sz="2200" kern="0" dirty="0" smtClean="0">
                <a:solidFill>
                  <a:srgbClr val="002060"/>
                </a:solidFill>
              </a:rPr>
              <a:t> Rejection between Discharge</a:t>
            </a:r>
            <a:endParaRPr lang="en-US" sz="1900" kern="0" dirty="0">
              <a:solidFill>
                <a:srgbClr val="002060"/>
              </a:solidFill>
            </a:endParaRPr>
          </a:p>
        </p:txBody>
      </p:sp>
      <p:sp>
        <p:nvSpPr>
          <p:cNvPr id="14" name="pvalues"/>
          <p:cNvSpPr txBox="1"/>
          <p:nvPr/>
        </p:nvSpPr>
        <p:spPr>
          <a:xfrm>
            <a:off x="6172200" y="1600200"/>
            <a:ext cx="2209792" cy="492443"/>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No pair-wise comparisons were significant at p&lt;0.05.</a:t>
            </a:r>
            <a:endParaRPr lang="en-US" sz="1300" dirty="0">
              <a:solidFill>
                <a:schemeClr val="bg2"/>
              </a:solidFill>
            </a:endParaRPr>
          </a:p>
        </p:txBody>
      </p:sp>
      <p:sp>
        <p:nvSpPr>
          <p:cNvPr id="22" name="title_cohort"/>
          <p:cNvSpPr txBox="1"/>
          <p:nvPr/>
        </p:nvSpPr>
        <p:spPr>
          <a:xfrm>
            <a:off x="4762500" y="974477"/>
            <a:ext cx="4305300" cy="384721"/>
          </a:xfrm>
          <a:prstGeom prst="rect">
            <a:avLst/>
          </a:prstGeom>
          <a:noFill/>
        </p:spPr>
        <p:txBody>
          <a:bodyPr wrap="square" rtlCol="0">
            <a:spAutoFit/>
          </a:bodyPr>
          <a:lstStyle/>
          <a:p>
            <a:r>
              <a:rPr lang="en-US" sz="1900" b="1" kern="0" dirty="0" smtClean="0">
                <a:solidFill>
                  <a:srgbClr val="002060"/>
                </a:solidFill>
              </a:rPr>
              <a:t>(Follow-ups: July 2004 – June 2017)</a:t>
            </a:r>
            <a:endParaRPr lang="en-US" sz="1900" b="1" kern="0" dirty="0">
              <a:solidFill>
                <a:srgbClr val="002060"/>
              </a:solidFill>
            </a:endParaRPr>
          </a:p>
        </p:txBody>
      </p:sp>
      <p:grpSp>
        <p:nvGrpSpPr>
          <p:cNvPr id="23" name="Group 22"/>
          <p:cNvGrpSpPr/>
          <p:nvPr/>
        </p:nvGrpSpPr>
        <p:grpSpPr>
          <a:xfrm>
            <a:off x="2" y="6146792"/>
            <a:ext cx="4715932" cy="711201"/>
            <a:chOff x="2" y="6146792"/>
            <a:chExt cx="4715932" cy="711201"/>
          </a:xfrm>
        </p:grpSpPr>
        <p:grpSp>
          <p:nvGrpSpPr>
            <p:cNvPr id="24" name="Group 23"/>
            <p:cNvGrpSpPr/>
            <p:nvPr/>
          </p:nvGrpSpPr>
          <p:grpSpPr>
            <a:xfrm>
              <a:off x="2" y="6146792"/>
              <a:ext cx="4715932" cy="711201"/>
              <a:chOff x="1" y="6067776"/>
              <a:chExt cx="4952999" cy="790224"/>
            </a:xfrm>
          </p:grpSpPr>
          <p:pic>
            <p:nvPicPr>
              <p:cNvPr id="26" name="Picture 2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767352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Heart Transplants</a:t>
            </a:r>
            <a:r>
              <a:rPr lang="en-US" sz="2200" dirty="0" smtClean="0">
                <a:solidFill>
                  <a:srgbClr val="002060"/>
                </a:solidFill>
              </a:rPr>
              <a:t/>
            </a:r>
            <a:br>
              <a:rPr lang="en-US" sz="2200" dirty="0" smtClean="0">
                <a:solidFill>
                  <a:srgbClr val="002060"/>
                </a:solidFill>
              </a:rPr>
            </a:br>
            <a:r>
              <a:rPr lang="en-US" sz="2100" dirty="0" smtClean="0">
                <a:solidFill>
                  <a:srgbClr val="002060"/>
                </a:solidFill>
              </a:rPr>
              <a:t>Percentage Experiencing </a:t>
            </a:r>
            <a:r>
              <a:rPr lang="en-US" sz="2100" i="1" u="sng" dirty="0" smtClean="0">
                <a:solidFill>
                  <a:srgbClr val="002060"/>
                </a:solidFill>
              </a:rPr>
              <a:t>Treated</a:t>
            </a:r>
            <a:r>
              <a:rPr lang="en-US" sz="2100" dirty="0" smtClean="0">
                <a:solidFill>
                  <a:srgbClr val="002060"/>
                </a:solidFill>
              </a:rPr>
              <a:t> Rejection between Discharge and</a:t>
            </a:r>
            <a:br>
              <a:rPr lang="en-US" sz="2100" dirty="0" smtClean="0">
                <a:solidFill>
                  <a:srgbClr val="002060"/>
                </a:solidFill>
              </a:rPr>
            </a:br>
            <a:endParaRPr lang="en-US" sz="19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4940040"/>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2" name="TextBox 11"/>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5" name="Title 2"/>
          <p:cNvSpPr txBox="1"/>
          <p:nvPr/>
        </p:nvSpPr>
        <p:spPr>
          <a:xfrm>
            <a:off x="228600" y="988952"/>
            <a:ext cx="5638800" cy="415498"/>
          </a:xfrm>
          <a:prstGeom prst="rect">
            <a:avLst/>
          </a:prstGeom>
          <a:noFill/>
        </p:spPr>
        <p:txBody>
          <a:bodyPr wrap="square" rtlCol="0">
            <a:spAutoFit/>
          </a:bodyPr>
          <a:lstStyle/>
          <a:p>
            <a:r>
              <a:rPr lang="en-US" sz="2100" b="1" dirty="0">
                <a:solidFill>
                  <a:srgbClr val="002060"/>
                </a:solidFill>
              </a:rPr>
              <a:t>1-Year Follow-Up by Induction </a:t>
            </a:r>
            <a:r>
              <a:rPr lang="en-US" sz="2100" b="1" dirty="0" smtClean="0">
                <a:solidFill>
                  <a:srgbClr val="002060"/>
                </a:solidFill>
              </a:rPr>
              <a:t>Type</a:t>
            </a:r>
            <a:endParaRPr lang="en-US" sz="2100" b="1" dirty="0">
              <a:solidFill>
                <a:srgbClr val="002060"/>
              </a:solidFill>
            </a:endParaRPr>
          </a:p>
        </p:txBody>
      </p:sp>
      <p:sp>
        <p:nvSpPr>
          <p:cNvPr id="14" name="pvalues"/>
          <p:cNvSpPr txBox="1"/>
          <p:nvPr/>
        </p:nvSpPr>
        <p:spPr>
          <a:xfrm>
            <a:off x="6172200" y="1600200"/>
            <a:ext cx="2209792" cy="492443"/>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No pair-wise comparisons were significant at p&lt;0.05.</a:t>
            </a:r>
            <a:endParaRPr lang="en-US" sz="1300" dirty="0">
              <a:solidFill>
                <a:schemeClr val="bg2"/>
              </a:solidFill>
            </a:endParaRPr>
          </a:p>
        </p:txBody>
      </p:sp>
      <p:sp>
        <p:nvSpPr>
          <p:cNvPr id="22" name="title_cohort"/>
          <p:cNvSpPr txBox="1"/>
          <p:nvPr/>
        </p:nvSpPr>
        <p:spPr>
          <a:xfrm>
            <a:off x="4833870" y="1008287"/>
            <a:ext cx="4339107" cy="384721"/>
          </a:xfrm>
          <a:prstGeom prst="rect">
            <a:avLst/>
          </a:prstGeom>
          <a:noFill/>
        </p:spPr>
        <p:txBody>
          <a:bodyPr wrap="square" rtlCol="0">
            <a:spAutoFit/>
          </a:bodyPr>
          <a:lstStyle/>
          <a:p>
            <a:r>
              <a:rPr lang="en-US" sz="1900" b="1" dirty="0" smtClean="0">
                <a:solidFill>
                  <a:srgbClr val="002060"/>
                </a:solidFill>
              </a:rPr>
              <a:t>(Follow-ups: July 2004 – June 2017)</a:t>
            </a:r>
            <a:endParaRPr lang="en-US" sz="19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69281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9891925"/>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4" name="TextBox 13"/>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21" name="Title 1"/>
          <p:cNvSpPr txBox="1">
            <a:spLocks/>
          </p:cNvSpPr>
          <p:nvPr/>
        </p:nvSpPr>
        <p:spPr bwMode="auto">
          <a:xfrm>
            <a:off x="0" y="22475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200" kern="0" dirty="0" smtClean="0">
                <a:solidFill>
                  <a:srgbClr val="002060"/>
                </a:solidFill>
              </a:rPr>
              <a:t/>
            </a:r>
            <a:br>
              <a:rPr lang="en-US" sz="2200" kern="0" dirty="0" smtClean="0">
                <a:solidFill>
                  <a:srgbClr val="002060"/>
                </a:solidFill>
              </a:rPr>
            </a:br>
            <a:r>
              <a:rPr lang="en-US" sz="2200" kern="0" dirty="0" smtClean="0">
                <a:solidFill>
                  <a:srgbClr val="002060"/>
                </a:solidFill>
              </a:rPr>
              <a:t>Percentage Experiencing </a:t>
            </a:r>
            <a:r>
              <a:rPr lang="en-US" sz="2200" i="1" u="sng" kern="0" dirty="0" smtClean="0">
                <a:solidFill>
                  <a:srgbClr val="002060"/>
                </a:solidFill>
              </a:rPr>
              <a:t>Treated</a:t>
            </a:r>
            <a:r>
              <a:rPr lang="en-US" sz="2200" kern="0" dirty="0" smtClean="0">
                <a:solidFill>
                  <a:srgbClr val="002060"/>
                </a:solidFill>
              </a:rPr>
              <a:t> Rejection between Discharge and 1-Year Follow-Up by Maintenance Immunosuppression and</a:t>
            </a:r>
          </a:p>
          <a:p>
            <a:endParaRPr lang="en-US" sz="1900" kern="0" dirty="0">
              <a:solidFill>
                <a:srgbClr val="002060"/>
              </a:solidFill>
            </a:endParaRPr>
          </a:p>
        </p:txBody>
      </p:sp>
      <p:sp>
        <p:nvSpPr>
          <p:cNvPr id="5" name="Title 2"/>
          <p:cNvSpPr txBox="1"/>
          <p:nvPr/>
        </p:nvSpPr>
        <p:spPr>
          <a:xfrm>
            <a:off x="1780504" y="1254237"/>
            <a:ext cx="1868105" cy="415498"/>
          </a:xfrm>
          <a:prstGeom prst="rect">
            <a:avLst/>
          </a:prstGeom>
          <a:noFill/>
        </p:spPr>
        <p:txBody>
          <a:bodyPr wrap="square" rtlCol="0">
            <a:spAutoFit/>
          </a:bodyPr>
          <a:lstStyle/>
          <a:p>
            <a:r>
              <a:rPr lang="en-US" sz="2100" b="1" kern="0" dirty="0" smtClean="0">
                <a:solidFill>
                  <a:srgbClr val="002060"/>
                </a:solidFill>
              </a:rPr>
              <a:t>Induction</a:t>
            </a:r>
            <a:endParaRPr lang="en-US" sz="2100" b="1" dirty="0">
              <a:solidFill>
                <a:srgbClr val="002060"/>
              </a:solidFill>
            </a:endParaRPr>
          </a:p>
        </p:txBody>
      </p:sp>
      <p:sp>
        <p:nvSpPr>
          <p:cNvPr id="22" name="pvalues"/>
          <p:cNvSpPr txBox="1"/>
          <p:nvPr/>
        </p:nvSpPr>
        <p:spPr>
          <a:xfrm>
            <a:off x="228594" y="5154797"/>
            <a:ext cx="8610611" cy="646331"/>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bg2"/>
                </a:solidFill>
              </a:rPr>
              <a:t>CyA + No Induction vs. TAC + No Induction (Overall and  6-10), </a:t>
            </a:r>
            <a:r>
              <a:rPr lang="en-US" sz="1200" b="1" dirty="0">
                <a:solidFill>
                  <a:schemeClr val="bg2"/>
                </a:solidFill>
              </a:rPr>
              <a:t>CyA +No Induction vs. TAC + Induction (Overall), CyA + Induction vs. TAC + No Induction (Overall and </a:t>
            </a:r>
            <a:r>
              <a:rPr lang="en-US" sz="1200" b="1" dirty="0" smtClean="0">
                <a:solidFill>
                  <a:schemeClr val="bg2"/>
                </a:solidFill>
              </a:rPr>
              <a:t>11-17) </a:t>
            </a:r>
            <a:r>
              <a:rPr lang="en-US" sz="1200" b="1" dirty="0">
                <a:solidFill>
                  <a:schemeClr val="bg2"/>
                </a:solidFill>
              </a:rPr>
              <a:t>and CyA + Induction vs. TAC + Induction (</a:t>
            </a:r>
            <a:r>
              <a:rPr lang="en-US" sz="1200" b="1" dirty="0" smtClean="0">
                <a:solidFill>
                  <a:schemeClr val="bg2"/>
                </a:solidFill>
              </a:rPr>
              <a:t>Overall, &lt;1 </a:t>
            </a:r>
            <a:r>
              <a:rPr lang="en-US" sz="1200" b="1" dirty="0">
                <a:solidFill>
                  <a:schemeClr val="bg2"/>
                </a:solidFill>
              </a:rPr>
              <a:t>and </a:t>
            </a:r>
            <a:r>
              <a:rPr lang="en-US" sz="1200" b="1" dirty="0" smtClean="0">
                <a:solidFill>
                  <a:schemeClr val="bg2"/>
                </a:solidFill>
              </a:rPr>
              <a:t>11-17) </a:t>
            </a:r>
            <a:r>
              <a:rPr lang="en-US" sz="1200" b="1" dirty="0">
                <a:solidFill>
                  <a:schemeClr val="bg2"/>
                </a:solidFill>
              </a:rPr>
              <a:t>were significant at p &lt; 0.05. No other pair-wise comparisons were significant at p &lt; 0.05.</a:t>
            </a:r>
            <a:endParaRPr lang="en-US" sz="1200" dirty="0">
              <a:solidFill>
                <a:schemeClr val="bg2"/>
              </a:solidFill>
            </a:endParaRPr>
          </a:p>
        </p:txBody>
      </p:sp>
      <p:sp>
        <p:nvSpPr>
          <p:cNvPr id="6" name="title_cohort"/>
          <p:cNvSpPr txBox="1"/>
          <p:nvPr/>
        </p:nvSpPr>
        <p:spPr>
          <a:xfrm>
            <a:off x="3124200" y="1289818"/>
            <a:ext cx="4419600" cy="384721"/>
          </a:xfrm>
          <a:prstGeom prst="rect">
            <a:avLst/>
          </a:prstGeom>
          <a:noFill/>
        </p:spPr>
        <p:txBody>
          <a:bodyPr wrap="square" rtlCol="0">
            <a:spAutoFit/>
          </a:bodyPr>
          <a:lstStyle/>
          <a:p>
            <a:r>
              <a:rPr lang="en-US" sz="1900" b="1" kern="0" dirty="0" smtClean="0">
                <a:solidFill>
                  <a:srgbClr val="002060"/>
                </a:solidFill>
              </a:rPr>
              <a:t>(Follow-ups: July 2004 – June 2017)</a:t>
            </a:r>
            <a:endParaRPr lang="en-US" sz="19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38932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solidFill>
                  <a:srgbClr val="002060"/>
                </a:solidFill>
              </a:rPr>
              <a:t>Pediatric Heart Transplants</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Percentage Experiencing </a:t>
            </a:r>
            <a:r>
              <a:rPr lang="en-US" sz="2200" i="1" u="sng" dirty="0" smtClean="0">
                <a:solidFill>
                  <a:srgbClr val="002060"/>
                </a:solidFill>
              </a:rPr>
              <a:t>Treated</a:t>
            </a:r>
            <a:r>
              <a:rPr lang="en-US" sz="2200" dirty="0" smtClean="0">
                <a:solidFill>
                  <a:srgbClr val="002060"/>
                </a:solidFill>
              </a:rPr>
              <a:t> Rejection between Discharge and 1-Year Follow-Up by Maintenance Immunosuppression</a:t>
            </a:r>
            <a:br>
              <a:rPr lang="en-US" sz="2200" dirty="0" smtClean="0">
                <a:solidFill>
                  <a:srgbClr val="002060"/>
                </a:solidFill>
              </a:rPr>
            </a:br>
            <a:endParaRPr lang="en-US" sz="19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4688341"/>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4" name="TextBox 13"/>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7" name="pvalues"/>
          <p:cNvSpPr txBox="1"/>
          <p:nvPr/>
        </p:nvSpPr>
        <p:spPr>
          <a:xfrm>
            <a:off x="331345" y="5335640"/>
            <a:ext cx="8610611" cy="461665"/>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2"/>
                </a:solidFill>
              </a:rPr>
              <a:t>CyA + MMF/MPA vs. TAC + MMF/MPA for Overall, &lt;1, and 11-17 years </a:t>
            </a:r>
            <a:r>
              <a:rPr lang="en-US" sz="1200" b="1" dirty="0" smtClean="0">
                <a:solidFill>
                  <a:schemeClr val="bg2"/>
                </a:solidFill>
              </a:rPr>
              <a:t>and CyA/AZA vs. </a:t>
            </a:r>
            <a:r>
              <a:rPr lang="en-US" sz="1200" b="1" dirty="0">
                <a:solidFill>
                  <a:schemeClr val="bg2"/>
                </a:solidFill>
              </a:rPr>
              <a:t>TAC + MMF/MPA </a:t>
            </a:r>
            <a:r>
              <a:rPr lang="en-US" sz="1200" b="1" dirty="0" smtClean="0">
                <a:solidFill>
                  <a:schemeClr val="bg2"/>
                </a:solidFill>
              </a:rPr>
              <a:t>for 6-10 years were </a:t>
            </a:r>
            <a:r>
              <a:rPr lang="en-US" sz="1200" b="1" dirty="0">
                <a:solidFill>
                  <a:schemeClr val="bg2"/>
                </a:solidFill>
              </a:rPr>
              <a:t>significant at p &lt; 0.05. No other pair-wise comparisons were significant at p &lt; 0.05.</a:t>
            </a:r>
            <a:endParaRPr lang="en-US" sz="1200" dirty="0">
              <a:solidFill>
                <a:schemeClr val="bg2"/>
              </a:solidFill>
            </a:endParaRPr>
          </a:p>
        </p:txBody>
      </p:sp>
      <p:sp>
        <p:nvSpPr>
          <p:cNvPr id="3" name="title_cohort"/>
          <p:cNvSpPr txBox="1"/>
          <p:nvPr/>
        </p:nvSpPr>
        <p:spPr>
          <a:xfrm>
            <a:off x="2438400" y="1266735"/>
            <a:ext cx="4724400" cy="384721"/>
          </a:xfrm>
          <a:prstGeom prst="rect">
            <a:avLst/>
          </a:prstGeom>
          <a:noFill/>
        </p:spPr>
        <p:txBody>
          <a:bodyPr wrap="square" rtlCol="0">
            <a:spAutoFit/>
          </a:bodyPr>
          <a:lstStyle/>
          <a:p>
            <a:r>
              <a:rPr lang="en-US" sz="1900" b="1" dirty="0" smtClean="0">
                <a:solidFill>
                  <a:srgbClr val="002060"/>
                </a:solidFill>
              </a:rPr>
              <a:t>(Follow-ups: July 2004 – June 2017)</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670953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Percentage Experiencing </a:t>
            </a:r>
            <a:r>
              <a:rPr lang="en-US" sz="2200" i="1" u="sng" dirty="0" smtClean="0">
                <a:solidFill>
                  <a:srgbClr val="002060"/>
                </a:solidFill>
              </a:rPr>
              <a:t>Treated</a:t>
            </a:r>
            <a:r>
              <a:rPr lang="en-US" sz="2200" dirty="0" smtClean="0">
                <a:solidFill>
                  <a:srgbClr val="002060"/>
                </a:solidFill>
              </a:rPr>
              <a:t> Rejection between Discharge and 1-Year Follow-Up by Calcineurin Inhibitor Use at Discharge</a:t>
            </a:r>
            <a:br>
              <a:rPr lang="en-US" sz="2200" dirty="0" smtClean="0">
                <a:solidFill>
                  <a:srgbClr val="002060"/>
                </a:solidFill>
              </a:rPr>
            </a:br>
            <a:endParaRPr lang="en-US" sz="19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1903833"/>
              </p:ext>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7" name="pvalues"/>
          <p:cNvSpPr txBox="1"/>
          <p:nvPr/>
        </p:nvSpPr>
        <p:spPr>
          <a:xfrm>
            <a:off x="4191000" y="1702975"/>
            <a:ext cx="4267143" cy="292388"/>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pair-wise comparisons were significant at p&lt;0.05.</a:t>
            </a:r>
            <a:endParaRPr lang="en-US" sz="1300" dirty="0">
              <a:solidFill>
                <a:schemeClr val="bg2"/>
              </a:solidFill>
            </a:endParaRPr>
          </a:p>
        </p:txBody>
      </p:sp>
      <p:sp>
        <p:nvSpPr>
          <p:cNvPr id="3" name="title_cohort"/>
          <p:cNvSpPr txBox="1"/>
          <p:nvPr/>
        </p:nvSpPr>
        <p:spPr>
          <a:xfrm>
            <a:off x="2357968" y="1232508"/>
            <a:ext cx="4419600" cy="384721"/>
          </a:xfrm>
          <a:prstGeom prst="rect">
            <a:avLst/>
          </a:prstGeom>
          <a:noFill/>
        </p:spPr>
        <p:txBody>
          <a:bodyPr wrap="square" rtlCol="0">
            <a:spAutoFit/>
          </a:bodyPr>
          <a:lstStyle/>
          <a:p>
            <a:r>
              <a:rPr lang="en-US" sz="1900" b="1" dirty="0" smtClean="0">
                <a:solidFill>
                  <a:srgbClr val="002060"/>
                </a:solidFill>
              </a:rPr>
              <a:t>(Follow-ups: July 2004 – June 2017)</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515061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749"/>
            <a:ext cx="9144000" cy="11430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165350" y="1025036"/>
            <a:ext cx="5101168"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9038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p:nvPr/>
        </p:nvSpPr>
        <p:spPr>
          <a:xfrm>
            <a:off x="685800" y="1055586"/>
            <a:ext cx="2819400" cy="461665"/>
          </a:xfrm>
          <a:prstGeom prst="rect">
            <a:avLst/>
          </a:prstGeom>
          <a:noFill/>
        </p:spPr>
        <p:txBody>
          <a:bodyPr wrap="square" rtlCol="0">
            <a:spAutoFit/>
          </a:bodyPr>
          <a:lstStyle/>
          <a:p>
            <a:pPr algn="ctr"/>
            <a:r>
              <a:rPr lang="en-US" sz="2400" b="1" dirty="0" smtClean="0">
                <a:solidFill>
                  <a:srgbClr val="002060"/>
                </a:solidFill>
              </a:rPr>
              <a:t>Volume</a:t>
            </a:r>
            <a:endParaRPr lang="en-US" sz="2000" b="1" dirty="0">
              <a:solidFill>
                <a:srgbClr val="002060"/>
              </a:solidFill>
            </a:endParaRPr>
          </a:p>
        </p:txBody>
      </p:sp>
      <p:sp>
        <p:nvSpPr>
          <p:cNvPr id="14" name="title_cohort"/>
          <p:cNvSpPr txBox="1"/>
          <p:nvPr/>
        </p:nvSpPr>
        <p:spPr>
          <a:xfrm>
            <a:off x="2625583" y="1091514"/>
            <a:ext cx="6518417" cy="400110"/>
          </a:xfrm>
          <a:prstGeom prst="rect">
            <a:avLst/>
          </a:prstGeom>
          <a:noFill/>
        </p:spPr>
        <p:txBody>
          <a:bodyPr wrap="square" rtlCol="0">
            <a:spAutoFit/>
          </a:bodyPr>
          <a:lstStyle/>
          <a:p>
            <a:r>
              <a:rPr lang="en-US" sz="2000" b="1" dirty="0" smtClean="0">
                <a:solidFill>
                  <a:srgbClr val="002060"/>
                </a:solidFill>
              </a:rPr>
              <a:t>(Transplants: January 2004 – June 2017)</a:t>
            </a:r>
            <a:endParaRPr lang="en-US" sz="2000" b="1" dirty="0">
              <a:solidFill>
                <a:srgbClr val="002060"/>
              </a:solidFill>
            </a:endParaRPr>
          </a:p>
        </p:txBody>
      </p:sp>
      <p:sp>
        <p:nvSpPr>
          <p:cNvPr id="2" name="Title 1"/>
          <p:cNvSpPr>
            <a:spLocks noGrp="1"/>
          </p:cNvSpPr>
          <p:nvPr>
            <p:ph type="title"/>
          </p:nvPr>
        </p:nvSpPr>
        <p:spPr>
          <a:xfrm>
            <a:off x="0" y="228600"/>
            <a:ext cx="9144000" cy="922026"/>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 Distribution of Transplants by Location and Average Center</a:t>
            </a: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26959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solidFill>
                  <a:srgbClr val="002060"/>
                </a:solidFill>
              </a:rPr>
              <a:t>Pediatric Heart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Freedom from Cardiac Allograft Vasculopathy by Era </a:t>
            </a:r>
            <a:r>
              <a:rPr lang="en-US" sz="2800" dirty="0" smtClean="0">
                <a:solidFill>
                  <a:srgbClr val="002060"/>
                </a:solidFill>
              </a:rPr>
              <a:t/>
            </a:r>
            <a:br>
              <a:rPr lang="en-US" sz="2800" dirty="0" smtClean="0">
                <a:solidFill>
                  <a:srgbClr val="002060"/>
                </a:solidFill>
              </a:rPr>
            </a:br>
            <a:r>
              <a:rPr lang="en-US" sz="20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629400" y="2667000"/>
            <a:ext cx="1600200" cy="307777"/>
          </a:xfrm>
          <a:prstGeom prst="rect">
            <a:avLst/>
          </a:prstGeom>
          <a:noFill/>
        </p:spPr>
        <p:txBody>
          <a:bodyPr wrap="square" rtlCol="0">
            <a:spAutoFit/>
          </a:bodyPr>
          <a:lstStyle/>
          <a:p>
            <a:r>
              <a:rPr lang="en-US" sz="1400" b="1" dirty="0" smtClean="0">
                <a:solidFill>
                  <a:schemeClr val="bg2"/>
                </a:solidFill>
              </a:rPr>
              <a:t>p = 0.0019</a:t>
            </a:r>
            <a:endParaRPr lang="en-US" sz="1400" b="1" dirty="0">
              <a:solidFill>
                <a:schemeClr val="bg2"/>
              </a:solidFill>
            </a:endParaRPr>
          </a:p>
        </p:txBody>
      </p:sp>
      <p:sp>
        <p:nvSpPr>
          <p:cNvPr id="3" name="title_cohort"/>
          <p:cNvSpPr txBox="1"/>
          <p:nvPr/>
        </p:nvSpPr>
        <p:spPr>
          <a:xfrm>
            <a:off x="1815890" y="1095345"/>
            <a:ext cx="5512219"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732484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 by Induction</a:t>
            </a:r>
            <a:br>
              <a:rPr lang="en-US" sz="2400" dirty="0" smtClean="0">
                <a:solidFill>
                  <a:srgbClr val="002060"/>
                </a:solidFill>
              </a:rPr>
            </a:b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261293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pvalues"/>
          <p:cNvSpPr txBox="1"/>
          <p:nvPr/>
        </p:nvSpPr>
        <p:spPr>
          <a:xfrm>
            <a:off x="6396541" y="2514614"/>
            <a:ext cx="1066854"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0.0211</a:t>
            </a:r>
            <a:endParaRPr lang="en-US" sz="1400" b="1" dirty="0">
              <a:solidFill>
                <a:schemeClr val="bg2"/>
              </a:solidFill>
            </a:endParaRPr>
          </a:p>
        </p:txBody>
      </p:sp>
      <p:sp>
        <p:nvSpPr>
          <p:cNvPr id="3" name="title_cohort"/>
          <p:cNvSpPr txBox="1"/>
          <p:nvPr/>
        </p:nvSpPr>
        <p:spPr>
          <a:xfrm>
            <a:off x="1983316" y="1065351"/>
            <a:ext cx="5177368"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543456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 by Calcineurin</a:t>
            </a:r>
            <a:br>
              <a:rPr lang="en-US" sz="2400" dirty="0" smtClean="0">
                <a:solidFill>
                  <a:srgbClr val="002060"/>
                </a:solidFill>
              </a:rPr>
            </a:br>
            <a:r>
              <a:rPr lang="en-US" sz="2400" dirty="0" smtClean="0">
                <a:solidFill>
                  <a:srgbClr val="002060"/>
                </a:solidFill>
              </a:rPr>
              <a:t/>
            </a:r>
            <a:br>
              <a:rPr lang="en-US" sz="2400" dirty="0" smtClean="0">
                <a:solidFill>
                  <a:srgbClr val="002060"/>
                </a:solidFill>
              </a:rPr>
            </a:br>
            <a:r>
              <a:rPr lang="en-US" sz="2000" dirty="0" smtClean="0">
                <a:solidFill>
                  <a:srgbClr val="002060"/>
                </a:solidFill>
              </a:rPr>
              <a:t>Conditional on Survival to 1 Year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942395"/>
            <a:ext cx="2181896" cy="461665"/>
          </a:xfrm>
          <a:prstGeom prst="rect">
            <a:avLst/>
          </a:prstGeom>
          <a:noFill/>
        </p:spPr>
        <p:txBody>
          <a:bodyPr wrap="square" rtlCol="0">
            <a:spAutoFit/>
          </a:bodyPr>
          <a:lstStyle/>
          <a:p>
            <a:r>
              <a:rPr lang="en-US" sz="2400" b="1" dirty="0">
                <a:solidFill>
                  <a:srgbClr val="002060"/>
                </a:solidFill>
              </a:rPr>
              <a:t>Inhibitor </a:t>
            </a:r>
            <a:r>
              <a:rPr lang="en-US" sz="2400" b="1" dirty="0" smtClean="0">
                <a:solidFill>
                  <a:srgbClr val="002060"/>
                </a:solidFill>
              </a:rPr>
              <a:t>Use</a:t>
            </a:r>
            <a:endParaRPr lang="en-US" sz="2400" b="1" dirty="0">
              <a:solidFill>
                <a:srgbClr val="002060"/>
              </a:solidFill>
            </a:endParaRPr>
          </a:p>
        </p:txBody>
      </p:sp>
      <p:sp>
        <p:nvSpPr>
          <p:cNvPr id="18" name="pvalues"/>
          <p:cNvSpPr txBox="1"/>
          <p:nvPr/>
        </p:nvSpPr>
        <p:spPr>
          <a:xfrm>
            <a:off x="3736472" y="3048000"/>
            <a:ext cx="1142971" cy="294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0.2102</a:t>
            </a:r>
            <a:endParaRPr lang="en-US" sz="1400" b="1" dirty="0">
              <a:solidFill>
                <a:schemeClr val="bg2"/>
              </a:solidFill>
            </a:endParaRPr>
          </a:p>
        </p:txBody>
      </p:sp>
      <p:sp>
        <p:nvSpPr>
          <p:cNvPr id="17" name="title_cohort"/>
          <p:cNvSpPr txBox="1"/>
          <p:nvPr/>
        </p:nvSpPr>
        <p:spPr>
          <a:xfrm>
            <a:off x="3239529" y="975115"/>
            <a:ext cx="5257800" cy="400110"/>
          </a:xfrm>
          <a:prstGeom prst="rect">
            <a:avLst/>
          </a:prstGeom>
          <a:noFill/>
        </p:spPr>
        <p:txBody>
          <a:bodyPr wrap="square" rtlCol="0">
            <a:spAutoFit/>
          </a:bodyPr>
          <a:lstStyle/>
          <a:p>
            <a:r>
              <a:rPr lang="en-US" sz="2000" b="1" dirty="0" smtClean="0">
                <a:solidFill>
                  <a:srgbClr val="002060"/>
                </a:solidFill>
              </a:rPr>
              <a:t>(Transplants: January 2004 – June 2016)</a:t>
            </a:r>
            <a:endParaRPr lang="en-US" sz="2000" b="1"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33735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a:t>
            </a:r>
            <a:br>
              <a:rPr lang="en-US" sz="2400" dirty="0" smtClean="0">
                <a:solidFill>
                  <a:srgbClr val="002060"/>
                </a:solidFill>
              </a:rPr>
            </a:br>
            <a:r>
              <a:rPr lang="en-US" sz="24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143000" y="1009973"/>
            <a:ext cx="2438400" cy="461665"/>
          </a:xfrm>
          <a:prstGeom prst="rect">
            <a:avLst/>
          </a:prstGeom>
          <a:noFill/>
        </p:spPr>
        <p:txBody>
          <a:bodyPr wrap="square" rtlCol="0">
            <a:spAutoFit/>
          </a:bodyPr>
          <a:lstStyle/>
          <a:p>
            <a:r>
              <a:rPr lang="en-US" sz="2400" b="1" dirty="0">
                <a:solidFill>
                  <a:srgbClr val="002060"/>
                </a:solidFill>
              </a:rPr>
              <a:t>by Age </a:t>
            </a:r>
            <a:r>
              <a:rPr lang="en-US" sz="2400" b="1" dirty="0" smtClean="0">
                <a:solidFill>
                  <a:srgbClr val="002060"/>
                </a:solidFill>
              </a:rPr>
              <a:t>Group</a:t>
            </a:r>
            <a:endParaRPr lang="en-US" sz="2400" b="1" dirty="0">
              <a:solidFill>
                <a:srgbClr val="002060"/>
              </a:solidFill>
            </a:endParaRPr>
          </a:p>
        </p:txBody>
      </p:sp>
      <p:sp>
        <p:nvSpPr>
          <p:cNvPr id="13" name="pvalues"/>
          <p:cNvSpPr txBox="1"/>
          <p:nvPr/>
        </p:nvSpPr>
        <p:spPr>
          <a:xfrm>
            <a:off x="3130390" y="2971800"/>
            <a:ext cx="1229335"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&lt;0.0001</a:t>
            </a:r>
            <a:endParaRPr lang="en-US" sz="1400" b="1" dirty="0">
              <a:solidFill>
                <a:schemeClr val="bg2"/>
              </a:solidFill>
            </a:endParaRPr>
          </a:p>
        </p:txBody>
      </p:sp>
      <p:sp>
        <p:nvSpPr>
          <p:cNvPr id="5" name="title_cohort"/>
          <p:cNvSpPr txBox="1"/>
          <p:nvPr/>
        </p:nvSpPr>
        <p:spPr>
          <a:xfrm>
            <a:off x="3276600" y="1034457"/>
            <a:ext cx="5181600" cy="400110"/>
          </a:xfrm>
          <a:prstGeom prst="rect">
            <a:avLst/>
          </a:prstGeom>
          <a:noFill/>
        </p:spPr>
        <p:txBody>
          <a:bodyPr wrap="square" rtlCol="0">
            <a:spAutoFit/>
          </a:bodyPr>
          <a:lstStyle/>
          <a:p>
            <a:r>
              <a:rPr lang="en-US" sz="2000" b="1" dirty="0" smtClean="0">
                <a:solidFill>
                  <a:srgbClr val="002060"/>
                </a:solidFill>
              </a:rPr>
              <a:t>(Transplants: January 2004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63520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38200" y="907886"/>
            <a:ext cx="3505200" cy="461665"/>
          </a:xfrm>
          <a:prstGeom prst="rect">
            <a:avLst/>
          </a:prstGeom>
          <a:noFill/>
        </p:spPr>
        <p:txBody>
          <a:bodyPr wrap="square" rtlCol="0">
            <a:spAutoFit/>
          </a:bodyPr>
          <a:lstStyle/>
          <a:p>
            <a:r>
              <a:rPr lang="en-US" sz="2400" b="1" dirty="0">
                <a:solidFill>
                  <a:srgbClr val="002060"/>
                </a:solidFill>
              </a:rPr>
              <a:t>by </a:t>
            </a:r>
            <a:r>
              <a:rPr lang="en-US" sz="2400" b="1" dirty="0" smtClean="0">
                <a:solidFill>
                  <a:srgbClr val="002060"/>
                </a:solidFill>
              </a:rPr>
              <a:t>Ischemic Time</a:t>
            </a:r>
            <a:endParaRPr lang="en-US" sz="2400" b="1" dirty="0">
              <a:solidFill>
                <a:srgbClr val="002060"/>
              </a:solidFill>
            </a:endParaRPr>
          </a:p>
        </p:txBody>
      </p:sp>
      <p:sp>
        <p:nvSpPr>
          <p:cNvPr id="13" name="pvalues"/>
          <p:cNvSpPr txBox="1"/>
          <p:nvPr/>
        </p:nvSpPr>
        <p:spPr>
          <a:xfrm>
            <a:off x="3203045" y="2743200"/>
            <a:ext cx="1066853"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0.5691</a:t>
            </a:r>
            <a:endParaRPr lang="en-US" sz="1400" b="1" dirty="0">
              <a:solidFill>
                <a:schemeClr val="bg2"/>
              </a:solidFill>
            </a:endParaRPr>
          </a:p>
        </p:txBody>
      </p:sp>
      <p:sp>
        <p:nvSpPr>
          <p:cNvPr id="5" name="title_cohort"/>
          <p:cNvSpPr txBox="1"/>
          <p:nvPr/>
        </p:nvSpPr>
        <p:spPr>
          <a:xfrm>
            <a:off x="3429000" y="943750"/>
            <a:ext cx="5181600" cy="400110"/>
          </a:xfrm>
          <a:prstGeom prst="rect">
            <a:avLst/>
          </a:prstGeom>
          <a:noFill/>
        </p:spPr>
        <p:txBody>
          <a:bodyPr wrap="square" rtlCol="0">
            <a:spAutoFit/>
          </a:bodyPr>
          <a:lstStyle/>
          <a:p>
            <a:r>
              <a:rPr lang="en-US" sz="2000" b="1" dirty="0" smtClean="0">
                <a:solidFill>
                  <a:srgbClr val="002060"/>
                </a:solidFill>
              </a:rPr>
              <a:t>(Transplants: January 2004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627154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11430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 </a:t>
            </a:r>
            <a:r>
              <a:rPr lang="en-US" sz="2400" dirty="0">
                <a:solidFill>
                  <a:srgbClr val="002060"/>
                </a:solidFill>
              </a:rPr>
              <a:t>by </a:t>
            </a:r>
            <a:r>
              <a:rPr lang="en-US" sz="2400" dirty="0" smtClean="0">
                <a:solidFill>
                  <a:srgbClr val="002060"/>
                </a:solidFill>
              </a:rPr>
              <a:t>Ischemic </a:t>
            </a:r>
            <a:br>
              <a:rPr lang="en-US" sz="2400" dirty="0" smtClean="0">
                <a:solidFill>
                  <a:srgbClr val="002060"/>
                </a:solidFill>
              </a:rPr>
            </a:br>
            <a:r>
              <a:rPr lang="en-US" sz="24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txBox="1"/>
          <p:nvPr/>
        </p:nvSpPr>
        <p:spPr>
          <a:xfrm>
            <a:off x="533400" y="996934"/>
            <a:ext cx="5715000" cy="461665"/>
          </a:xfrm>
          <a:prstGeom prst="rect">
            <a:avLst/>
          </a:prstGeom>
          <a:noFill/>
        </p:spPr>
        <p:txBody>
          <a:bodyPr wrap="square" rtlCol="0">
            <a:spAutoFit/>
          </a:bodyPr>
          <a:lstStyle/>
          <a:p>
            <a:r>
              <a:rPr lang="en-US" sz="2400" b="1" dirty="0" smtClean="0">
                <a:solidFill>
                  <a:srgbClr val="002060"/>
                </a:solidFill>
              </a:rPr>
              <a:t>Time </a:t>
            </a:r>
            <a:r>
              <a:rPr lang="en-US" sz="2400" b="1" dirty="0">
                <a:solidFill>
                  <a:srgbClr val="002060"/>
                </a:solidFill>
              </a:rPr>
              <a:t>and Recipient </a:t>
            </a:r>
            <a:r>
              <a:rPr lang="en-US" sz="2400" b="1" dirty="0" smtClean="0">
                <a:solidFill>
                  <a:srgbClr val="002060"/>
                </a:solidFill>
              </a:rPr>
              <a:t>Age</a:t>
            </a:r>
            <a:endParaRPr lang="en-US" sz="2400" b="1" dirty="0">
              <a:solidFill>
                <a:srgbClr val="002060"/>
              </a:solidFill>
            </a:endParaRPr>
          </a:p>
        </p:txBody>
      </p:sp>
      <p:sp>
        <p:nvSpPr>
          <p:cNvPr id="17" name="pvalues"/>
          <p:cNvSpPr txBox="1"/>
          <p:nvPr/>
        </p:nvSpPr>
        <p:spPr>
          <a:xfrm>
            <a:off x="1447800" y="2702431"/>
            <a:ext cx="2133621" cy="761975"/>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&lt;1 year: p=0.9825</a:t>
            </a:r>
          </a:p>
          <a:p>
            <a:r>
              <a:rPr lang="en-US" sz="1400" b="1" dirty="0" smtClean="0">
                <a:solidFill>
                  <a:schemeClr val="bg2"/>
                </a:solidFill>
              </a:rPr>
              <a:t>1-10 years: p=0.9587 11-17 years: p=0.9541</a:t>
            </a:r>
            <a:endParaRPr lang="en-US" sz="1400" b="1" dirty="0">
              <a:solidFill>
                <a:schemeClr val="bg2"/>
              </a:solidFill>
            </a:endParaRPr>
          </a:p>
        </p:txBody>
      </p:sp>
      <p:sp>
        <p:nvSpPr>
          <p:cNvPr id="6" name="title_cohort"/>
          <p:cNvSpPr txBox="1"/>
          <p:nvPr/>
        </p:nvSpPr>
        <p:spPr>
          <a:xfrm>
            <a:off x="4133850" y="1043100"/>
            <a:ext cx="4652963" cy="369332"/>
          </a:xfrm>
          <a:prstGeom prst="rect">
            <a:avLst/>
          </a:prstGeom>
          <a:noFill/>
        </p:spPr>
        <p:txBody>
          <a:bodyPr wrap="square" rtlCol="0">
            <a:spAutoFit/>
          </a:bodyPr>
          <a:lstStyle/>
          <a:p>
            <a:r>
              <a:rPr lang="en-US" b="1" dirty="0" smtClean="0">
                <a:solidFill>
                  <a:srgbClr val="002060"/>
                </a:solidFill>
              </a:rPr>
              <a:t>(Transplants: January 2004 – June 2016)</a:t>
            </a:r>
            <a:endParaRPr lang="en-US"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625027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200" dirty="0" smtClean="0">
                <a:solidFill>
                  <a:srgbClr val="002060"/>
                </a:solidFill>
              </a:rPr>
              <a:t>Graft Survival Following Report of </a:t>
            </a:r>
            <a:r>
              <a:rPr lang="en-US" sz="2200" dirty="0">
                <a:solidFill>
                  <a:srgbClr val="002060"/>
                </a:solidFill>
              </a:rPr>
              <a:t>Cardiac Allograft </a:t>
            </a:r>
            <a:r>
              <a:rPr lang="en-US" sz="2400" dirty="0" smtClean="0">
                <a:solidFill>
                  <a:srgbClr val="002060"/>
                </a:solidFill>
              </a:rPr>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43934" y="1040751"/>
            <a:ext cx="4572000" cy="430887"/>
          </a:xfrm>
          <a:prstGeom prst="rect">
            <a:avLst/>
          </a:prstGeom>
          <a:noFill/>
        </p:spPr>
        <p:txBody>
          <a:bodyPr wrap="square" rtlCol="0">
            <a:spAutoFit/>
          </a:bodyPr>
          <a:lstStyle/>
          <a:p>
            <a:r>
              <a:rPr lang="en-US" sz="2200" b="1" dirty="0">
                <a:solidFill>
                  <a:srgbClr val="002060"/>
                </a:solidFill>
              </a:rPr>
              <a:t>Vasculopathy by Age </a:t>
            </a:r>
            <a:r>
              <a:rPr lang="en-US" sz="2200" b="1" dirty="0" smtClean="0">
                <a:solidFill>
                  <a:srgbClr val="002060"/>
                </a:solidFill>
              </a:rPr>
              <a:t>Group</a:t>
            </a:r>
            <a:endParaRPr lang="en-US" sz="2200" b="1" dirty="0">
              <a:solidFill>
                <a:srgbClr val="002060"/>
              </a:solidFill>
            </a:endParaRPr>
          </a:p>
        </p:txBody>
      </p:sp>
      <p:sp>
        <p:nvSpPr>
          <p:cNvPr id="13" name="pvalues"/>
          <p:cNvSpPr txBox="1"/>
          <p:nvPr/>
        </p:nvSpPr>
        <p:spPr>
          <a:xfrm>
            <a:off x="5943600" y="4267200"/>
            <a:ext cx="1309242"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0.2051</a:t>
            </a:r>
            <a:endParaRPr lang="en-US" sz="1400" b="1" dirty="0">
              <a:solidFill>
                <a:schemeClr val="bg2"/>
              </a:solidFill>
            </a:endParaRPr>
          </a:p>
        </p:txBody>
      </p:sp>
      <p:sp>
        <p:nvSpPr>
          <p:cNvPr id="12" name="title_cohort"/>
          <p:cNvSpPr txBox="1"/>
          <p:nvPr/>
        </p:nvSpPr>
        <p:spPr>
          <a:xfrm>
            <a:off x="3872973" y="1054599"/>
            <a:ext cx="5257798" cy="400110"/>
          </a:xfrm>
          <a:prstGeom prst="rect">
            <a:avLst/>
          </a:prstGeom>
          <a:noFill/>
        </p:spPr>
        <p:txBody>
          <a:bodyPr wrap="square" rtlCol="0">
            <a:spAutoFit/>
          </a:bodyPr>
          <a:lstStyle/>
          <a:p>
            <a:pPr algn="ctr"/>
            <a:r>
              <a:rPr lang="en-US" sz="2000" b="1" dirty="0" smtClean="0">
                <a:solidFill>
                  <a:srgbClr val="002060"/>
                </a:solidFill>
              </a:rPr>
              <a:t>(Transplants: January 2004 – June 2016)</a:t>
            </a:r>
            <a:endParaRPr lang="en-US" sz="2000" b="1" dirty="0">
              <a:solidFill>
                <a:srgbClr val="002060"/>
              </a:solidFill>
            </a:endParaRPr>
          </a:p>
        </p:txBody>
      </p:sp>
      <p:sp>
        <p:nvSpPr>
          <p:cNvPr id="6" name="TextBox 5"/>
          <p:cNvSpPr txBox="1"/>
          <p:nvPr/>
        </p:nvSpPr>
        <p:spPr>
          <a:xfrm>
            <a:off x="1452034" y="3862409"/>
            <a:ext cx="2203704" cy="307777"/>
          </a:xfrm>
          <a:prstGeom prst="rect">
            <a:avLst/>
          </a:prstGeom>
          <a:solidFill>
            <a:schemeClr val="tx1"/>
          </a:solidFill>
        </p:spPr>
        <p:txBody>
          <a:bodyPr wrap="square" rtlCol="0">
            <a:spAutoFit/>
          </a:bodyPr>
          <a:lstStyle/>
          <a:p>
            <a:r>
              <a:rPr lang="en-US" sz="1400" b="1" dirty="0" smtClean="0">
                <a:solidFill>
                  <a:schemeClr val="bg2"/>
                </a:solidFill>
              </a:rPr>
              <a:t>Age at transplant:</a:t>
            </a:r>
            <a:endParaRPr lang="en-US" sz="1400" b="1" dirty="0">
              <a:solidFill>
                <a:schemeClr val="bg2"/>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25966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Severe Renal Dysfunction* by Age Group</a:t>
            </a:r>
            <a:r>
              <a:rPr lang="en-US" sz="3200" dirty="0" smtClean="0">
                <a:solidFill>
                  <a:srgbClr val="002060"/>
                </a:solidFill>
              </a:rPr>
              <a:t/>
            </a:r>
            <a:br>
              <a:rPr lang="en-US" sz="32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459919"/>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values"/>
          <p:cNvSpPr txBox="1"/>
          <p:nvPr/>
        </p:nvSpPr>
        <p:spPr>
          <a:xfrm>
            <a:off x="1371600" y="3192849"/>
            <a:ext cx="44196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pair-wise comparisons were significant at p&lt;0.05 except &lt;1 vs. 1-5 and 6-10 vs. 11-17.</a:t>
            </a:r>
          </a:p>
        </p:txBody>
      </p:sp>
      <p:sp>
        <p:nvSpPr>
          <p:cNvPr id="3" name="title_cohort"/>
          <p:cNvSpPr txBox="1"/>
          <p:nvPr/>
        </p:nvSpPr>
        <p:spPr>
          <a:xfrm>
            <a:off x="0" y="1042983"/>
            <a:ext cx="9144000" cy="400110"/>
          </a:xfrm>
          <a:prstGeom prst="rect">
            <a:avLst/>
          </a:prstGeom>
          <a:noFill/>
        </p:spPr>
        <p:txBody>
          <a:bodyPr wrap="square" rtlCol="0">
            <a:spAutoFit/>
          </a:bodyPr>
          <a:lstStyle/>
          <a:p>
            <a:pPr algn="ctr"/>
            <a:r>
              <a:rPr lang="en-US" sz="2000" b="1" dirty="0" smtClean="0">
                <a:solidFill>
                  <a:srgbClr val="002060"/>
                </a:solidFill>
              </a:rPr>
              <a:t>(Transplants: January 2004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733581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solidFill>
                  <a:srgbClr val="002060"/>
                </a:solidFill>
              </a:rPr>
              <a:t>Pediatric Heart Transplants</a:t>
            </a:r>
            <a:br>
              <a:rPr lang="en-US" sz="2600" dirty="0" smtClean="0">
                <a:solidFill>
                  <a:srgbClr val="002060"/>
                </a:solidFill>
              </a:rPr>
            </a:br>
            <a:r>
              <a:rPr lang="en-US" sz="2400" dirty="0">
                <a:solidFill>
                  <a:srgbClr val="002060"/>
                </a:solidFill>
              </a:rPr>
              <a:t>Freedom from Severe Renal Dysfunction* by Calcineurin</a:t>
            </a:r>
            <a:r>
              <a:rPr lang="en-US" sz="2400" dirty="0" smtClean="0">
                <a:solidFill>
                  <a:srgbClr val="002060"/>
                </a:solidFill>
              </a:rPr>
              <a:t/>
            </a:r>
            <a:br>
              <a:rPr lang="en-US" sz="2400" dirty="0" smtClean="0">
                <a:solidFill>
                  <a:srgbClr val="002060"/>
                </a:solidFill>
              </a:rPr>
            </a:br>
            <a:r>
              <a:rPr lang="en-US" sz="2000" dirty="0" smtClean="0">
                <a:solidFill>
                  <a:srgbClr val="002060"/>
                </a:solidFill>
              </a:rPr>
              <a:t/>
            </a:r>
            <a:br>
              <a:rPr lang="en-US" sz="2000" dirty="0" smtClean="0">
                <a:solidFill>
                  <a:srgbClr val="002060"/>
                </a:solidFill>
              </a:rPr>
            </a:br>
            <a:r>
              <a:rPr lang="en-US" sz="2000" dirty="0" smtClean="0">
                <a:solidFill>
                  <a:srgbClr val="002060"/>
                </a:solidFill>
              </a:rPr>
              <a:t> Conditional on Survival to 1 Year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9932322"/>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69363" y="886067"/>
            <a:ext cx="2491513" cy="461665"/>
          </a:xfrm>
          <a:prstGeom prst="rect">
            <a:avLst/>
          </a:prstGeom>
          <a:noFill/>
        </p:spPr>
        <p:txBody>
          <a:bodyPr wrap="square" rtlCol="0">
            <a:spAutoFit/>
          </a:bodyPr>
          <a:lstStyle/>
          <a:p>
            <a:r>
              <a:rPr lang="en-US" sz="2400" b="1" dirty="0">
                <a:solidFill>
                  <a:srgbClr val="002060"/>
                </a:solidFill>
              </a:rPr>
              <a:t>Inhibitor </a:t>
            </a:r>
            <a:r>
              <a:rPr lang="en-US" sz="2400" b="1" dirty="0" smtClean="0">
                <a:solidFill>
                  <a:srgbClr val="002060"/>
                </a:solidFill>
              </a:rPr>
              <a:t>Use</a:t>
            </a:r>
            <a:endParaRPr lang="en-US" sz="2400" b="1" dirty="0">
              <a:solidFill>
                <a:srgbClr val="002060"/>
              </a:solidFill>
            </a:endParaRPr>
          </a:p>
        </p:txBody>
      </p:sp>
      <p:sp>
        <p:nvSpPr>
          <p:cNvPr id="13" name="pvalues"/>
          <p:cNvSpPr txBox="1"/>
          <p:nvPr/>
        </p:nvSpPr>
        <p:spPr>
          <a:xfrm>
            <a:off x="5549721" y="2667000"/>
            <a:ext cx="1523990" cy="299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0.9257</a:t>
            </a:r>
            <a:endParaRPr lang="en-US" sz="1400" b="1" dirty="0">
              <a:solidFill>
                <a:schemeClr val="bg2"/>
              </a:solidFill>
            </a:endParaRPr>
          </a:p>
        </p:txBody>
      </p:sp>
      <p:sp>
        <p:nvSpPr>
          <p:cNvPr id="12" name="title_cohort"/>
          <p:cNvSpPr txBox="1"/>
          <p:nvPr/>
        </p:nvSpPr>
        <p:spPr>
          <a:xfrm>
            <a:off x="3124200" y="925551"/>
            <a:ext cx="5423080" cy="400110"/>
          </a:xfrm>
          <a:prstGeom prst="rect">
            <a:avLst/>
          </a:prstGeom>
          <a:noFill/>
        </p:spPr>
        <p:txBody>
          <a:bodyPr wrap="square" rtlCol="0">
            <a:spAutoFit/>
          </a:bodyPr>
          <a:lstStyle/>
          <a:p>
            <a:r>
              <a:rPr lang="en-US" sz="2000" b="1" dirty="0" smtClean="0">
                <a:solidFill>
                  <a:srgbClr val="002060"/>
                </a:solidFill>
              </a:rPr>
              <a:t>(Transplants: January 2004 – June 2016)</a:t>
            </a:r>
            <a:endParaRPr lang="en-US" sz="2000" b="1"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697420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Renal Replacement Therapy by Age Group</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6498438"/>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1524000" y="3243617"/>
            <a:ext cx="4648200" cy="566383"/>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All </a:t>
            </a:r>
            <a:r>
              <a:rPr lang="en-US" sz="1400" b="1" dirty="0">
                <a:solidFill>
                  <a:schemeClr val="bg2"/>
                </a:solidFill>
              </a:rPr>
              <a:t>pair-wise comparisons were significant at &lt;0.05 except &lt;1 vs. </a:t>
            </a:r>
            <a:r>
              <a:rPr lang="en-US" sz="1400" b="1" dirty="0" smtClean="0">
                <a:solidFill>
                  <a:schemeClr val="bg2"/>
                </a:solidFill>
              </a:rPr>
              <a:t>1-5 and 6-10 vs. 11-17.</a:t>
            </a:r>
            <a:endParaRPr lang="en-US" sz="1400" b="1" dirty="0">
              <a:solidFill>
                <a:schemeClr val="bg2"/>
              </a:solidFill>
            </a:endParaRPr>
          </a:p>
        </p:txBody>
      </p:sp>
      <p:sp>
        <p:nvSpPr>
          <p:cNvPr id="3" name="title_cohort"/>
          <p:cNvSpPr txBox="1"/>
          <p:nvPr/>
        </p:nvSpPr>
        <p:spPr>
          <a:xfrm>
            <a:off x="1981200" y="1047690"/>
            <a:ext cx="5211234"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70782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507992"/>
            <a:ext cx="9144000" cy="406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extBox 2"/>
          <p:cNvSpPr txBox="1"/>
          <p:nvPr/>
        </p:nvSpPr>
        <p:spPr>
          <a:xfrm>
            <a:off x="96671" y="713390"/>
            <a:ext cx="4322929" cy="461665"/>
          </a:xfrm>
          <a:prstGeom prst="rect">
            <a:avLst/>
          </a:prstGeom>
          <a:noFill/>
        </p:spPr>
        <p:txBody>
          <a:bodyPr wrap="square" rtlCol="0">
            <a:spAutoFit/>
          </a:bodyPr>
          <a:lstStyle/>
          <a:p>
            <a:r>
              <a:rPr lang="en-US" sz="2400" b="1" dirty="0">
                <a:solidFill>
                  <a:srgbClr val="002060"/>
                </a:solidFill>
              </a:rPr>
              <a:t>Recipient Age Distribution</a:t>
            </a:r>
          </a:p>
        </p:txBody>
      </p:sp>
      <p:sp>
        <p:nvSpPr>
          <p:cNvPr id="5" name="title_cohort"/>
          <p:cNvSpPr txBox="1"/>
          <p:nvPr/>
        </p:nvSpPr>
        <p:spPr>
          <a:xfrm>
            <a:off x="3999471" y="739045"/>
            <a:ext cx="5334000" cy="400110"/>
          </a:xfrm>
          <a:prstGeom prst="rect">
            <a:avLst/>
          </a:prstGeom>
          <a:noFill/>
        </p:spPr>
        <p:txBody>
          <a:bodyPr wrap="square" rtlCol="0">
            <a:spAutoFit/>
          </a:bodyPr>
          <a:lstStyle/>
          <a:p>
            <a:r>
              <a:rPr lang="en-US" sz="2000" b="1" dirty="0" smtClean="0">
                <a:solidFill>
                  <a:srgbClr val="002060"/>
                </a:solidFill>
              </a:rPr>
              <a:t>(Transplants: January 2004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905319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Post-Transplant </a:t>
            </a:r>
            <a:r>
              <a:rPr lang="en-US" sz="2400" dirty="0">
                <a:solidFill>
                  <a:srgbClr val="002060"/>
                </a:solidFill>
              </a:rPr>
              <a:t>Malignancy</a:t>
            </a:r>
            <a:br>
              <a:rPr lang="en-US" sz="2400" dirty="0">
                <a:solidFill>
                  <a:srgbClr val="002060"/>
                </a:solidFill>
              </a:rPr>
            </a:br>
            <a:r>
              <a:rPr lang="en-US" sz="2400" dirty="0" smtClean="0">
                <a:solidFill>
                  <a:srgbClr val="002060"/>
                </a:solidFill>
              </a:rPr>
              <a:t>Cumulative Morbidity Rates in </a:t>
            </a:r>
            <a:r>
              <a:rPr lang="en-US" sz="2400" u="sng" dirty="0" smtClean="0">
                <a:solidFill>
                  <a:srgbClr val="002060"/>
                </a:solidFill>
              </a:rPr>
              <a:t>Survivors</a:t>
            </a:r>
            <a:endParaRPr lang="en-US" sz="2000" dirty="0">
              <a:solidFill>
                <a:srgbClr val="002060"/>
              </a:solidFill>
            </a:endParaRPr>
          </a:p>
        </p:txBody>
      </p:sp>
      <p:graphicFrame>
        <p:nvGraphicFramePr>
          <p:cNvPr id="13" name="Content Placeholder 12"/>
          <p:cNvGraphicFramePr>
            <a:graphicFrameLocks noGrp="1"/>
          </p:cNvGraphicFramePr>
          <p:nvPr>
            <p:ph idx="1"/>
            <p:extLst/>
          </p:nvPr>
        </p:nvGraphicFramePr>
        <p:xfrm>
          <a:off x="304800" y="2097023"/>
          <a:ext cx="8305800" cy="287898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519541">
                <a:tc gridSpan="2">
                  <a:txBody>
                    <a:bodyPr/>
                    <a:lstStyle/>
                    <a:p>
                      <a:pPr algn="ct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10-Year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0886">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600" b="1" i="0" u="none" strike="noStrike" dirty="0">
                          <a:solidFill>
                            <a:srgbClr val="000000"/>
                          </a:solidFill>
                          <a:effectLst/>
                          <a:latin typeface="+mn-lt"/>
                        </a:rPr>
                        <a:t>6,273 (98.3%)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3,642 (95.3%)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1,602 (90.5%)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886">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600" b="1" i="0" u="none" strike="noStrike" dirty="0">
                          <a:solidFill>
                            <a:srgbClr val="000000"/>
                          </a:solidFill>
                          <a:effectLst/>
                          <a:latin typeface="+mn-lt"/>
                        </a:rPr>
                        <a:t>107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180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169 (9.5%)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bg2"/>
                          </a:solidFill>
                          <a:latin typeface="+mn-lt"/>
                          <a:ea typeface="+mn-ea"/>
                          <a:cs typeface="+mn-cs"/>
                        </a:rPr>
                        <a:t>Malignancy Type*</a:t>
                      </a:r>
                      <a:endParaRPr lang="en-US" sz="1600" b="1" i="1" kern="1200" baseline="0" dirty="0">
                        <a:solidFill>
                          <a:schemeClr val="bg2"/>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en-US" sz="1600" b="1" i="1" baseline="0" dirty="0" smtClean="0">
                          <a:solidFill>
                            <a:schemeClr val="bg2"/>
                          </a:solidFill>
                        </a:rPr>
                        <a:t>Lymphoma</a:t>
                      </a:r>
                      <a:endParaRPr lang="en-US" sz="1600" baseline="0" dirty="0">
                        <a:solidFill>
                          <a:schemeClr val="bg2"/>
                        </a:solidFill>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Other</a:t>
                      </a:r>
                      <a:endParaRPr lang="en-US" sz="1600" baseline="0" dirty="0">
                        <a:solidFill>
                          <a:schemeClr val="bg2"/>
                        </a:solidFill>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Skin</a:t>
                      </a:r>
                      <a:endParaRPr lang="en-US" sz="1600" b="1" i="1" kern="1200" baseline="0" dirty="0">
                        <a:solidFill>
                          <a:schemeClr val="bg2"/>
                        </a:solidFill>
                        <a:latin typeface="+mn-lt"/>
                        <a:ea typeface="+mn-ea"/>
                        <a:cs typeface="+mn-cs"/>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bg2"/>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Type not reported</a:t>
                      </a:r>
                      <a:endParaRPr lang="en-US" sz="1600" b="1" i="1" kern="1200" baseline="0" dirty="0">
                        <a:solidFill>
                          <a:schemeClr val="bg2"/>
                        </a:solidFill>
                        <a:latin typeface="+mn-lt"/>
                        <a:ea typeface="+mn-ea"/>
                        <a:cs typeface="+mn-cs"/>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smtClean="0">
                          <a:solidFill>
                            <a:srgbClr val="000000"/>
                          </a:solidFill>
                          <a:effectLst/>
                          <a:latin typeface="+mn-lt"/>
                        </a:rPr>
                        <a:t>0</a:t>
                      </a:r>
                      <a:endParaRPr lang="en-US" sz="16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smtClean="0">
                          <a:solidFill>
                            <a:srgbClr val="000000"/>
                          </a:solidFill>
                          <a:effectLst/>
                          <a:latin typeface="+mn-lt"/>
                        </a:rPr>
                        <a:t>0</a:t>
                      </a:r>
                      <a:endParaRPr lang="en-US" sz="16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smtClean="0">
                          <a:solidFill>
                            <a:srgbClr val="000000"/>
                          </a:solidFill>
                          <a:effectLst/>
                          <a:latin typeface="+mn-lt"/>
                        </a:rPr>
                        <a:t>1</a:t>
                      </a:r>
                      <a:endParaRPr lang="en-US" sz="16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solidFill>
                  <a:schemeClr val="bg2"/>
                </a:solidFill>
              </a:rPr>
              <a:t>*Recipients may have experienced more than one type of malignancy so sum of individual malignancy types may be greater than total number with malignancy.</a:t>
            </a:r>
            <a:endParaRPr lang="en-US" sz="1500" dirty="0">
              <a:solidFill>
                <a:schemeClr val="bg2"/>
              </a:solidFill>
            </a:endParaRPr>
          </a:p>
        </p:txBody>
      </p:sp>
      <p:sp>
        <p:nvSpPr>
          <p:cNvPr id="3" name="title_cohort"/>
          <p:cNvSpPr txBox="1"/>
          <p:nvPr/>
        </p:nvSpPr>
        <p:spPr>
          <a:xfrm>
            <a:off x="1934634" y="1444325"/>
            <a:ext cx="5562600" cy="400110"/>
          </a:xfrm>
          <a:prstGeom prst="rect">
            <a:avLst/>
          </a:prstGeom>
          <a:noFill/>
        </p:spPr>
        <p:txBody>
          <a:bodyPr wrap="square" rtlCol="0">
            <a:spAutoFit/>
          </a:bodyPr>
          <a:lstStyle/>
          <a:p>
            <a:r>
              <a:rPr lang="en-US" sz="2000" b="1" dirty="0" smtClean="0">
                <a:solidFill>
                  <a:srgbClr val="002060"/>
                </a:solidFill>
              </a:rPr>
              <a:t>(Transplants: January </a:t>
            </a:r>
            <a:r>
              <a:rPr lang="en-US" sz="2000" b="1" dirty="0">
                <a:solidFill>
                  <a:srgbClr val="002060"/>
                </a:solidFill>
              </a:rPr>
              <a:t>1994 – June </a:t>
            </a:r>
            <a:r>
              <a:rPr lang="en-US" sz="2000" b="1" dirty="0" smtClean="0">
                <a:solidFill>
                  <a:srgbClr val="002060"/>
                </a:solidFill>
              </a:rPr>
              <a:t>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273991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Post-Transplant </a:t>
            </a:r>
            <a:r>
              <a:rPr lang="en-US" sz="2400" dirty="0">
                <a:solidFill>
                  <a:srgbClr val="002060"/>
                </a:solidFill>
              </a:rPr>
              <a:t>Malignancy</a:t>
            </a:r>
            <a:br>
              <a:rPr lang="en-US" sz="2400" dirty="0">
                <a:solidFill>
                  <a:srgbClr val="002060"/>
                </a:solidFill>
              </a:rPr>
            </a:br>
            <a:r>
              <a:rPr lang="en-US" sz="2400" dirty="0" smtClean="0">
                <a:solidFill>
                  <a:srgbClr val="002060"/>
                </a:solidFill>
              </a:rPr>
              <a:t>Cumulative Morbidity Rates in </a:t>
            </a:r>
            <a:r>
              <a:rPr lang="en-US" sz="2400" u="sng" dirty="0" smtClean="0">
                <a:solidFill>
                  <a:srgbClr val="002060"/>
                </a:solidFill>
              </a:rPr>
              <a:t>Survivors</a:t>
            </a:r>
            <a:endParaRPr lang="en-US" sz="2000" dirty="0">
              <a:solidFill>
                <a:srgbClr val="002060"/>
              </a:solidFill>
            </a:endParaRPr>
          </a:p>
        </p:txBody>
      </p:sp>
      <p:graphicFrame>
        <p:nvGraphicFramePr>
          <p:cNvPr id="13" name="Content Placeholder 12"/>
          <p:cNvGraphicFramePr>
            <a:graphicFrameLocks noGrp="1"/>
          </p:cNvGraphicFramePr>
          <p:nvPr>
            <p:ph idx="1"/>
            <p:extLst/>
          </p:nvPr>
        </p:nvGraphicFramePr>
        <p:xfrm>
          <a:off x="266699" y="1888788"/>
          <a:ext cx="8610602" cy="3962398"/>
        </p:xfrm>
        <a:graphic>
          <a:graphicData uri="http://schemas.openxmlformats.org/drawingml/2006/table">
            <a:tbl>
              <a:tblPr bandRow="1">
                <a:tableStyleId>{5C22544A-7EE6-4342-B048-85BDC9FD1C3A}</a:tableStyleId>
              </a:tblPr>
              <a:tblGrid>
                <a:gridCol w="1184945">
                  <a:extLst>
                    <a:ext uri="{9D8B030D-6E8A-4147-A177-3AD203B41FA5}">
                      <a16:colId xmlns:a16="http://schemas.microsoft.com/office/drawing/2014/main" val="20000"/>
                    </a:ext>
                  </a:extLst>
                </a:gridCol>
                <a:gridCol w="2053905">
                  <a:extLst>
                    <a:ext uri="{9D8B030D-6E8A-4147-A177-3AD203B41FA5}">
                      <a16:colId xmlns:a16="http://schemas.microsoft.com/office/drawing/2014/main" val="20001"/>
                    </a:ext>
                  </a:extLst>
                </a:gridCol>
                <a:gridCol w="1342938">
                  <a:extLst>
                    <a:ext uri="{9D8B030D-6E8A-4147-A177-3AD203B41FA5}">
                      <a16:colId xmlns:a16="http://schemas.microsoft.com/office/drawing/2014/main" val="20002"/>
                    </a:ext>
                  </a:extLst>
                </a:gridCol>
                <a:gridCol w="1342938">
                  <a:extLst>
                    <a:ext uri="{9D8B030D-6E8A-4147-A177-3AD203B41FA5}">
                      <a16:colId xmlns:a16="http://schemas.microsoft.com/office/drawing/2014/main" val="20003"/>
                    </a:ext>
                  </a:extLst>
                </a:gridCol>
                <a:gridCol w="1342938">
                  <a:extLst>
                    <a:ext uri="{9D8B030D-6E8A-4147-A177-3AD203B41FA5}">
                      <a16:colId xmlns:a16="http://schemas.microsoft.com/office/drawing/2014/main" val="20004"/>
                    </a:ext>
                  </a:extLst>
                </a:gridCol>
                <a:gridCol w="1342938">
                  <a:extLst>
                    <a:ext uri="{9D8B030D-6E8A-4147-A177-3AD203B41FA5}">
                      <a16:colId xmlns:a16="http://schemas.microsoft.com/office/drawing/2014/main" val="20005"/>
                    </a:ext>
                  </a:extLst>
                </a:gridCol>
              </a:tblGrid>
              <a:tr h="567992">
                <a:tc rowSpan="2">
                  <a:txBody>
                    <a:bodyPr/>
                    <a:lstStyle/>
                    <a:p>
                      <a:pPr algn="ctr"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rtl="0" fontAlgn="t"/>
                      <a:r>
                        <a:rPr lang="en-US" sz="1500" b="1" dirty="0" smtClean="0">
                          <a:solidFill>
                            <a:schemeClr val="bg2"/>
                          </a:solidFill>
                        </a:rPr>
                        <a:t>Recipient Age</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567992">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500" b="1" dirty="0" smtClean="0">
                          <a:solidFill>
                            <a:schemeClr val="bg2"/>
                          </a:solidFill>
                        </a:rPr>
                        <a:t>&lt;1</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500" b="1" dirty="0" smtClean="0">
                          <a:solidFill>
                            <a:schemeClr val="bg2"/>
                          </a:solidFill>
                        </a:rPr>
                        <a:t>1-5</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500" b="1" dirty="0" smtClean="0">
                          <a:solidFill>
                            <a:schemeClr val="bg2"/>
                          </a:solidFill>
                        </a:rPr>
                        <a:t>6-10</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500" b="1" dirty="0" smtClean="0">
                          <a:solidFill>
                            <a:schemeClr val="bg2"/>
                          </a:solidFill>
                        </a:rPr>
                        <a:t>11-17</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chemeClr val="bg2"/>
                          </a:solidFill>
                        </a:rPr>
                        <a:t>1-Year  Survivors</a:t>
                      </a:r>
                      <a:endParaRPr lang="en-US" sz="1500" dirty="0" smtClean="0">
                        <a:solidFill>
                          <a:schemeClr val="bg2"/>
                        </a:solidFill>
                      </a:endParaRPr>
                    </a:p>
                    <a:p>
                      <a:pPr algn="l"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1500" b="1" dirty="0">
                          <a:solidFill>
                            <a:schemeClr val="bg2"/>
                          </a:solidFill>
                        </a:rPr>
                        <a:t>No 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1,698  (99.1%)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1,448  (98.6%)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919  (96.8%)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2,208  (98.1%)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15  (0.9%)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20  (1.4%)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30  (3.2%)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42  (1.9%)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chemeClr val="bg2"/>
                          </a:solidFill>
                        </a:rPr>
                        <a:t>5-Year Survivors</a:t>
                      </a:r>
                      <a:endParaRPr lang="en-US" sz="1500" dirty="0" smtClean="0">
                        <a:solidFill>
                          <a:schemeClr val="bg2"/>
                        </a:solidFill>
                      </a:endParaRPr>
                    </a:p>
                    <a:p>
                      <a:pPr algn="l"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1500" b="1" dirty="0">
                          <a:solidFill>
                            <a:schemeClr val="bg2"/>
                          </a:solidFill>
                        </a:rPr>
                        <a:t>No 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1,004  (95.3%)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839  (</a:t>
                      </a:r>
                      <a:r>
                        <a:rPr lang="en-US" sz="1500" b="1" i="0" u="none" strike="noStrike" dirty="0" smtClean="0">
                          <a:solidFill>
                            <a:srgbClr val="000000"/>
                          </a:solidFill>
                          <a:effectLst/>
                          <a:latin typeface="+mn-lt"/>
                        </a:rPr>
                        <a:t>93.0%)</a:t>
                      </a:r>
                      <a:endParaRPr lang="en-US" sz="1500" b="1" i="0" u="none" strike="noStrike" dirty="0">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569  (95.8%)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1,230  (96.6%)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49  (4.7%)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63  (</a:t>
                      </a:r>
                      <a:r>
                        <a:rPr lang="en-US" sz="1500" b="1" i="0" u="none" strike="noStrike" dirty="0" smtClean="0">
                          <a:solidFill>
                            <a:srgbClr val="000000"/>
                          </a:solidFill>
                          <a:effectLst/>
                          <a:latin typeface="+mn-lt"/>
                        </a:rPr>
                        <a:t>7.0%)</a:t>
                      </a:r>
                      <a:endParaRPr lang="en-US" sz="1500" b="1" i="0" u="none" strike="noStrike" dirty="0">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25  (4.2%)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43  (3.4%)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chemeClr val="bg2"/>
                          </a:solidFill>
                        </a:rPr>
                        <a:t>10-Year Survivors</a:t>
                      </a:r>
                      <a:endParaRPr lang="en-US" sz="1500" dirty="0" smtClean="0">
                        <a:solidFill>
                          <a:schemeClr val="bg2"/>
                        </a:solidFill>
                      </a:endParaRPr>
                    </a:p>
                    <a:p>
                      <a:pPr algn="l"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1500" b="1" dirty="0">
                          <a:solidFill>
                            <a:schemeClr val="bg2"/>
                          </a:solidFill>
                        </a:rPr>
                        <a:t>No 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501  (91.3%)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390  (87.2%)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256  (91.8%)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455  (91.7%)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48  (8.7%)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57  (12.8%)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23  (8.2%)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n-lt"/>
                        </a:rPr>
                        <a:t>41  (8.3%)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6629400" y="6248400"/>
            <a:ext cx="2209800" cy="276999"/>
          </a:xfrm>
          <a:prstGeom prst="rect">
            <a:avLst/>
          </a:prstGeom>
          <a:noFill/>
        </p:spPr>
        <p:txBody>
          <a:bodyPr wrap="square" rtlCol="0">
            <a:spAutoFit/>
          </a:bodyPr>
          <a:lstStyle/>
          <a:p>
            <a:r>
              <a:rPr lang="en-US" sz="1200" b="1" dirty="0" smtClean="0">
                <a:solidFill>
                  <a:schemeClr val="bg2"/>
                </a:solidFill>
              </a:rPr>
              <a:t>* All types combined</a:t>
            </a:r>
            <a:endParaRPr lang="en-US" sz="1200" b="1" dirty="0">
              <a:solidFill>
                <a:schemeClr val="bg2"/>
              </a:solidFill>
            </a:endParaRPr>
          </a:p>
        </p:txBody>
      </p:sp>
      <p:sp>
        <p:nvSpPr>
          <p:cNvPr id="14" name="title_cohort"/>
          <p:cNvSpPr txBox="1"/>
          <p:nvPr/>
        </p:nvSpPr>
        <p:spPr>
          <a:xfrm>
            <a:off x="2141572" y="1419496"/>
            <a:ext cx="5148723" cy="400110"/>
          </a:xfrm>
          <a:prstGeom prst="rect">
            <a:avLst/>
          </a:prstGeom>
          <a:noFill/>
        </p:spPr>
        <p:txBody>
          <a:bodyPr wrap="square" rtlCol="0">
            <a:spAutoFit/>
          </a:bodyPr>
          <a:lstStyle/>
          <a:p>
            <a:r>
              <a:rPr lang="en-US" sz="2000" b="1" dirty="0" smtClean="0">
                <a:solidFill>
                  <a:srgbClr val="002060"/>
                </a:solidFill>
              </a:rPr>
              <a:t>(Transplants: January </a:t>
            </a:r>
            <a:r>
              <a:rPr lang="en-US" sz="2000" b="1" dirty="0">
                <a:solidFill>
                  <a:srgbClr val="002060"/>
                </a:solidFill>
              </a:rPr>
              <a:t>1994 – June </a:t>
            </a:r>
            <a:r>
              <a:rPr lang="en-US" sz="2000" b="1" dirty="0" smtClean="0">
                <a:solidFill>
                  <a:srgbClr val="002060"/>
                </a:solidFill>
              </a:rPr>
              <a:t>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060109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0" y="1143000"/>
          <a:ext cx="9144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0098" y="650457"/>
            <a:ext cx="5029200" cy="461665"/>
          </a:xfrm>
          <a:prstGeom prst="rect">
            <a:avLst/>
          </a:prstGeom>
          <a:noFill/>
        </p:spPr>
        <p:txBody>
          <a:bodyPr wrap="square" rtlCol="0">
            <a:spAutoFit/>
          </a:bodyPr>
          <a:lstStyle/>
          <a:p>
            <a:r>
              <a:rPr lang="en-US" sz="2400" b="1" dirty="0" smtClean="0">
                <a:solidFill>
                  <a:srgbClr val="002060"/>
                </a:solidFill>
              </a:rPr>
              <a:t>Freedom from Malignancy</a:t>
            </a:r>
            <a:endParaRPr lang="en-US" sz="2400" b="1" dirty="0">
              <a:solidFill>
                <a:srgbClr val="002060"/>
              </a:solidFill>
            </a:endParaRPr>
          </a:p>
        </p:txBody>
      </p:sp>
      <p:sp>
        <p:nvSpPr>
          <p:cNvPr id="12" name="title_cohort"/>
          <p:cNvSpPr txBox="1"/>
          <p:nvPr/>
        </p:nvSpPr>
        <p:spPr>
          <a:xfrm>
            <a:off x="3962400" y="695533"/>
            <a:ext cx="5066763"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697898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solidFill>
                  <a:srgbClr val="002060"/>
                </a:solidFill>
              </a:rPr>
              <a:t>Pediatric Heart Transplants</a:t>
            </a:r>
            <a:br>
              <a:rPr lang="en-US" sz="2600" dirty="0" smtClean="0">
                <a:solidFill>
                  <a:srgbClr val="002060"/>
                </a:solidFill>
              </a:rPr>
            </a:br>
            <a:r>
              <a:rPr lang="en-US" sz="2200" dirty="0" smtClean="0">
                <a:solidFill>
                  <a:srgbClr val="002060"/>
                </a:solidFill>
              </a:rPr>
              <a:t>Freedom from Malignancy by Maintenance Immunosuppression </a:t>
            </a:r>
            <a:br>
              <a:rPr lang="en-US" sz="2200" dirty="0" smtClean="0">
                <a:solidFill>
                  <a:srgbClr val="002060"/>
                </a:solidFill>
              </a:rPr>
            </a:br>
            <a:r>
              <a:rPr lang="en-US" sz="2200" dirty="0">
                <a:solidFill>
                  <a:srgbClr val="002060"/>
                </a:solidFill>
              </a:rPr>
              <a:t/>
            </a:r>
            <a:br>
              <a:rPr lang="en-US" sz="2200" dirty="0">
                <a:solidFill>
                  <a:srgbClr val="002060"/>
                </a:solidFill>
              </a:rPr>
            </a:br>
            <a:r>
              <a:rPr lang="en-US" sz="2000" dirty="0" smtClean="0">
                <a:solidFill>
                  <a:srgbClr val="002060"/>
                </a:solidFill>
              </a:rPr>
              <a:t>Conditional on Survival to 1 year</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6002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47800" y="913695"/>
            <a:ext cx="2514600" cy="430887"/>
          </a:xfrm>
          <a:prstGeom prst="rect">
            <a:avLst/>
          </a:prstGeom>
          <a:noFill/>
        </p:spPr>
        <p:txBody>
          <a:bodyPr wrap="square" rtlCol="0">
            <a:spAutoFit/>
          </a:bodyPr>
          <a:lstStyle/>
          <a:p>
            <a:r>
              <a:rPr lang="en-US" sz="2200" b="1" dirty="0" smtClean="0">
                <a:solidFill>
                  <a:srgbClr val="002060"/>
                </a:solidFill>
              </a:rPr>
              <a:t>Combinations</a:t>
            </a:r>
            <a:endParaRPr lang="en-US" sz="2200" b="1" dirty="0">
              <a:solidFill>
                <a:srgbClr val="002060"/>
              </a:solidFill>
            </a:endParaRPr>
          </a:p>
        </p:txBody>
      </p:sp>
      <p:sp>
        <p:nvSpPr>
          <p:cNvPr id="8" name="pvalues"/>
          <p:cNvSpPr txBox="1"/>
          <p:nvPr/>
        </p:nvSpPr>
        <p:spPr>
          <a:xfrm>
            <a:off x="4706683" y="2667000"/>
            <a:ext cx="1084517" cy="307777"/>
          </a:xfrm>
          <a:prstGeom prst="rect">
            <a:avLst/>
          </a:prstGeom>
          <a:noFill/>
        </p:spPr>
        <p:txBody>
          <a:bodyPr wrap="square" rtlCol="0">
            <a:spAutoFit/>
          </a:bodyPr>
          <a:lstStyle/>
          <a:p>
            <a:r>
              <a:rPr lang="en-US" sz="1400" b="1" dirty="0" smtClean="0">
                <a:solidFill>
                  <a:schemeClr val="bg2"/>
                </a:solidFill>
              </a:rPr>
              <a:t>p = 0.1414</a:t>
            </a:r>
            <a:endParaRPr lang="en-US" sz="1400" b="1" dirty="0">
              <a:solidFill>
                <a:schemeClr val="bg2"/>
              </a:solidFill>
            </a:endParaRPr>
          </a:p>
        </p:txBody>
      </p:sp>
      <p:sp>
        <p:nvSpPr>
          <p:cNvPr id="19" name="title_cohort"/>
          <p:cNvSpPr txBox="1"/>
          <p:nvPr/>
        </p:nvSpPr>
        <p:spPr>
          <a:xfrm>
            <a:off x="3429000" y="935161"/>
            <a:ext cx="5181600" cy="400110"/>
          </a:xfrm>
          <a:prstGeom prst="rect">
            <a:avLst/>
          </a:prstGeom>
          <a:noFill/>
        </p:spPr>
        <p:txBody>
          <a:bodyPr wrap="square" rtlCol="0">
            <a:spAutoFit/>
          </a:bodyPr>
          <a:lstStyle/>
          <a:p>
            <a:r>
              <a:rPr lang="en-US" sz="2000" b="1" dirty="0" smtClean="0">
                <a:solidFill>
                  <a:srgbClr val="002060"/>
                </a:solidFill>
              </a:rPr>
              <a:t>(Transplants: January 2004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017770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Transplants</a:t>
            </a:r>
            <a:br>
              <a:rPr lang="en-US" sz="2600" dirty="0" smtClean="0">
                <a:solidFill>
                  <a:srgbClr val="002060"/>
                </a:solidFill>
              </a:rPr>
            </a:br>
            <a:r>
              <a:rPr lang="en-US" sz="2400" dirty="0" smtClean="0">
                <a:solidFill>
                  <a:srgbClr val="002060"/>
                </a:solidFill>
              </a:rPr>
              <a:t>Freedom from Lymphoma by Induction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119504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txBox="1"/>
          <p:nvPr/>
        </p:nvSpPr>
        <p:spPr>
          <a:xfrm>
            <a:off x="4876800" y="2514600"/>
            <a:ext cx="1066800" cy="307777"/>
          </a:xfrm>
          <a:prstGeom prst="rect">
            <a:avLst/>
          </a:prstGeom>
          <a:noFill/>
        </p:spPr>
        <p:txBody>
          <a:bodyPr wrap="square" rtlCol="0">
            <a:spAutoFit/>
          </a:bodyPr>
          <a:lstStyle/>
          <a:p>
            <a:r>
              <a:rPr lang="en-US" sz="1400" b="1" dirty="0" smtClean="0">
                <a:solidFill>
                  <a:schemeClr val="bg2"/>
                </a:solidFill>
              </a:rPr>
              <a:t>p = 0.1973</a:t>
            </a:r>
            <a:endParaRPr lang="en-US" sz="1400" b="1" dirty="0">
              <a:solidFill>
                <a:schemeClr val="bg2"/>
              </a:solidFill>
            </a:endParaRPr>
          </a:p>
        </p:txBody>
      </p:sp>
      <p:sp>
        <p:nvSpPr>
          <p:cNvPr id="3" name="title_cohort"/>
          <p:cNvSpPr txBox="1"/>
          <p:nvPr/>
        </p:nvSpPr>
        <p:spPr>
          <a:xfrm>
            <a:off x="2209800" y="927734"/>
            <a:ext cx="5105400" cy="400110"/>
          </a:xfrm>
          <a:prstGeom prst="rect">
            <a:avLst/>
          </a:prstGeom>
          <a:noFill/>
        </p:spPr>
        <p:txBody>
          <a:bodyPr wrap="square" rtlCol="0">
            <a:spAutoFit/>
          </a:bodyPr>
          <a:lstStyle/>
          <a:p>
            <a:r>
              <a:rPr lang="en-US" sz="2000" b="1" dirty="0" smtClean="0">
                <a:solidFill>
                  <a:srgbClr val="002060"/>
                </a:solidFill>
              </a:rPr>
              <a:t>(Transplants: January 1994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16107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600" dirty="0" smtClean="0">
                <a:solidFill>
                  <a:srgbClr val="002060"/>
                </a:solidFill>
              </a:rPr>
              <a:t>Pediatric Heart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Relationship of Rejection and </a:t>
            </a:r>
            <a:r>
              <a:rPr lang="en-US" sz="2400" dirty="0">
                <a:solidFill>
                  <a:srgbClr val="002060"/>
                </a:solidFill>
              </a:rPr>
              <a:t>Cardiac Allograft Vasculopathy</a:t>
            </a:r>
            <a:r>
              <a:rPr lang="en-US" sz="2400" dirty="0" smtClean="0">
                <a:solidFill>
                  <a:srgbClr val="002060"/>
                </a:solidFill>
              </a:rPr>
              <a:t/>
            </a:r>
            <a:br>
              <a:rPr lang="en-US" sz="2400" dirty="0" smtClean="0">
                <a:solidFill>
                  <a:srgbClr val="002060"/>
                </a:solidFill>
              </a:rPr>
            </a:br>
            <a:endParaRPr lang="en-US" sz="2000" dirty="0" smtClean="0">
              <a:solidFill>
                <a:srgbClr val="002060"/>
              </a:solidFill>
            </a:endParaRPr>
          </a:p>
        </p:txBody>
      </p:sp>
      <p:graphicFrame>
        <p:nvGraphicFramePr>
          <p:cNvPr id="129063" name="Group 39"/>
          <p:cNvGraphicFramePr>
            <a:graphicFrameLocks noGrp="1"/>
          </p:cNvGraphicFramePr>
          <p:nvPr>
            <p:ph sz="half" idx="1"/>
            <p:extLst/>
          </p:nvPr>
        </p:nvGraphicFramePr>
        <p:xfrm>
          <a:off x="914400" y="1981200"/>
          <a:ext cx="7353300" cy="2843214"/>
        </p:xfrm>
        <a:graphic>
          <a:graphicData uri="http://schemas.openxmlformats.org/drawingml/2006/table">
            <a:tbl>
              <a:tblPr/>
              <a:tblGrid>
                <a:gridCol w="2025470">
                  <a:extLst>
                    <a:ext uri="{9D8B030D-6E8A-4147-A177-3AD203B41FA5}">
                      <a16:colId xmlns:a16="http://schemas.microsoft.com/office/drawing/2014/main" val="20000"/>
                    </a:ext>
                  </a:extLst>
                </a:gridCol>
                <a:gridCol w="1839981">
                  <a:extLst>
                    <a:ext uri="{9D8B030D-6E8A-4147-A177-3AD203B41FA5}">
                      <a16:colId xmlns:a16="http://schemas.microsoft.com/office/drawing/2014/main" val="20001"/>
                    </a:ext>
                  </a:extLst>
                </a:gridCol>
                <a:gridCol w="1652836">
                  <a:extLst>
                    <a:ext uri="{9D8B030D-6E8A-4147-A177-3AD203B41FA5}">
                      <a16:colId xmlns:a16="http://schemas.microsoft.com/office/drawing/2014/main" val="20002"/>
                    </a:ext>
                  </a:extLst>
                </a:gridCol>
                <a:gridCol w="1835013">
                  <a:extLst>
                    <a:ext uri="{9D8B030D-6E8A-4147-A177-3AD203B41FA5}">
                      <a16:colId xmlns:a16="http://schemas.microsoft.com/office/drawing/2014/main" val="20003"/>
                    </a:ext>
                  </a:extLst>
                </a:gridCol>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Rejection During 1</a:t>
                      </a:r>
                      <a:r>
                        <a:rPr kumimoji="0" lang="en-US" sz="1800" b="1" i="0" u="none" strike="noStrike" cap="none" normalizeH="0" baseline="30000" dirty="0" smtClean="0">
                          <a:ln>
                            <a:noFill/>
                          </a:ln>
                          <a:solidFill>
                            <a:schemeClr val="bg2"/>
                          </a:solidFill>
                          <a:effectLst/>
                          <a:latin typeface="Arial" charset="0"/>
                        </a:rPr>
                        <a:t>st</a:t>
                      </a:r>
                      <a:r>
                        <a:rPr kumimoji="0" lang="en-US" sz="1800" b="1" i="0" u="none" strike="noStrike" cap="none" normalizeH="0" baseline="0" dirty="0" smtClean="0">
                          <a:ln>
                            <a:noFill/>
                          </a:ln>
                          <a:solidFill>
                            <a:schemeClr val="bg2"/>
                          </a:solidFill>
                          <a:effectLst/>
                          <a:latin typeface="Arial" charset="0"/>
                        </a:rPr>
                        <a:t> Year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Reported CAV between 1</a:t>
                      </a:r>
                      <a:r>
                        <a:rPr kumimoji="0" lang="en-US" sz="1800" b="1" i="0" u="none" strike="noStrike" cap="none" normalizeH="0" baseline="30000" dirty="0" smtClean="0">
                          <a:ln>
                            <a:noFill/>
                          </a:ln>
                          <a:solidFill>
                            <a:schemeClr val="bg2"/>
                          </a:solidFill>
                          <a:effectLst/>
                          <a:latin typeface="Arial" charset="0"/>
                        </a:rPr>
                        <a:t>st</a:t>
                      </a:r>
                      <a:r>
                        <a:rPr kumimoji="0" lang="en-US" sz="1800" b="1" i="0" u="none" strike="noStrike" cap="none" normalizeH="0" baseline="0" dirty="0" smtClean="0">
                          <a:ln>
                            <a:noFill/>
                          </a:ln>
                          <a:solidFill>
                            <a:schemeClr val="bg2"/>
                          </a:solidFill>
                          <a:effectLst/>
                          <a:latin typeface="Arial" charset="0"/>
                        </a:rPr>
                        <a:t> and 3</a:t>
                      </a:r>
                      <a:r>
                        <a:rPr kumimoji="0" lang="en-US" sz="1800" b="1" i="0" u="none" strike="noStrike" cap="none" normalizeH="0" baseline="30000" dirty="0" smtClean="0">
                          <a:ln>
                            <a:noFill/>
                          </a:ln>
                          <a:solidFill>
                            <a:schemeClr val="bg2"/>
                          </a:solidFill>
                          <a:effectLst/>
                          <a:latin typeface="Arial" charset="0"/>
                        </a:rPr>
                        <a:t>rd</a:t>
                      </a:r>
                      <a:r>
                        <a:rPr kumimoji="0" lang="en-US" sz="1800" b="1" i="0" u="none" strike="noStrike" cap="none" normalizeH="0" baseline="0" dirty="0" smtClean="0">
                          <a:ln>
                            <a:noFill/>
                          </a:ln>
                          <a:solidFill>
                            <a:schemeClr val="bg2"/>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post-transplant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Yes</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No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All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Yes</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800" b="1" i="0" u="none" strike="noStrike" dirty="0">
                          <a:solidFill>
                            <a:srgbClr val="000000"/>
                          </a:solidFill>
                          <a:effectLst/>
                          <a:latin typeface="+mn-lt"/>
                        </a:rPr>
                        <a:t>54 (6.6%)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800" b="1" i="0" u="none" strike="noStrike" dirty="0">
                          <a:solidFill>
                            <a:srgbClr val="000000"/>
                          </a:solidFill>
                          <a:effectLst/>
                          <a:latin typeface="+mn-lt"/>
                        </a:rPr>
                        <a:t>766 (93.4%)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800" b="1" i="0" u="none" strike="noStrike" dirty="0">
                          <a:solidFill>
                            <a:srgbClr val="000000"/>
                          </a:solidFill>
                          <a:effectLst/>
                          <a:latin typeface="+mn-lt"/>
                        </a:rPr>
                        <a:t>820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No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800" b="1" i="0" u="none" strike="noStrike" dirty="0">
                          <a:solidFill>
                            <a:srgbClr val="000000"/>
                          </a:solidFill>
                          <a:effectLst/>
                          <a:latin typeface="+mn-lt"/>
                        </a:rPr>
                        <a:t>71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800" b="1" i="0" u="none" strike="noStrike" dirty="0">
                          <a:solidFill>
                            <a:srgbClr val="000000"/>
                          </a:solidFill>
                          <a:effectLst/>
                          <a:latin typeface="+mn-lt"/>
                        </a:rPr>
                        <a:t>1,705 (96.0%)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800" b="1" i="0" u="none" strike="noStrike" dirty="0">
                          <a:solidFill>
                            <a:srgbClr val="000000"/>
                          </a:solidFill>
                          <a:effectLst/>
                          <a:latin typeface="+mn-lt"/>
                        </a:rPr>
                        <a:t>1,776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9051" name="pvalues"/>
          <p:cNvSpPr txBox="1">
            <a:spLocks noChangeArrowheads="1"/>
          </p:cNvSpPr>
          <p:nvPr/>
        </p:nvSpPr>
        <p:spPr bwMode="auto">
          <a:xfrm>
            <a:off x="4114800" y="5410200"/>
            <a:ext cx="1676400" cy="400110"/>
          </a:xfrm>
          <a:prstGeom prst="rect">
            <a:avLst/>
          </a:prstGeom>
          <a:noFill/>
          <a:ln w="12700">
            <a:noFill/>
            <a:miter lim="800000"/>
            <a:headEnd/>
            <a:tailEnd/>
          </a:ln>
        </p:spPr>
        <p:txBody>
          <a:bodyPr>
            <a:spAutoFit/>
          </a:bodyPr>
          <a:lstStyle/>
          <a:p>
            <a:r>
              <a:rPr lang="en-US" sz="2000" b="1" dirty="0">
                <a:solidFill>
                  <a:srgbClr val="002060"/>
                </a:solidFill>
              </a:rPr>
              <a:t>p = </a:t>
            </a:r>
            <a:r>
              <a:rPr lang="en-US" sz="2000" b="1" dirty="0" smtClean="0">
                <a:solidFill>
                  <a:srgbClr val="002060"/>
                </a:solidFill>
              </a:rPr>
              <a:t>0.0042</a:t>
            </a:r>
            <a:endParaRPr lang="en-US" sz="2000" b="1" dirty="0">
              <a:solidFill>
                <a:srgbClr val="002060"/>
              </a:solidFill>
            </a:endParaRPr>
          </a:p>
        </p:txBody>
      </p:sp>
      <p:sp>
        <p:nvSpPr>
          <p:cNvPr id="2" name="title_cohort"/>
          <p:cNvSpPr txBox="1"/>
          <p:nvPr/>
        </p:nvSpPr>
        <p:spPr>
          <a:xfrm>
            <a:off x="2057400" y="1202934"/>
            <a:ext cx="5562600" cy="400110"/>
          </a:xfrm>
          <a:prstGeom prst="rect">
            <a:avLst/>
          </a:prstGeom>
          <a:noFill/>
        </p:spPr>
        <p:txBody>
          <a:bodyPr wrap="square" rtlCol="0">
            <a:spAutoFit/>
          </a:bodyPr>
          <a:lstStyle/>
          <a:p>
            <a:pPr algn="ctr"/>
            <a:r>
              <a:rPr lang="en-US" sz="2000" b="1" dirty="0" smtClean="0">
                <a:solidFill>
                  <a:srgbClr val="002060"/>
                </a:solidFill>
              </a:rPr>
              <a:t>(Transplants: January </a:t>
            </a:r>
            <a:r>
              <a:rPr lang="en-US" sz="2000" b="1" dirty="0">
                <a:solidFill>
                  <a:srgbClr val="002060"/>
                </a:solidFill>
              </a:rPr>
              <a:t>2004 – June </a:t>
            </a:r>
            <a:r>
              <a:rPr lang="en-US" sz="2000" b="1" dirty="0" smtClean="0">
                <a:solidFill>
                  <a:srgbClr val="002060"/>
                </a:solidFill>
              </a:rPr>
              <a:t>2014)</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185332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2723814043"/>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0-30 </a:t>
                      </a:r>
                      <a:r>
                        <a:rPr lang="en-US" sz="1150" b="1" i="0" u="none" strike="noStrike" dirty="0" smtClean="0">
                          <a:solidFill>
                            <a:srgbClr val="000000"/>
                          </a:solidFill>
                          <a:effectLst/>
                          <a:latin typeface="+mj-lt"/>
                        </a:rPr>
                        <a:t>Days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303)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31 Days - 1 Year (N  = 359)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 Year - 3 Years (N = 290)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&gt;3 Years - 5 Years (N = 239)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&gt;5 Years - 10 Years (N = 436)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&gt;10 </a:t>
                      </a:r>
                      <a:r>
                        <a:rPr lang="en-US" sz="1150" b="1" i="0" u="none" strike="noStrike" dirty="0" smtClean="0">
                          <a:solidFill>
                            <a:srgbClr val="000000"/>
                          </a:solidFill>
                          <a:effectLst/>
                          <a:latin typeface="+mj-lt"/>
                        </a:rPr>
                        <a:t>Years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532)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40 (13.8%)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39 (16.3%)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89 (20.4%)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128 (24.1%)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17 (5.6%)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57 (15.9%)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49 (16.9%)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34 (14.2%)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43 (9.9%)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25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23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35 (6.6%)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21 (3.9%)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21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49 (13.6%)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17 (5.9%)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14 (5.9%)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21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34 (6.4%)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120 (39.6%)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80 (22.3%)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116 (40.0%)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89 (37.2%)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180 (41.3%)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173 (32.5%)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24 (7.9%)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22 (7.3%)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25 (7.0%)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16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18 (7.5%)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23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34 (6.4%)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38 (12.5%)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70 (19.5%)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15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11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19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31 (5.8%)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18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31 (8.6%)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11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13 (3.0%)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48 (15.8%)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13 (3.6%)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14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 name="TextBox 2"/>
          <p:cNvSpPr txBox="1"/>
          <p:nvPr/>
        </p:nvSpPr>
        <p:spPr>
          <a:xfrm>
            <a:off x="1447800" y="503527"/>
            <a:ext cx="2971800" cy="461665"/>
          </a:xfrm>
          <a:prstGeom prst="rect">
            <a:avLst/>
          </a:prstGeom>
          <a:noFill/>
        </p:spPr>
        <p:txBody>
          <a:bodyPr wrap="square" rtlCol="0">
            <a:spAutoFit/>
          </a:bodyPr>
          <a:lstStyle/>
          <a:p>
            <a:r>
              <a:rPr lang="en-US" sz="2400" b="1" dirty="0">
                <a:solidFill>
                  <a:srgbClr val="002060"/>
                </a:solidFill>
              </a:rPr>
              <a:t>Cause of </a:t>
            </a:r>
            <a:r>
              <a:rPr lang="en-US" sz="2400" b="1" dirty="0" smtClean="0">
                <a:solidFill>
                  <a:srgbClr val="002060"/>
                </a:solidFill>
              </a:rPr>
              <a:t>Death</a:t>
            </a:r>
            <a:endParaRPr lang="en-US" sz="2400" b="1" dirty="0">
              <a:solidFill>
                <a:srgbClr val="002060"/>
              </a:solidFill>
            </a:endParaRPr>
          </a:p>
        </p:txBody>
      </p:sp>
      <p:sp>
        <p:nvSpPr>
          <p:cNvPr id="19" name="title_cohort"/>
          <p:cNvSpPr txBox="1"/>
          <p:nvPr/>
        </p:nvSpPr>
        <p:spPr>
          <a:xfrm>
            <a:off x="3787773" y="544621"/>
            <a:ext cx="5203827" cy="400110"/>
          </a:xfrm>
          <a:prstGeom prst="rect">
            <a:avLst/>
          </a:prstGeom>
          <a:noFill/>
        </p:spPr>
        <p:txBody>
          <a:bodyPr wrap="square" rtlCol="0">
            <a:spAutoFit/>
          </a:bodyPr>
          <a:lstStyle/>
          <a:p>
            <a:r>
              <a:rPr lang="en-US" sz="2000" b="1" dirty="0" smtClean="0">
                <a:solidFill>
                  <a:srgbClr val="002060"/>
                </a:solidFill>
              </a:rPr>
              <a:t>(</a:t>
            </a:r>
            <a:r>
              <a:rPr lang="en-US" sz="2000" b="1" dirty="0">
                <a:solidFill>
                  <a:srgbClr val="002060"/>
                </a:solidFill>
              </a:rPr>
              <a:t>Deaths: January 2004 – June </a:t>
            </a:r>
            <a:r>
              <a:rPr lang="en-US" sz="2000" b="1" dirty="0" smtClean="0">
                <a:solidFill>
                  <a:srgbClr val="002060"/>
                </a:solidFill>
              </a:rPr>
              <a:t>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152825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r>
              <a:rPr lang="en-US" sz="2100" dirty="0" smtClean="0">
                <a:solidFill>
                  <a:srgbClr val="002060"/>
                </a:solidFill>
              </a:rPr>
              <a:t/>
            </a:r>
            <a:br>
              <a:rPr lang="en-US" sz="2100" dirty="0" smtClean="0">
                <a:solidFill>
                  <a:srgbClr val="002060"/>
                </a:solidFill>
              </a:rPr>
            </a:br>
            <a:endParaRPr lang="en-US" sz="21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1547194902"/>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0-30 </a:t>
                      </a:r>
                      <a:r>
                        <a:rPr lang="en-US" sz="1150" b="1" i="0" u="none" strike="noStrike" dirty="0" smtClean="0">
                          <a:solidFill>
                            <a:srgbClr val="000000"/>
                          </a:solidFill>
                          <a:effectLst/>
                          <a:latin typeface="+mj-lt"/>
                        </a:rPr>
                        <a:t>Days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31 Days - 1 Year (N  = 134)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 Year - 3 Years (N = 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&gt;3 Years - 5 Years (N =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&gt;5 Years - 10 Years (N = 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&gt;10 </a:t>
                      </a:r>
                      <a:r>
                        <a:rPr lang="en-US" sz="1150" b="1" i="0" u="none" strike="noStrike" dirty="0" smtClean="0">
                          <a:solidFill>
                            <a:srgbClr val="000000"/>
                          </a:solidFill>
                          <a:effectLst/>
                          <a:latin typeface="+mj-lt"/>
                        </a:rPr>
                        <a:t>Years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89)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(13.7%)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(13.0%)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 (22.2%)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25 (28.1%)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11 (8.2%)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 (16.4%)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(18.5%)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13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14 (10.4%)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37 (43.5%)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31 (23.1%)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24 (32.9%)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17 (37.0%)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18 (33.3%)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24 (27.0%)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13 (9.7%)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 (14.1%)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30 (22.4%)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18 (13.4%)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TextBox 1"/>
          <p:cNvSpPr txBox="1"/>
          <p:nvPr/>
        </p:nvSpPr>
        <p:spPr>
          <a:xfrm>
            <a:off x="480287" y="533400"/>
            <a:ext cx="4320313" cy="415498"/>
          </a:xfrm>
          <a:prstGeom prst="rect">
            <a:avLst/>
          </a:prstGeom>
          <a:noFill/>
        </p:spPr>
        <p:txBody>
          <a:bodyPr wrap="square" rtlCol="0">
            <a:spAutoFit/>
          </a:bodyPr>
          <a:lstStyle/>
          <a:p>
            <a:r>
              <a:rPr lang="en-US" sz="2100" b="1" dirty="0">
                <a:solidFill>
                  <a:srgbClr val="002060"/>
                </a:solidFill>
              </a:rPr>
              <a:t>Cause of Death for Age &lt;1 Year</a:t>
            </a:r>
          </a:p>
        </p:txBody>
      </p:sp>
      <p:sp>
        <p:nvSpPr>
          <p:cNvPr id="19" name="title_cohort"/>
          <p:cNvSpPr txBox="1"/>
          <p:nvPr/>
        </p:nvSpPr>
        <p:spPr>
          <a:xfrm>
            <a:off x="4495800" y="544417"/>
            <a:ext cx="4572000" cy="400110"/>
          </a:xfrm>
          <a:prstGeom prst="rect">
            <a:avLst/>
          </a:prstGeom>
          <a:noFill/>
        </p:spPr>
        <p:txBody>
          <a:bodyPr wrap="square" rtlCol="0">
            <a:spAutoFit/>
          </a:bodyPr>
          <a:lstStyle/>
          <a:p>
            <a:r>
              <a:rPr lang="en-US" sz="2000" b="1" dirty="0">
                <a:solidFill>
                  <a:srgbClr val="002060"/>
                </a:solidFill>
              </a:rPr>
              <a:t>(Deaths: January 2004 – June </a:t>
            </a:r>
            <a:r>
              <a:rPr lang="en-US" sz="2000" b="1" dirty="0" smtClean="0">
                <a:solidFill>
                  <a:srgbClr val="002060"/>
                </a:solidFill>
              </a:rPr>
              <a:t>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723314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2795236274"/>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0-30 </a:t>
                      </a:r>
                      <a:r>
                        <a:rPr lang="en-US" sz="1150" b="1" i="0" u="none" strike="noStrike" dirty="0" smtClean="0">
                          <a:solidFill>
                            <a:srgbClr val="000000"/>
                          </a:solidFill>
                          <a:effectLst/>
                          <a:latin typeface="+mj-lt"/>
                        </a:rPr>
                        <a:t>Days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31 Days - 1 Year (N  = 89)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 Year - 3 Years (N = 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&gt;3 Years - 5 Years (N =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&gt;5 Years - 10 Years (N =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&gt;10 </a:t>
                      </a:r>
                      <a:r>
                        <a:rPr lang="en-US" sz="1150" b="1" i="0" u="none" strike="noStrike" dirty="0" smtClean="0">
                          <a:solidFill>
                            <a:srgbClr val="000000"/>
                          </a:solidFill>
                          <a:effectLst/>
                          <a:latin typeface="+mj-lt"/>
                        </a:rPr>
                        <a:t>Years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124)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(15.9%)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(18.8%)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 (19.4%)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27 (21.8%)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(10.3%)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28 (31.5%)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11 (17.5%)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(16.7%)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(11.2%)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29 (50.0%)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20 (22.5%)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26 (41.3%)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14 (29.2%)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21 (33.9%)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38 (30.6%)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(10.4%)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17 (19.1%)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(13.8%)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TextBox 1"/>
          <p:cNvSpPr txBox="1"/>
          <p:nvPr/>
        </p:nvSpPr>
        <p:spPr>
          <a:xfrm>
            <a:off x="286614" y="539822"/>
            <a:ext cx="4387927" cy="415498"/>
          </a:xfrm>
          <a:prstGeom prst="rect">
            <a:avLst/>
          </a:prstGeom>
          <a:noFill/>
        </p:spPr>
        <p:txBody>
          <a:bodyPr wrap="square" rtlCol="0">
            <a:spAutoFit/>
          </a:bodyPr>
          <a:lstStyle/>
          <a:p>
            <a:r>
              <a:rPr lang="en-US" sz="2100" b="1" dirty="0">
                <a:solidFill>
                  <a:srgbClr val="002060"/>
                </a:solidFill>
              </a:rPr>
              <a:t>Cause of Death for Age 1-5 Years</a:t>
            </a:r>
          </a:p>
        </p:txBody>
      </p:sp>
      <p:sp>
        <p:nvSpPr>
          <p:cNvPr id="19" name="title_cohort"/>
          <p:cNvSpPr txBox="1"/>
          <p:nvPr/>
        </p:nvSpPr>
        <p:spPr>
          <a:xfrm>
            <a:off x="4566311" y="544417"/>
            <a:ext cx="4572000" cy="400110"/>
          </a:xfrm>
          <a:prstGeom prst="rect">
            <a:avLst/>
          </a:prstGeom>
          <a:noFill/>
        </p:spPr>
        <p:txBody>
          <a:bodyPr wrap="square" rtlCol="0">
            <a:spAutoFit/>
          </a:bodyPr>
          <a:lstStyle/>
          <a:p>
            <a:r>
              <a:rPr lang="en-US" sz="2000" b="1" dirty="0">
                <a:solidFill>
                  <a:srgbClr val="002060"/>
                </a:solidFill>
              </a:rPr>
              <a:t>(Deaths: January 2004 – June </a:t>
            </a:r>
            <a:r>
              <a:rPr lang="en-US" sz="2000" b="1" dirty="0" smtClean="0">
                <a:solidFill>
                  <a:srgbClr val="002060"/>
                </a:solidFill>
              </a:rPr>
              <a:t>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976745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3394366841"/>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0-30 </a:t>
                      </a:r>
                      <a:r>
                        <a:rPr lang="en-US" sz="1150" b="1" i="0" u="none" strike="noStrike" dirty="0" smtClean="0">
                          <a:solidFill>
                            <a:srgbClr val="000000"/>
                          </a:solidFill>
                          <a:effectLst/>
                          <a:latin typeface="+mj-lt"/>
                        </a:rPr>
                        <a:t>Days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31 Days - 1 Year (N  = 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 Year - 3 Years (N =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&gt;3 Years - 5 Years (N =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&gt;5 Years - 10 Years (N = 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&gt;10 </a:t>
                      </a:r>
                      <a:r>
                        <a:rPr lang="en-US" sz="1150" b="1" i="0" u="none" strike="noStrike" dirty="0" smtClean="0">
                          <a:solidFill>
                            <a:srgbClr val="000000"/>
                          </a:solidFill>
                          <a:effectLst/>
                          <a:latin typeface="+mj-lt"/>
                        </a:rPr>
                        <a:t>Years</a:t>
                      </a:r>
                    </a:p>
                    <a:p>
                      <a:pPr algn="ctr" fontAlgn="ctr"/>
                      <a:r>
                        <a:rPr lang="en-US" sz="1150" b="1" i="0" u="none" strike="noStrike" dirty="0" smtClean="0">
                          <a:solidFill>
                            <a:srgbClr val="000000"/>
                          </a:solidFill>
                          <a:effectLst/>
                          <a:latin typeface="+mj-lt"/>
                        </a:rPr>
                        <a:t>(N </a:t>
                      </a:r>
                      <a:r>
                        <a:rPr lang="en-US" sz="1150" b="1" i="0" u="none" strike="noStrike" dirty="0">
                          <a:solidFill>
                            <a:srgbClr val="000000"/>
                          </a:solidFill>
                          <a:effectLst/>
                          <a:latin typeface="+mj-lt"/>
                        </a:rPr>
                        <a:t>= 114)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(20.8%)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 (13.8%)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12 (18.8%)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25 (21.9%)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11 (37.9%)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(23.3%)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9 (7.9%)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14 (25.5%)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(29.2%)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(27.6%)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20 (31.3%)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42 (36.8%)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7 (12.7%)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10 (18.2%)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8 (26.7%)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5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6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14 (25.5%)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2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mj-lt"/>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Rectangle 1"/>
          <p:cNvSpPr/>
          <p:nvPr/>
        </p:nvSpPr>
        <p:spPr>
          <a:xfrm>
            <a:off x="206062" y="524298"/>
            <a:ext cx="4550348" cy="415498"/>
          </a:xfrm>
          <a:prstGeom prst="rect">
            <a:avLst/>
          </a:prstGeom>
        </p:spPr>
        <p:txBody>
          <a:bodyPr wrap="none">
            <a:spAutoFit/>
          </a:bodyPr>
          <a:lstStyle/>
          <a:p>
            <a:r>
              <a:rPr lang="en-US" sz="2100" b="1" dirty="0">
                <a:solidFill>
                  <a:srgbClr val="002060"/>
                </a:solidFill>
              </a:rPr>
              <a:t>Cause of Death for Age 6-10 Years</a:t>
            </a:r>
          </a:p>
        </p:txBody>
      </p:sp>
      <p:sp>
        <p:nvSpPr>
          <p:cNvPr id="19" name="title_cohort"/>
          <p:cNvSpPr txBox="1"/>
          <p:nvPr/>
        </p:nvSpPr>
        <p:spPr>
          <a:xfrm>
            <a:off x="4603382" y="544417"/>
            <a:ext cx="4572000" cy="400110"/>
          </a:xfrm>
          <a:prstGeom prst="rect">
            <a:avLst/>
          </a:prstGeom>
          <a:noFill/>
        </p:spPr>
        <p:txBody>
          <a:bodyPr wrap="square" rtlCol="0">
            <a:spAutoFit/>
          </a:bodyPr>
          <a:lstStyle/>
          <a:p>
            <a:r>
              <a:rPr lang="en-US" sz="2000" b="1" dirty="0">
                <a:solidFill>
                  <a:srgbClr val="002060"/>
                </a:solidFill>
              </a:rPr>
              <a:t>(Deaths: January 2004 – June </a:t>
            </a:r>
            <a:r>
              <a:rPr lang="en-US" sz="2000" b="1" dirty="0" smtClean="0">
                <a:solidFill>
                  <a:srgbClr val="002060"/>
                </a:solidFill>
              </a:rPr>
              <a:t>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37001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Props1.xml><?xml version="1.0" encoding="utf-8"?>
<ds:datastoreItem xmlns:ds="http://schemas.openxmlformats.org/officeDocument/2006/customXml" ds:itemID="{C91805D6-AC72-435D-A51A-1C2C01D7BD28}">
  <ds:schemaRef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1df23a4e-d417-4e0a-a778-b7db59ac479a"/>
  </ds:schemaRefs>
</ds:datastoreItem>
</file>

<file path=customXml/itemProps2.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3.xml><?xml version="1.0" encoding="utf-8"?>
<ds:datastoreItem xmlns:ds="http://schemas.openxmlformats.org/officeDocument/2006/customXml" ds:itemID="{DF21E614-C753-4632-8DF6-F5E118EB17FE}"/>
</file>

<file path=customXml/itemProps4.xml><?xml version="1.0" encoding="utf-8"?>
<ds:datastoreItem xmlns:ds="http://schemas.openxmlformats.org/officeDocument/2006/customXml" ds:itemID="{6D007DD2-B80D-4FFA-8657-FA39D96D766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UNOSTemplate</Template>
  <TotalTime>20399</TotalTime>
  <Words>17841</Words>
  <Application>Microsoft Office PowerPoint</Application>
  <PresentationFormat>On-screen Show (4:3)</PresentationFormat>
  <Paragraphs>2685</Paragraphs>
  <Slides>177</Slides>
  <Notes>161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177</vt:i4>
      </vt:variant>
    </vt:vector>
  </HeadingPairs>
  <TitlesOfParts>
    <vt:vector size="184" baseType="lpstr">
      <vt:lpstr>Arial</vt:lpstr>
      <vt:lpstr>Calibri</vt:lpstr>
      <vt:lpstr>Times</vt:lpstr>
      <vt:lpstr>Times New Roman</vt:lpstr>
      <vt:lpstr>Webdings</vt:lpstr>
      <vt:lpstr>Wingdings</vt:lpstr>
      <vt:lpstr>UNOSTemplate</vt:lpstr>
      <vt:lpstr>HEART TRANSPLANTATION</vt:lpstr>
      <vt:lpstr>Table of Contents</vt:lpstr>
      <vt:lpstr>Donor, Recipient and Center Characteristics</vt:lpstr>
      <vt:lpstr>Pediatric Heart Transplants Number of Centers Reporting Transplants</vt:lpstr>
      <vt:lpstr>(Transplants: January 2004 – June 2017)</vt:lpstr>
      <vt:lpstr>Pediatric Heart Transplants Distribution of Transplants by Center Volume</vt:lpstr>
      <vt:lpstr>Pediatric Heart Transplants Recipient Age Distribution by Center Volume</vt:lpstr>
      <vt:lpstr>Pediatric Heart Transplants  Distribution of Transplants by Location and Average Center</vt:lpstr>
      <vt:lpstr>PowerPoint Presentation</vt:lpstr>
      <vt:lpstr>Pediatric Heart Transplants Recipient Age (in Years) Distribution by Year of Transplant</vt:lpstr>
      <vt:lpstr>Pediatric Heart Transplants Recipient Age Distribution by Location</vt:lpstr>
      <vt:lpstr>PowerPoint Presentation</vt:lpstr>
      <vt:lpstr>PowerPoint Presentation</vt:lpstr>
      <vt:lpstr>PowerPoint Presentation</vt:lpstr>
      <vt:lpstr>PowerPoint Presentation</vt:lpstr>
      <vt:lpstr>PowerPoint Presentation</vt:lpstr>
      <vt:lpstr>PowerPoint Presentation</vt:lpstr>
      <vt:lpstr>Pediatric Heart Transplants Recipient Diagnosis (Age: 6-10 Years)</vt:lpstr>
      <vt:lpstr>Pediatric Heart Transplants Recipient Diagnosis (Age: 11-17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Post-Transplant: Survival and Other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Kaplan-Meier Survival by Recipient Gender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Rejection and Post-Transplant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Percentage Experiencing Treated Rejection between Discharge and </vt:lpstr>
      <vt:lpstr>PowerPoint Presentation</vt:lpstr>
      <vt:lpstr>Pediatric Heart Transplants Percentage Experiencing Treated Rejection between Discharge and 1-Year Follow-Up by Maintenance Immunosuppression </vt:lpstr>
      <vt:lpstr>Pediatric Heart Transplants Percentage Experiencing Treated Rejection between Discharge and 1-Year Follow-Up by Calcineurin Inhibitor Use at Discharge </vt:lpstr>
      <vt:lpstr>Pediatric Heart Transplants Freedom from Cardiac Allograft Vasculopathy </vt:lpstr>
      <vt:lpstr>Pediatric Heart Transplants Freedom from Cardiac Allograft Vasculopathy by Era   </vt:lpstr>
      <vt:lpstr>Pediatric Heart Transplants Freedom from Cardiac Allograft Vasculopathy by Induction </vt:lpstr>
      <vt:lpstr>Pediatric Heart Transplants Freedom from Cardiac Allograft Vasculopathy by Calcineurin  Conditional on Survival to 1 Year </vt:lpstr>
      <vt:lpstr>Pediatric Heart Transplants Freedom from Cardiac Allograft Vasculopathy  </vt:lpstr>
      <vt:lpstr>Pediatric Heart Transplants Freedom from Cardiac Allograft Vasculopathy  </vt:lpstr>
      <vt:lpstr>Pediatric Heart Transplants Freedom from Cardiac Allograft Vasculopathy by Ischemic   </vt:lpstr>
      <vt:lpstr>Pediatric Heart Transplants Graft Survival Following Report of Cardiac Allograft  </vt:lpstr>
      <vt:lpstr>Pediatric Heart Transplants Freedom from Severe Renal Dysfunction* by Age Group </vt:lpstr>
      <vt:lpstr>Pediatric Heart Transplants Freedom from Severe Renal Dysfunction* by Calcineurin   Conditional on Survival to 1 Year </vt:lpstr>
      <vt:lpstr>Pediatric Heart Transplants Freedom from Renal Replacement Therapy by Age Group </vt:lpstr>
      <vt:lpstr>Pediatric Heart Transplants Post-Transplant Malignancy Cumulative Morbidity Rates in Survivors</vt:lpstr>
      <vt:lpstr>Pediatric Heart Transplants Post-Transplant Malignancy Cumulative Morbidity Rates in Survivors</vt:lpstr>
      <vt:lpstr>Pediatric Heart Transplants </vt:lpstr>
      <vt:lpstr>Pediatric Heart Transplants Freedom from Malignancy by Maintenance Immunosuppression   Conditional on Survival to 1 year</vt:lpstr>
      <vt:lpstr>Pediatric Heart Transplants Freedom from Lymphoma by Induction </vt:lpstr>
      <vt:lpstr>Pediatric Heart Transplants Relationship of Rejection and Cardiac Allograft Vasculopathy </vt:lpstr>
      <vt:lpstr>Pediatric Heart Transplants </vt:lpstr>
      <vt:lpstr>Pediatric Heart Transplants </vt:lpstr>
      <vt:lpstr>Pediatric Heart Transplants </vt:lpstr>
      <vt:lpstr>Pediatric Heart Transplants </vt:lpstr>
      <vt:lpstr>Pediatric Heart Transplants </vt:lpstr>
      <vt:lpstr>Pediatric Heart Transplants Relative Incidence of Leading Causes of Death </vt:lpstr>
      <vt:lpstr>Retransplantation</vt:lpstr>
      <vt:lpstr>Pediatric Heart Retransplants by Year of Retransplant</vt:lpstr>
      <vt:lpstr>Pediatric Heart Retransplants by Inter-transplant Interval and Recipient Age </vt:lpstr>
      <vt:lpstr>Pediatric Heart Retransplants  Kaplan-Meier Survival Rates for Primary and Repeat </vt:lpstr>
      <vt:lpstr>Pediatric Heart Retransplants  Kaplan-Meier Survival Rates by Inter-transplant Interval </vt:lpstr>
      <vt:lpstr>Pediatric Heart Retransplants   Kaplan-Meier Survival Rates by Retransplant Reason </vt:lpstr>
      <vt:lpstr>Pediatric Heart Transplants   Kaplan-Meier Survival Conditional on Survival to 1 Year for Primary and </vt:lpstr>
      <vt:lpstr>Multivariable Analyses</vt:lpstr>
      <vt:lpstr>Pediatric Heart Transplants (1/2005-6/2016)
</vt:lpstr>
      <vt:lpstr>Pediatric Heart Transplants (1/2005-6/2016)
</vt:lpstr>
      <vt:lpstr>Pediatric Heart Transplants (1/2005-6/2016)
</vt:lpstr>
      <vt:lpstr>Pediatric Heart Transplants (1/2005-6/2016)
</vt:lpstr>
      <vt:lpstr>Pediatric Heart Transplants (1/2005-6/2016)
</vt:lpstr>
      <vt:lpstr>Pediatric Heart Transplants (1/2005-6/2016)
</vt:lpstr>
      <vt:lpstr>Pediatric Heart Transplants (1/2005-6/2016)
</vt:lpstr>
      <vt:lpstr>Pediatric Heart Transplants (1/2005-6/2016)
</vt:lpstr>
      <vt:lpstr>Pediatric Heart Transplants (1/2005-6/2016)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(1/1996-6/2007)
</vt:lpstr>
      <vt:lpstr>Pediatric Heart Transplants (1/1996-6/2007)
</vt:lpstr>
      <vt:lpstr>Pediatric Heart Transplants (1/1996-6/2007)
</vt:lpstr>
      <vt:lpstr>Pediatric Heart Transplants (1/1996-6/2007)
</vt:lpstr>
      <vt:lpstr>Pediatric Heart Transplants (1/1996-6/2007)
</vt:lpstr>
      <vt:lpstr>Pediatric Heart Transplants (1/1996-6/2007)
</vt:lpstr>
      <vt:lpstr>Pediatric Heart Transplants (1/1996-6/2007)
</vt:lpstr>
      <vt:lpstr>Pediatric Heart Transplants (1/1991-6/2002)
</vt:lpstr>
      <vt:lpstr>Pediatric Heart Transplants (1/1991-6/2002)
</vt:lpstr>
      <vt:lpstr>Pediatric Heart Transplants (1/1991-6/2002)
</vt:lpstr>
      <vt:lpstr>Pediatric Heart Transplants (1/1991-6/2002)
</vt:lpstr>
      <vt:lpstr>Pediatric Heart Transplants (1/1991-6/2002)
</vt:lpstr>
      <vt:lpstr>Pediatric Heart Transplants (1/1991-6/2002)
</vt:lpstr>
      <vt:lpstr>Pediatric Heart Transplants (1/1991-6/2002)
</vt:lpstr>
      <vt:lpstr>Pediatric Heart Transplants (1/2001-6/2012)
</vt:lpstr>
      <vt:lpstr>Pediatric Heart Transplants (1/2001-6/2012)
</vt:lpstr>
      <vt:lpstr>Pediatric Heart Transplants (1/2001-6/2012)
</vt:lpstr>
      <vt:lpstr>Pediatric Heart Transplants (1/2001-6/2012)
</vt:lpstr>
      <vt:lpstr>Pediatric Heart Transplants (1/2001-6/2012)
</vt:lpstr>
      <vt:lpstr>Pediatric Heart Transplants (1/1996-6/2007)
</vt:lpstr>
      <vt:lpstr>Pediatric Heart Transplants (1/1996-6/2007)
</vt:lpstr>
      <vt:lpstr>Pediatric Heart Transplants (1/1996-6/2007)
</vt:lpstr>
      <vt:lpstr>Pediatric Heart Transplants (1/1996-6/2007)
</vt:lpstr>
      <vt:lpstr>Pediatric Heart Transplants (1/1996-6/2007)
</vt:lpstr>
      <vt:lpstr>Pediatric Heart Transplants (1/1996-6/2007)
</vt:lpstr>
      <vt:lpstr>Pediatric Heart Transplants (1/1996-6/2007)
</vt:lpstr>
      <vt:lpstr>Pediatric Heart Transplants (1/1996-6/2007)
</vt:lpstr>
      <vt:lpstr>Focus Theme</vt:lpstr>
      <vt:lpstr>PowerPoint Presentation</vt:lpstr>
      <vt:lpstr>Pediatric Heart Transplants  Number and % of Multiorgan Transplants by Year and Type of Transplant</vt:lpstr>
      <vt:lpstr>PowerPoint Presentation</vt:lpstr>
      <vt:lpstr>Pediatric Heart Transplants Donor and Recipient Characteristics</vt:lpstr>
      <vt:lpstr>Pediatric Heart Transplants Donor and Recipient Characteristics</vt:lpstr>
      <vt:lpstr>Pediatric Heart Transplants Diagnosis of Multiorgan Transplants by 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Maintenance Immunosuppression at Time of 1 Year Follow-up by Transplant Type</vt:lpstr>
      <vt:lpstr>PowerPoint Presentation</vt:lpstr>
      <vt:lpstr>PowerPoint Presentation</vt:lpstr>
      <vt:lpstr>PowerPoint Presentation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2587</cp:revision>
  <cp:lastPrinted>2016-01-13T18:02:42Z</cp:lastPrinted>
  <dcterms:created xsi:type="dcterms:W3CDTF">2009-06-30T12:53:17Z</dcterms:created>
  <dcterms:modified xsi:type="dcterms:W3CDTF">2018-10-15T16:33:03Z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