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drawings/drawing4.xml" ContentType="application/vnd.openxmlformats-officedocument.drawingml.chartshapes+xml"/>
  <Override PartName="/ppt/notesSlides/notesSlide37.xml" ContentType="application/vnd.openxmlformats-officedocument.presentationml.notesSlide+xml"/>
  <Override PartName="/ppt/charts/chart32.xml" ContentType="application/vnd.openxmlformats-officedocument.drawingml.chart+xml"/>
  <Override PartName="/ppt/drawings/drawing5.xml" ContentType="application/vnd.openxmlformats-officedocument.drawingml.chartshapes+xml"/>
  <Override PartName="/ppt/notesSlides/notesSlide38.xml" ContentType="application/vnd.openxmlformats-officedocument.presentationml.notesSlide+xml"/>
  <Override PartName="/ppt/charts/chart33.xml" ContentType="application/vnd.openxmlformats-officedocument.drawingml.chart+xml"/>
  <Override PartName="/ppt/drawings/drawing6.xml" ContentType="application/vnd.openxmlformats-officedocument.drawingml.chartshapes+xml"/>
  <Override PartName="/ppt/notesSlides/notesSlide39.xml" ContentType="application/vnd.openxmlformats-officedocument.presentationml.notesSlide+xml"/>
  <Override PartName="/ppt/charts/chart34.xml" ContentType="application/vnd.openxmlformats-officedocument.drawingml.chart+xml"/>
  <Override PartName="/ppt/drawings/drawing7.xml" ContentType="application/vnd.openxmlformats-officedocument.drawingml.chartshapes+xml"/>
  <Override PartName="/ppt/notesSlides/notesSlide40.xml" ContentType="application/vnd.openxmlformats-officedocument.presentationml.notesSlide+xml"/>
  <Override PartName="/ppt/charts/chart35.xml" ContentType="application/vnd.openxmlformats-officedocument.drawingml.chart+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notesSlides/notesSlide43.xml" ContentType="application/vnd.openxmlformats-officedocument.presentationml.notesSlide+xml"/>
  <Override PartName="/ppt/charts/chart38.xml" ContentType="application/vnd.openxmlformats-officedocument.drawingml.chart+xml"/>
  <Override PartName="/ppt/notesSlides/notesSlide44.xml" ContentType="application/vnd.openxmlformats-officedocument.presentationml.notesSlide+xml"/>
  <Override PartName="/ppt/charts/chart3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5.xml" ContentType="application/vnd.openxmlformats-officedocument.presentationml.notesSlide+xml"/>
  <Override PartName="/ppt/charts/chart40.xml" ContentType="application/vnd.openxmlformats-officedocument.drawingml.chart+xml"/>
  <Override PartName="/ppt/notesSlides/notesSlide46.xml" ContentType="application/vnd.openxmlformats-officedocument.presentationml.notesSlide+xml"/>
  <Override PartName="/ppt/charts/chart41.xml" ContentType="application/vnd.openxmlformats-officedocument.drawingml.chart+xml"/>
  <Override PartName="/ppt/notesSlides/notesSlide47.xml" ContentType="application/vnd.openxmlformats-officedocument.presentationml.notesSlide+xml"/>
  <Override PartName="/ppt/charts/chart42.xml" ContentType="application/vnd.openxmlformats-officedocument.drawingml.chart+xml"/>
  <Override PartName="/ppt/notesSlides/notesSlide48.xml" ContentType="application/vnd.openxmlformats-officedocument.presentationml.notesSlide+xml"/>
  <Override PartName="/ppt/charts/chart43.xml" ContentType="application/vnd.openxmlformats-officedocument.drawingml.chart+xml"/>
  <Override PartName="/ppt/notesSlides/notesSlide49.xml" ContentType="application/vnd.openxmlformats-officedocument.presentationml.notesSlide+xml"/>
  <Override PartName="/ppt/charts/chart44.xml" ContentType="application/vnd.openxmlformats-officedocument.drawingml.chart+xml"/>
  <Override PartName="/ppt/notesSlides/notesSlide50.xml" ContentType="application/vnd.openxmlformats-officedocument.presentationml.notesSlide+xml"/>
  <Override PartName="/ppt/charts/chart45.xml" ContentType="application/vnd.openxmlformats-officedocument.drawingml.chart+xml"/>
  <Override PartName="/ppt/notesSlides/notesSlide51.xml" ContentType="application/vnd.openxmlformats-officedocument.presentationml.notesSlide+xml"/>
  <Override PartName="/ppt/charts/chart46.xml" ContentType="application/vnd.openxmlformats-officedocument.drawingml.chart+xml"/>
  <Override PartName="/ppt/notesSlides/notesSlide52.xml" ContentType="application/vnd.openxmlformats-officedocument.presentationml.notesSlide+xml"/>
  <Override PartName="/ppt/charts/chart47.xml" ContentType="application/vnd.openxmlformats-officedocument.drawingml.chart+xml"/>
  <Override PartName="/ppt/notesSlides/notesSlide53.xml" ContentType="application/vnd.openxmlformats-officedocument.presentationml.notesSlide+xml"/>
  <Override PartName="/ppt/charts/chart48.xml" ContentType="application/vnd.openxmlformats-officedocument.drawingml.chart+xml"/>
  <Override PartName="/ppt/notesSlides/notesSlide54.xml" ContentType="application/vnd.openxmlformats-officedocument.presentationml.notesSlide+xml"/>
  <Override PartName="/ppt/charts/chart49.xml" ContentType="application/vnd.openxmlformats-officedocument.drawingml.chart+xml"/>
  <Override PartName="/ppt/notesSlides/notesSlide55.xml" ContentType="application/vnd.openxmlformats-officedocument.presentationml.notesSlide+xml"/>
  <Override PartName="/ppt/charts/chart50.xml" ContentType="application/vnd.openxmlformats-officedocument.drawingml.chart+xml"/>
  <Override PartName="/ppt/notesSlides/notesSlide56.xml" ContentType="application/vnd.openxmlformats-officedocument.presentationml.notesSlide+xml"/>
  <Override PartName="/ppt/charts/chart51.xml" ContentType="application/vnd.openxmlformats-officedocument.drawingml.chart+xml"/>
  <Override PartName="/ppt/notesSlides/notesSlide57.xml" ContentType="application/vnd.openxmlformats-officedocument.presentationml.notesSlide+xml"/>
  <Override PartName="/ppt/charts/chart52.xml" ContentType="application/vnd.openxmlformats-officedocument.drawingml.chart+xml"/>
  <Override PartName="/ppt/notesSlides/notesSlide58.xml" ContentType="application/vnd.openxmlformats-officedocument.presentationml.notesSlide+xml"/>
  <Override PartName="/ppt/charts/chart53.xml" ContentType="application/vnd.openxmlformats-officedocument.drawingml.chart+xml"/>
  <Override PartName="/ppt/drawings/drawing8.xml" ContentType="application/vnd.openxmlformats-officedocument.drawingml.chartshapes+xml"/>
  <Override PartName="/ppt/notesSlides/notesSlide59.xml" ContentType="application/vnd.openxmlformats-officedocument.presentationml.notesSlide+xml"/>
  <Override PartName="/ppt/charts/chart54.xml" ContentType="application/vnd.openxmlformats-officedocument.drawingml.chart+xml"/>
  <Override PartName="/ppt/drawings/drawing9.xml" ContentType="application/vnd.openxmlformats-officedocument.drawingml.chartshapes+xml"/>
  <Override PartName="/ppt/notesSlides/notesSlide60.xml" ContentType="application/vnd.openxmlformats-officedocument.presentationml.notesSlide+xml"/>
  <Override PartName="/ppt/charts/chart55.xml" ContentType="application/vnd.openxmlformats-officedocument.drawingml.chart+xml"/>
  <Override PartName="/ppt/drawings/drawing10.xml" ContentType="application/vnd.openxmlformats-officedocument.drawingml.chartshapes+xml"/>
  <Override PartName="/ppt/notesSlides/notesSlide61.xml" ContentType="application/vnd.openxmlformats-officedocument.presentationml.notesSlide+xml"/>
  <Override PartName="/ppt/charts/chart56.xml" ContentType="application/vnd.openxmlformats-officedocument.drawingml.chart+xml"/>
  <Override PartName="/ppt/drawings/drawing11.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57.xml" ContentType="application/vnd.openxmlformats-officedocument.drawingml.chart+xml"/>
  <Override PartName="/ppt/notesSlides/notesSlide68.xml" ContentType="application/vnd.openxmlformats-officedocument.presentationml.notesSlide+xml"/>
  <Override PartName="/ppt/charts/chart58.xml" ContentType="application/vnd.openxmlformats-officedocument.drawingml.chart+xml"/>
  <Override PartName="/ppt/notesSlides/notesSlide69.xml" ContentType="application/vnd.openxmlformats-officedocument.presentationml.notesSlide+xml"/>
  <Override PartName="/ppt/charts/chart59.xml" ContentType="application/vnd.openxmlformats-officedocument.drawingml.chart+xml"/>
  <Override PartName="/ppt/notesSlides/notesSlide70.xml" ContentType="application/vnd.openxmlformats-officedocument.presentationml.notesSlide+xml"/>
  <Override PartName="/ppt/charts/chart60.xml" ContentType="application/vnd.openxmlformats-officedocument.drawingml.chart+xml"/>
  <Override PartName="/ppt/notesSlides/notesSlide71.xml" ContentType="application/vnd.openxmlformats-officedocument.presentationml.notesSlide+xml"/>
  <Override PartName="/ppt/charts/chart61.xml" ContentType="application/vnd.openxmlformats-officedocument.drawingml.chart+xml"/>
  <Override PartName="/ppt/notesSlides/notesSlide72.xml" ContentType="application/vnd.openxmlformats-officedocument.presentationml.notesSlide+xml"/>
  <Override PartName="/ppt/charts/chart62.xml" ContentType="application/vnd.openxmlformats-officedocument.drawingml.chart+xml"/>
  <Override PartName="/ppt/notesSlides/notesSlide73.xml" ContentType="application/vnd.openxmlformats-officedocument.presentationml.notesSlide+xml"/>
  <Override PartName="/ppt/charts/chart63.xml" ContentType="application/vnd.openxmlformats-officedocument.drawingml.chart+xml"/>
  <Override PartName="/ppt/notesSlides/notesSlide74.xml" ContentType="application/vnd.openxmlformats-officedocument.presentationml.notesSlide+xml"/>
  <Override PartName="/ppt/charts/chart64.xml" ContentType="application/vnd.openxmlformats-officedocument.drawingml.chart+xml"/>
  <Override PartName="/ppt/notesSlides/notesSlide75.xml" ContentType="application/vnd.openxmlformats-officedocument.presentationml.notesSlide+xml"/>
  <Override PartName="/ppt/charts/chart65.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66.xml" ContentType="application/vnd.openxmlformats-officedocument.drawingml.chart+xml"/>
  <Override PartName="/ppt/notesSlides/notesSlide78.xml" ContentType="application/vnd.openxmlformats-officedocument.presentationml.notesSlide+xml"/>
  <Override PartName="/ppt/charts/chart67.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68.xml" ContentType="application/vnd.openxmlformats-officedocument.drawingml.chart+xml"/>
  <Override PartName="/ppt/notesSlides/notesSlide82.xml" ContentType="application/vnd.openxmlformats-officedocument.presentationml.notesSlide+xml"/>
  <Override PartName="/ppt/charts/chart69.xml" ContentType="application/vnd.openxmlformats-officedocument.drawingml.chart+xml"/>
  <Override PartName="/ppt/notesSlides/notesSlide83.xml" ContentType="application/vnd.openxmlformats-officedocument.presentationml.notesSlide+xml"/>
  <Override PartName="/ppt/charts/chart70.xml" ContentType="application/vnd.openxmlformats-officedocument.drawingml.chart+xml"/>
  <Override PartName="/ppt/notesSlides/notesSlide84.xml" ContentType="application/vnd.openxmlformats-officedocument.presentationml.notesSlide+xml"/>
  <Override PartName="/ppt/charts/chart71.xml" ContentType="application/vnd.openxmlformats-officedocument.drawingml.chart+xml"/>
  <Override PartName="/ppt/notesSlides/notesSlide85.xml" ContentType="application/vnd.openxmlformats-officedocument.presentationml.notesSlide+xml"/>
  <Override PartName="/ppt/charts/chart72.xml" ContentType="application/vnd.openxmlformats-officedocument.drawingml.chart+xml"/>
  <Override PartName="/ppt/notesSlides/notesSlide86.xml" ContentType="application/vnd.openxmlformats-officedocument.presentationml.notesSlide+xml"/>
  <Override PartName="/ppt/charts/chart73.xml" ContentType="application/vnd.openxmlformats-officedocument.drawingml.chart+xml"/>
  <Override PartName="/ppt/notesSlides/notesSlide87.xml" ContentType="application/vnd.openxmlformats-officedocument.presentationml.notesSlide+xml"/>
  <Override PartName="/ppt/charts/chart74.xml" ContentType="application/vnd.openxmlformats-officedocument.drawingml.chart+xml"/>
  <Override PartName="/ppt/notesSlides/notesSlide88.xml" ContentType="application/vnd.openxmlformats-officedocument.presentationml.notesSlide+xml"/>
  <Override PartName="/ppt/charts/chart75.xml" ContentType="application/vnd.openxmlformats-officedocument.drawingml.chart+xml"/>
  <Override PartName="/ppt/notesSlides/notesSlide89.xml" ContentType="application/vnd.openxmlformats-officedocument.presentationml.notesSlide+xml"/>
  <Override PartName="/ppt/charts/chart76.xml" ContentType="application/vnd.openxmlformats-officedocument.drawingml.chart+xml"/>
  <Override PartName="/ppt/notesSlides/notesSlide90.xml" ContentType="application/vnd.openxmlformats-officedocument.presentationml.notesSlide+xml"/>
  <Override PartName="/ppt/charts/chart77.xml" ContentType="application/vnd.openxmlformats-officedocument.drawingml.chart+xml"/>
  <Override PartName="/ppt/notesSlides/notesSlide91.xml" ContentType="application/vnd.openxmlformats-officedocument.presentationml.notesSlide+xml"/>
  <Override PartName="/ppt/charts/chart78.xml" ContentType="application/vnd.openxmlformats-officedocument.drawingml.chart+xml"/>
  <Override PartName="/ppt/notesSlides/notesSlide92.xml" ContentType="application/vnd.openxmlformats-officedocument.presentationml.notesSlide+xml"/>
  <Override PartName="/ppt/charts/chart79.xml" ContentType="application/vnd.openxmlformats-officedocument.drawingml.chart+xml"/>
  <Override PartName="/ppt/notesSlides/notesSlide93.xml" ContentType="application/vnd.openxmlformats-officedocument.presentationml.notesSlide+xml"/>
  <Override PartName="/ppt/charts/chart80.xml" ContentType="application/vnd.openxmlformats-officedocument.drawingml.chart+xml"/>
  <Override PartName="/ppt/notesSlides/notesSlide94.xml" ContentType="application/vnd.openxmlformats-officedocument.presentationml.notesSlide+xml"/>
  <Override PartName="/ppt/charts/chart81.xml" ContentType="application/vnd.openxmlformats-officedocument.drawingml.chart+xml"/>
  <Override PartName="/ppt/notesSlides/notesSlide95.xml" ContentType="application/vnd.openxmlformats-officedocument.presentationml.notesSlide+xml"/>
  <Override PartName="/ppt/charts/chart82.xml" ContentType="application/vnd.openxmlformats-officedocument.drawingml.chart+xml"/>
  <Override PartName="/ppt/notesSlides/notesSlide96.xml" ContentType="application/vnd.openxmlformats-officedocument.presentationml.notesSlide+xml"/>
  <Override PartName="/ppt/charts/chart83.xml" ContentType="application/vnd.openxmlformats-officedocument.drawingml.chart+xml"/>
  <Override PartName="/ppt/notesSlides/notesSlide97.xml" ContentType="application/vnd.openxmlformats-officedocument.presentationml.notesSlide+xml"/>
  <Override PartName="/ppt/charts/chart84.xml" ContentType="application/vnd.openxmlformats-officedocument.drawingml.chart+xml"/>
  <Override PartName="/ppt/notesSlides/notesSlide98.xml" ContentType="application/vnd.openxmlformats-officedocument.presentationml.notesSlide+xml"/>
  <Override PartName="/ppt/charts/chart85.xml" ContentType="application/vnd.openxmlformats-officedocument.drawingml.chart+xml"/>
  <Override PartName="/ppt/notesSlides/notesSlide99.xml" ContentType="application/vnd.openxmlformats-officedocument.presentationml.notesSlide+xml"/>
  <Override PartName="/ppt/charts/chart86.xml" ContentType="application/vnd.openxmlformats-officedocument.drawingml.chart+xml"/>
  <Override PartName="/ppt/notesSlides/notesSlide100.xml" ContentType="application/vnd.openxmlformats-officedocument.presentationml.notesSlide+xml"/>
  <Override PartName="/ppt/charts/chart87.xml" ContentType="application/vnd.openxmlformats-officedocument.drawingml.chart+xml"/>
  <Override PartName="/ppt/notesSlides/notesSlide101.xml" ContentType="application/vnd.openxmlformats-officedocument.presentationml.notesSlide+xml"/>
  <Override PartName="/ppt/charts/chart88.xml" ContentType="application/vnd.openxmlformats-officedocument.drawingml.chart+xml"/>
  <Override PartName="/ppt/notesSlides/notesSlide102.xml" ContentType="application/vnd.openxmlformats-officedocument.presentationml.notesSlide+xml"/>
  <Override PartName="/ppt/charts/chart89.xml" ContentType="application/vnd.openxmlformats-officedocument.drawingml.chart+xml"/>
  <Override PartName="/ppt/notesSlides/notesSlide103.xml" ContentType="application/vnd.openxmlformats-officedocument.presentationml.notesSlide+xml"/>
  <Override PartName="/ppt/charts/chart90.xml" ContentType="application/vnd.openxmlformats-officedocument.drawingml.chart+xml"/>
  <Override PartName="/ppt/notesSlides/notesSlide104.xml" ContentType="application/vnd.openxmlformats-officedocument.presentationml.notesSlide+xml"/>
  <Override PartName="/ppt/charts/chart91.xml" ContentType="application/vnd.openxmlformats-officedocument.drawingml.chart+xml"/>
  <Override PartName="/ppt/notesSlides/notesSlide105.xml" ContentType="application/vnd.openxmlformats-officedocument.presentationml.notesSlide+xml"/>
  <Override PartName="/ppt/charts/chart92.xml" ContentType="application/vnd.openxmlformats-officedocument.drawingml.chart+xml"/>
  <Override PartName="/ppt/notesSlides/notesSlide106.xml" ContentType="application/vnd.openxmlformats-officedocument.presentationml.notesSlide+xml"/>
  <Override PartName="/ppt/charts/chart93.xml" ContentType="application/vnd.openxmlformats-officedocument.drawingml.chart+xml"/>
  <Override PartName="/ppt/notesSlides/notesSlide107.xml" ContentType="application/vnd.openxmlformats-officedocument.presentationml.notesSlide+xml"/>
  <Override PartName="/ppt/charts/chart94.xml" ContentType="application/vnd.openxmlformats-officedocument.drawingml.chart+xml"/>
  <Override PartName="/ppt/notesSlides/notesSlide108.xml" ContentType="application/vnd.openxmlformats-officedocument.presentationml.notesSlide+xml"/>
  <Override PartName="/ppt/charts/chart95.xml" ContentType="application/vnd.openxmlformats-officedocument.drawingml.chart+xml"/>
  <Override PartName="/ppt/notesSlides/notesSlide109.xml" ContentType="application/vnd.openxmlformats-officedocument.presentationml.notesSlide+xml"/>
  <Override PartName="/ppt/charts/chart96.xml" ContentType="application/vnd.openxmlformats-officedocument.drawingml.chart+xml"/>
  <Override PartName="/ppt/notesSlides/notesSlide110.xml" ContentType="application/vnd.openxmlformats-officedocument.presentationml.notesSlide+xml"/>
  <Override PartName="/ppt/charts/chart97.xml" ContentType="application/vnd.openxmlformats-officedocument.drawingml.chart+xml"/>
  <Override PartName="/ppt/notesSlides/notesSlide111.xml" ContentType="application/vnd.openxmlformats-officedocument.presentationml.notesSlide+xml"/>
  <Override PartName="/ppt/charts/chart98.xml" ContentType="application/vnd.openxmlformats-officedocument.drawingml.chart+xml"/>
  <Override PartName="/ppt/notesSlides/notesSlide112.xml" ContentType="application/vnd.openxmlformats-officedocument.presentationml.notesSlide+xml"/>
  <Override PartName="/ppt/charts/chart99.xml" ContentType="application/vnd.openxmlformats-officedocument.drawingml.chart+xml"/>
  <Override PartName="/ppt/notesSlides/notesSlide113.xml" ContentType="application/vnd.openxmlformats-officedocument.presentationml.notesSlide+xml"/>
  <Override PartName="/ppt/charts/chart100.xml" ContentType="application/vnd.openxmlformats-officedocument.drawingml.chart+xml"/>
  <Override PartName="/ppt/notesSlides/notesSlide114.xml" ContentType="application/vnd.openxmlformats-officedocument.presentationml.notesSlide+xml"/>
  <Override PartName="/ppt/charts/chart101.xml" ContentType="application/vnd.openxmlformats-officedocument.drawingml.chart+xml"/>
  <Override PartName="/ppt/notesSlides/notesSlide115.xml" ContentType="application/vnd.openxmlformats-officedocument.presentationml.notesSlide+xml"/>
  <Override PartName="/ppt/charts/chart102.xml" ContentType="application/vnd.openxmlformats-officedocument.drawingml.chart+xml"/>
  <Override PartName="/ppt/notesSlides/notesSlide116.xml" ContentType="application/vnd.openxmlformats-officedocument.presentationml.notesSlide+xml"/>
  <Override PartName="/ppt/charts/chart103.xml" ContentType="application/vnd.openxmlformats-officedocument.drawingml.chart+xml"/>
  <Override PartName="/ppt/notesSlides/notesSlide117.xml" ContentType="application/vnd.openxmlformats-officedocument.presentationml.notesSlide+xml"/>
  <Override PartName="/ppt/charts/chart104.xml" ContentType="application/vnd.openxmlformats-officedocument.drawingml.chart+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harts/chart10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0.xml" ContentType="application/vnd.openxmlformats-officedocument.presentationml.notesSlide+xml"/>
  <Override PartName="/ppt/charts/chart106.xml" ContentType="application/vnd.openxmlformats-officedocument.drawingml.chart+xml"/>
  <Override PartName="/ppt/notesSlides/notesSlide121.xml" ContentType="application/vnd.openxmlformats-officedocument.presentationml.notesSlide+xml"/>
  <Override PartName="/ppt/charts/chart107.xml" ContentType="application/vnd.openxmlformats-officedocument.drawingml.chart+xml"/>
  <Override PartName="/ppt/drawings/drawing12.xml" ContentType="application/vnd.openxmlformats-officedocument.drawingml.chartshape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108.xml" ContentType="application/vnd.openxmlformats-officedocument.drawingml.chart+xml"/>
  <Override PartName="/ppt/notesSlides/notesSlide126.xml" ContentType="application/vnd.openxmlformats-officedocument.presentationml.notesSlide+xml"/>
  <Override PartName="/ppt/charts/chart109.xml" ContentType="application/vnd.openxmlformats-officedocument.drawingml.chart+xml"/>
  <Override PartName="/ppt/drawings/drawing13.xml" ContentType="application/vnd.openxmlformats-officedocument.drawingml.chartshapes+xml"/>
  <Override PartName="/ppt/notesSlides/notesSlide127.xml" ContentType="application/vnd.openxmlformats-officedocument.presentationml.notesSlide+xml"/>
  <Override PartName="/ppt/charts/chart110.xml" ContentType="application/vnd.openxmlformats-officedocument.drawingml.chart+xml"/>
  <Override PartName="/ppt/drawings/drawing14.xml" ContentType="application/vnd.openxmlformats-officedocument.drawingml.chartshapes+xml"/>
  <Override PartName="/ppt/notesSlides/notesSlide128.xml" ContentType="application/vnd.openxmlformats-officedocument.presentationml.notesSlide+xml"/>
  <Override PartName="/ppt/charts/chart111.xml" ContentType="application/vnd.openxmlformats-officedocument.drawingml.chart+xml"/>
  <Override PartName="/ppt/notesSlides/notesSlide129.xml" ContentType="application/vnd.openxmlformats-officedocument.presentationml.notesSlide+xml"/>
  <Override PartName="/ppt/charts/chart112.xml" ContentType="application/vnd.openxmlformats-officedocument.drawingml.chart+xml"/>
  <Override PartName="/ppt/notesSlides/notesSlide130.xml" ContentType="application/vnd.openxmlformats-officedocument.presentationml.notesSlide+xml"/>
  <Override PartName="/ppt/charts/chart113.xml" ContentType="application/vnd.openxmlformats-officedocument.drawingml.chart+xml"/>
  <Override PartName="/ppt/notesSlides/notesSlide131.xml" ContentType="application/vnd.openxmlformats-officedocument.presentationml.notesSlide+xml"/>
  <Override PartName="/ppt/charts/chart114.xml" ContentType="application/vnd.openxmlformats-officedocument.drawingml.chart+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charts/chart115.xml" ContentType="application/vnd.openxmlformats-officedocument.drawingml.chart+xml"/>
  <Override PartName="/ppt/notesSlides/notesSlide135.xml" ContentType="application/vnd.openxmlformats-officedocument.presentationml.notesSlide+xml"/>
  <Override PartName="/ppt/charts/chart116.xml" ContentType="application/vnd.openxmlformats-officedocument.drawingml.chart+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9"/>
  </p:notesMasterIdLst>
  <p:sldIdLst>
    <p:sldId id="727" r:id="rId6"/>
    <p:sldId id="728" r:id="rId7"/>
    <p:sldId id="729" r:id="rId8"/>
    <p:sldId id="730" r:id="rId9"/>
    <p:sldId id="731" r:id="rId10"/>
    <p:sldId id="732" r:id="rId11"/>
    <p:sldId id="733" r:id="rId12"/>
    <p:sldId id="734" r:id="rId13"/>
    <p:sldId id="735" r:id="rId14"/>
    <p:sldId id="736" r:id="rId15"/>
    <p:sldId id="737" r:id="rId16"/>
    <p:sldId id="738" r:id="rId17"/>
    <p:sldId id="739" r:id="rId18"/>
    <p:sldId id="740" r:id="rId19"/>
    <p:sldId id="741" r:id="rId20"/>
    <p:sldId id="742" r:id="rId21"/>
    <p:sldId id="743" r:id="rId22"/>
    <p:sldId id="744" r:id="rId23"/>
    <p:sldId id="745" r:id="rId24"/>
    <p:sldId id="746" r:id="rId25"/>
    <p:sldId id="747" r:id="rId26"/>
    <p:sldId id="748" r:id="rId27"/>
    <p:sldId id="749" r:id="rId28"/>
    <p:sldId id="750" r:id="rId29"/>
    <p:sldId id="751" r:id="rId30"/>
    <p:sldId id="752" r:id="rId31"/>
    <p:sldId id="753" r:id="rId32"/>
    <p:sldId id="754" r:id="rId33"/>
    <p:sldId id="755" r:id="rId34"/>
    <p:sldId id="756" r:id="rId35"/>
    <p:sldId id="757" r:id="rId36"/>
    <p:sldId id="758" r:id="rId37"/>
    <p:sldId id="759" r:id="rId38"/>
    <p:sldId id="760" r:id="rId39"/>
    <p:sldId id="761" r:id="rId40"/>
    <p:sldId id="762" r:id="rId41"/>
    <p:sldId id="763" r:id="rId42"/>
    <p:sldId id="764" r:id="rId43"/>
    <p:sldId id="765" r:id="rId44"/>
    <p:sldId id="766" r:id="rId45"/>
    <p:sldId id="767" r:id="rId46"/>
    <p:sldId id="768" r:id="rId47"/>
    <p:sldId id="769" r:id="rId48"/>
    <p:sldId id="770" r:id="rId49"/>
    <p:sldId id="771" r:id="rId50"/>
    <p:sldId id="772" r:id="rId51"/>
    <p:sldId id="773" r:id="rId52"/>
    <p:sldId id="774" r:id="rId53"/>
    <p:sldId id="775" r:id="rId54"/>
    <p:sldId id="776" r:id="rId55"/>
    <p:sldId id="777" r:id="rId56"/>
    <p:sldId id="778" r:id="rId57"/>
    <p:sldId id="779" r:id="rId58"/>
    <p:sldId id="780" r:id="rId59"/>
    <p:sldId id="781" r:id="rId60"/>
    <p:sldId id="782" r:id="rId61"/>
    <p:sldId id="783" r:id="rId62"/>
    <p:sldId id="784" r:id="rId63"/>
    <p:sldId id="785" r:id="rId64"/>
    <p:sldId id="786" r:id="rId65"/>
    <p:sldId id="787" r:id="rId66"/>
    <p:sldId id="788" r:id="rId67"/>
    <p:sldId id="789" r:id="rId68"/>
    <p:sldId id="790" r:id="rId69"/>
    <p:sldId id="791" r:id="rId70"/>
    <p:sldId id="792" r:id="rId71"/>
    <p:sldId id="793" r:id="rId72"/>
    <p:sldId id="794" r:id="rId73"/>
    <p:sldId id="795" r:id="rId74"/>
    <p:sldId id="796" r:id="rId75"/>
    <p:sldId id="797" r:id="rId76"/>
    <p:sldId id="798" r:id="rId77"/>
    <p:sldId id="799" r:id="rId78"/>
    <p:sldId id="800" r:id="rId79"/>
    <p:sldId id="801" r:id="rId80"/>
    <p:sldId id="802" r:id="rId81"/>
    <p:sldId id="803" r:id="rId82"/>
    <p:sldId id="804" r:id="rId83"/>
    <p:sldId id="805" r:id="rId84"/>
    <p:sldId id="806" r:id="rId85"/>
    <p:sldId id="807" r:id="rId86"/>
    <p:sldId id="808" r:id="rId87"/>
    <p:sldId id="809" r:id="rId88"/>
    <p:sldId id="810" r:id="rId89"/>
    <p:sldId id="811" r:id="rId90"/>
    <p:sldId id="812" r:id="rId91"/>
    <p:sldId id="824" r:id="rId92"/>
    <p:sldId id="825" r:id="rId93"/>
    <p:sldId id="826" r:id="rId94"/>
    <p:sldId id="827" r:id="rId95"/>
    <p:sldId id="828" r:id="rId96"/>
    <p:sldId id="829" r:id="rId97"/>
    <p:sldId id="830" r:id="rId98"/>
    <p:sldId id="831" r:id="rId99"/>
    <p:sldId id="832" r:id="rId100"/>
    <p:sldId id="842" r:id="rId101"/>
    <p:sldId id="843" r:id="rId102"/>
    <p:sldId id="844" r:id="rId103"/>
    <p:sldId id="845" r:id="rId104"/>
    <p:sldId id="846" r:id="rId105"/>
    <p:sldId id="847" r:id="rId106"/>
    <p:sldId id="848" r:id="rId107"/>
    <p:sldId id="849" r:id="rId108"/>
    <p:sldId id="850" r:id="rId109"/>
    <p:sldId id="851" r:id="rId110"/>
    <p:sldId id="852" r:id="rId111"/>
    <p:sldId id="853" r:id="rId112"/>
    <p:sldId id="854" r:id="rId113"/>
    <p:sldId id="855" r:id="rId114"/>
    <p:sldId id="814" r:id="rId115"/>
    <p:sldId id="815" r:id="rId116"/>
    <p:sldId id="816" r:id="rId117"/>
    <p:sldId id="817" r:id="rId118"/>
    <p:sldId id="818" r:id="rId119"/>
    <p:sldId id="819" r:id="rId120"/>
    <p:sldId id="820" r:id="rId121"/>
    <p:sldId id="821" r:id="rId122"/>
    <p:sldId id="822" r:id="rId123"/>
    <p:sldId id="823" r:id="rId124"/>
    <p:sldId id="856" r:id="rId125"/>
    <p:sldId id="857" r:id="rId126"/>
    <p:sldId id="858" r:id="rId127"/>
    <p:sldId id="859" r:id="rId128"/>
    <p:sldId id="860" r:id="rId129"/>
    <p:sldId id="861" r:id="rId130"/>
    <p:sldId id="833" r:id="rId131"/>
    <p:sldId id="834" r:id="rId132"/>
    <p:sldId id="835" r:id="rId133"/>
    <p:sldId id="836" r:id="rId134"/>
    <p:sldId id="837" r:id="rId135"/>
    <p:sldId id="838" r:id="rId136"/>
    <p:sldId id="839" r:id="rId137"/>
    <p:sldId id="840" r:id="rId138"/>
    <p:sldId id="841" r:id="rId139"/>
    <p:sldId id="813" r:id="rId140"/>
    <p:sldId id="863" r:id="rId141"/>
    <p:sldId id="864" r:id="rId142"/>
    <p:sldId id="881" r:id="rId143"/>
    <p:sldId id="865" r:id="rId144"/>
    <p:sldId id="866" r:id="rId145"/>
    <p:sldId id="867" r:id="rId146"/>
    <p:sldId id="868" r:id="rId147"/>
    <p:sldId id="869" r:id="rId148"/>
    <p:sldId id="880" r:id="rId149"/>
    <p:sldId id="871" r:id="rId150"/>
    <p:sldId id="872" r:id="rId151"/>
    <p:sldId id="873" r:id="rId152"/>
    <p:sldId id="874" r:id="rId153"/>
    <p:sldId id="875" r:id="rId154"/>
    <p:sldId id="876" r:id="rId155"/>
    <p:sldId id="877" r:id="rId156"/>
    <p:sldId id="878" r:id="rId157"/>
    <p:sldId id="879" r:id="rId1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da Cherikh" initials="WC" lastIdx="7" clrIdx="0">
    <p:extLst>
      <p:ext uri="{19B8F6BF-5375-455C-9EA6-DF929625EA0E}">
        <p15:presenceInfo xmlns:p15="http://schemas.microsoft.com/office/powerpoint/2012/main" userId="S-1-5-21-3838001524-2532167733-2738084025-2225" providerId="AD"/>
      </p:ext>
    </p:extLst>
  </p:cmAuthor>
  <p:cmAuthor id="2" name="Anna Y. Kucheryavaya" initials="AYK" lastIdx="1" clrIdx="1">
    <p:extLst>
      <p:ext uri="{19B8F6BF-5375-455C-9EA6-DF929625EA0E}">
        <p15:presenceInfo xmlns:p15="http://schemas.microsoft.com/office/powerpoint/2012/main" userId="S-1-5-21-3838001524-2532167733-2738084025-5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F99FF"/>
    <a:srgbClr val="CC99FF"/>
    <a:srgbClr val="00FFFF"/>
    <a:srgbClr val="009999"/>
    <a:srgbClr val="9933FF"/>
    <a:srgbClr val="FF9900"/>
    <a:srgbClr val="FF66FF"/>
    <a:srgbClr val="CC66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73211" autoAdjust="0"/>
  </p:normalViewPr>
  <p:slideViewPr>
    <p:cSldViewPr>
      <p:cViewPr varScale="1">
        <p:scale>
          <a:sx n="65" d="100"/>
          <a:sy n="65" d="100"/>
        </p:scale>
        <p:origin x="20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8" d="100"/>
        <a:sy n="108" d="100"/>
      </p:scale>
      <p:origin x="0" y="-37584"/>
    </p:cViewPr>
  </p:sorterViewPr>
  <p:notesViewPr>
    <p:cSldViewPr>
      <p:cViewPr varScale="1">
        <p:scale>
          <a:sx n="68" d="100"/>
          <a:sy n="68" d="100"/>
        </p:scale>
        <p:origin x="3224"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notesMaster" Target="notesMasters/notesMaster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1.xml"/><Relationship Id="rId95" Type="http://schemas.openxmlformats.org/officeDocument/2006/relationships/slide" Target="slides/slide90.xml"/><Relationship Id="rId160" Type="http://schemas.openxmlformats.org/officeDocument/2006/relationships/commentAuthors" Target="commentAuthors.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tableStyles" Target="tableStyles.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2.xml"/><Relationship Id="rId1" Type="http://schemas.microsoft.com/office/2011/relationships/chartStyle" Target="style2.xml"/></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Single Lung</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Sheet1!$A$2:$A$33</c:f>
              <c:numCache>
                <c:formatCode>General</c:formatCode>
                <c:ptCount val="3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numCache>
            </c:numRef>
          </c:cat>
          <c:val>
            <c:numRef>
              <c:f>Sheet1!$B$2:$B$33</c:f>
              <c:numCache>
                <c:formatCode>General</c:formatCode>
                <c:ptCount val="32"/>
                <c:pt idx="0">
                  <c:v>4</c:v>
                </c:pt>
                <c:pt idx="1">
                  <c:v>3</c:v>
                </c:pt>
                <c:pt idx="2">
                  <c:v>21</c:v>
                </c:pt>
                <c:pt idx="3">
                  <c:v>33</c:v>
                </c:pt>
                <c:pt idx="4">
                  <c:v>108</c:v>
                </c:pt>
                <c:pt idx="5">
                  <c:v>233</c:v>
                </c:pt>
                <c:pt idx="6">
                  <c:v>415</c:v>
                </c:pt>
                <c:pt idx="7">
                  <c:v>550</c:v>
                </c:pt>
                <c:pt idx="8">
                  <c:v>639</c:v>
                </c:pt>
                <c:pt idx="9">
                  <c:v>663</c:v>
                </c:pt>
                <c:pt idx="10">
                  <c:v>699</c:v>
                </c:pt>
                <c:pt idx="11">
                  <c:v>689</c:v>
                </c:pt>
                <c:pt idx="12">
                  <c:v>739</c:v>
                </c:pt>
                <c:pt idx="13">
                  <c:v>762</c:v>
                </c:pt>
                <c:pt idx="14">
                  <c:v>805</c:v>
                </c:pt>
                <c:pt idx="15">
                  <c:v>816</c:v>
                </c:pt>
                <c:pt idx="16">
                  <c:v>861</c:v>
                </c:pt>
                <c:pt idx="17">
                  <c:v>853</c:v>
                </c:pt>
                <c:pt idx="18">
                  <c:v>780</c:v>
                </c:pt>
                <c:pt idx="19">
                  <c:v>814</c:v>
                </c:pt>
                <c:pt idx="20">
                  <c:v>923</c:v>
                </c:pt>
                <c:pt idx="21">
                  <c:v>921</c:v>
                </c:pt>
                <c:pt idx="22">
                  <c:v>907</c:v>
                </c:pt>
                <c:pt idx="23">
                  <c:v>887</c:v>
                </c:pt>
                <c:pt idx="24">
                  <c:v>944</c:v>
                </c:pt>
                <c:pt idx="25">
                  <c:v>933</c:v>
                </c:pt>
                <c:pt idx="26">
                  <c:v>1005</c:v>
                </c:pt>
                <c:pt idx="27">
                  <c:v>940</c:v>
                </c:pt>
                <c:pt idx="28">
                  <c:v>995</c:v>
                </c:pt>
                <c:pt idx="29">
                  <c:v>948</c:v>
                </c:pt>
                <c:pt idx="30">
                  <c:v>917</c:v>
                </c:pt>
                <c:pt idx="31">
                  <c:v>911</c:v>
                </c:pt>
              </c:numCache>
            </c:numRef>
          </c:val>
          <c:extLst>
            <c:ext xmlns:c16="http://schemas.microsoft.com/office/drawing/2014/chart" uri="{C3380CC4-5D6E-409C-BE32-E72D297353CC}">
              <c16:uniqueId val="{00000000-788B-400C-8BE1-CA2BA28B4F62}"/>
            </c:ext>
          </c:extLst>
        </c:ser>
        <c:ser>
          <c:idx val="1"/>
          <c:order val="1"/>
          <c:tx>
            <c:strRef>
              <c:f>Sheet1!$C$1</c:f>
              <c:strCache>
                <c:ptCount val="1"/>
                <c:pt idx="0">
                  <c:v>Bilateral/Double Lung</c:v>
                </c:pt>
              </c:strCache>
            </c:strRef>
          </c:tx>
          <c:spPr>
            <a:gradFill flip="none" rotWithShape="1">
              <a:gsLst>
                <a:gs pos="0">
                  <a:srgbClr val="7030A0"/>
                </a:gs>
                <a:gs pos="50000">
                  <a:srgbClr val="CC66FF"/>
                </a:gs>
                <a:gs pos="100000">
                  <a:srgbClr val="7030A0"/>
                </a:gs>
              </a:gsLst>
              <a:lin ang="10800000" scaled="1"/>
              <a:tileRect/>
            </a:gradFill>
          </c:spPr>
          <c:invertIfNegative val="0"/>
          <c:cat>
            <c:numRef>
              <c:f>Sheet1!$A$2:$A$33</c:f>
              <c:numCache>
                <c:formatCode>General</c:formatCode>
                <c:ptCount val="3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numCache>
            </c:numRef>
          </c:cat>
          <c:val>
            <c:numRef>
              <c:f>Sheet1!$C$2:$C$33</c:f>
              <c:numCache>
                <c:formatCode>General</c:formatCode>
                <c:ptCount val="32"/>
                <c:pt idx="0">
                  <c:v>1</c:v>
                </c:pt>
                <c:pt idx="1">
                  <c:v>3</c:v>
                </c:pt>
                <c:pt idx="2">
                  <c:v>11</c:v>
                </c:pt>
                <c:pt idx="3">
                  <c:v>36</c:v>
                </c:pt>
                <c:pt idx="4">
                  <c:v>52</c:v>
                </c:pt>
                <c:pt idx="5">
                  <c:v>152</c:v>
                </c:pt>
                <c:pt idx="6">
                  <c:v>250</c:v>
                </c:pt>
                <c:pt idx="7">
                  <c:v>326</c:v>
                </c:pt>
                <c:pt idx="8">
                  <c:v>417</c:v>
                </c:pt>
                <c:pt idx="9">
                  <c:v>497</c:v>
                </c:pt>
                <c:pt idx="10">
                  <c:v>597</c:v>
                </c:pt>
                <c:pt idx="11">
                  <c:v>619</c:v>
                </c:pt>
                <c:pt idx="12">
                  <c:v>678</c:v>
                </c:pt>
                <c:pt idx="13">
                  <c:v>685</c:v>
                </c:pt>
                <c:pt idx="14">
                  <c:v>691</c:v>
                </c:pt>
                <c:pt idx="15">
                  <c:v>819</c:v>
                </c:pt>
                <c:pt idx="16">
                  <c:v>852</c:v>
                </c:pt>
                <c:pt idx="17">
                  <c:v>1050</c:v>
                </c:pt>
                <c:pt idx="18">
                  <c:v>1158</c:v>
                </c:pt>
                <c:pt idx="19">
                  <c:v>1324</c:v>
                </c:pt>
                <c:pt idx="20">
                  <c:v>1561</c:v>
                </c:pt>
                <c:pt idx="21">
                  <c:v>1788</c:v>
                </c:pt>
                <c:pt idx="22">
                  <c:v>1934</c:v>
                </c:pt>
                <c:pt idx="23">
                  <c:v>2022</c:v>
                </c:pt>
                <c:pt idx="24">
                  <c:v>2242</c:v>
                </c:pt>
                <c:pt idx="25">
                  <c:v>2529</c:v>
                </c:pt>
                <c:pt idx="26">
                  <c:v>2755</c:v>
                </c:pt>
                <c:pt idx="27">
                  <c:v>2812</c:v>
                </c:pt>
                <c:pt idx="28">
                  <c:v>3047</c:v>
                </c:pt>
                <c:pt idx="29">
                  <c:v>3042</c:v>
                </c:pt>
                <c:pt idx="30">
                  <c:v>3247</c:v>
                </c:pt>
                <c:pt idx="31">
                  <c:v>3643</c:v>
                </c:pt>
              </c:numCache>
            </c:numRef>
          </c:val>
          <c:extLst>
            <c:ext xmlns:c16="http://schemas.microsoft.com/office/drawing/2014/chart" uri="{C3380CC4-5D6E-409C-BE32-E72D297353CC}">
              <c16:uniqueId val="{00000001-788B-400C-8BE1-CA2BA28B4F62}"/>
            </c:ext>
          </c:extLst>
        </c:ser>
        <c:ser>
          <c:idx val="2"/>
          <c:order val="2"/>
          <c:tx>
            <c:strRef>
              <c:f>Sheet1!$D$1</c:f>
              <c:strCache>
                <c:ptCount val="1"/>
                <c:pt idx="0">
                  <c:v>Total</c:v>
                </c:pt>
              </c:strCache>
            </c:strRef>
          </c:tx>
          <c:spPr>
            <a:noFill/>
          </c:spPr>
          <c:invertIfNegative val="0"/>
          <c:dLbls>
            <c:dLbl>
              <c:idx val="10"/>
              <c:layout>
                <c:manualLayout>
                  <c:x val="2.9498525073745892E-3"/>
                  <c:y val="0.110843808997559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8B-400C-8BE1-CA2BA28B4F62}"/>
                </c:ext>
              </c:extLst>
            </c:dLbl>
            <c:dLbl>
              <c:idx val="13"/>
              <c:layout>
                <c:manualLayout>
                  <c:x val="-1.4749262536873156E-3"/>
                  <c:y val="0.123295574895245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8B-400C-8BE1-CA2BA28B4F62}"/>
                </c:ext>
              </c:extLst>
            </c:dLbl>
            <c:dLbl>
              <c:idx val="26"/>
              <c:layout>
                <c:manualLayout>
                  <c:x val="1.769911504423697E-4"/>
                  <c:y val="0.209385274209144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8B-400C-8BE1-CA2BA28B4F62}"/>
                </c:ext>
              </c:extLst>
            </c:dLbl>
            <c:dLbl>
              <c:idx val="27"/>
              <c:layout>
                <c:manualLayout>
                  <c:x val="1.9744268692076126E-3"/>
                  <c:y val="0.1913111847861122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1651917404129796E-2"/>
                      <c:h val="4.5321637426900582E-2"/>
                    </c:manualLayout>
                  </c15:layout>
                </c:ext>
                <c:ext xmlns:c16="http://schemas.microsoft.com/office/drawing/2014/chart" uri="{C3380CC4-5D6E-409C-BE32-E72D297353CC}">
                  <c16:uniqueId val="{00000005-788B-400C-8BE1-CA2BA28B4F62}"/>
                </c:ext>
              </c:extLst>
            </c:dLbl>
            <c:dLbl>
              <c:idx val="28"/>
              <c:layout>
                <c:manualLayout>
                  <c:x val="-6.9229786542168957E-3"/>
                  <c:y val="0.138323203020675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8B-400C-8BE1-CA2BA28B4F62}"/>
                </c:ext>
              </c:extLst>
            </c:dLbl>
            <c:numFmt formatCode="General" sourceLinked="0"/>
            <c:spPr>
              <a:noFill/>
              <a:ln>
                <a:noFill/>
              </a:ln>
              <a:effectLst/>
            </c:spPr>
            <c:txPr>
              <a:bodyPr/>
              <a:lstStyle/>
              <a:p>
                <a:pPr>
                  <a:defRPr sz="10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Sheet1!$A$2:$A$33</c:f>
              <c:numCache>
                <c:formatCode>General</c:formatCode>
                <c:ptCount val="32"/>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numCache>
            </c:numRef>
          </c:cat>
          <c:val>
            <c:numRef>
              <c:f>Sheet1!$D$2:$D$33</c:f>
              <c:numCache>
                <c:formatCode>General</c:formatCode>
                <c:ptCount val="32"/>
                <c:pt idx="0">
                  <c:v>5</c:v>
                </c:pt>
                <c:pt idx="1">
                  <c:v>6</c:v>
                </c:pt>
                <c:pt idx="2">
                  <c:v>32</c:v>
                </c:pt>
                <c:pt idx="3">
                  <c:v>69</c:v>
                </c:pt>
                <c:pt idx="4">
                  <c:v>160</c:v>
                </c:pt>
                <c:pt idx="5">
                  <c:v>385</c:v>
                </c:pt>
                <c:pt idx="6">
                  <c:v>665</c:v>
                </c:pt>
                <c:pt idx="7">
                  <c:v>876</c:v>
                </c:pt>
                <c:pt idx="8">
                  <c:v>1056</c:v>
                </c:pt>
                <c:pt idx="9">
                  <c:v>1160</c:v>
                </c:pt>
                <c:pt idx="10">
                  <c:v>1296</c:v>
                </c:pt>
                <c:pt idx="11">
                  <c:v>1308</c:v>
                </c:pt>
                <c:pt idx="12">
                  <c:v>1417</c:v>
                </c:pt>
                <c:pt idx="13">
                  <c:v>1447</c:v>
                </c:pt>
                <c:pt idx="14">
                  <c:v>1496</c:v>
                </c:pt>
                <c:pt idx="15">
                  <c:v>1635</c:v>
                </c:pt>
                <c:pt idx="16">
                  <c:v>1713</c:v>
                </c:pt>
                <c:pt idx="17">
                  <c:v>1903</c:v>
                </c:pt>
                <c:pt idx="18">
                  <c:v>1938</c:v>
                </c:pt>
                <c:pt idx="19">
                  <c:v>2138</c:v>
                </c:pt>
                <c:pt idx="20">
                  <c:v>2484</c:v>
                </c:pt>
                <c:pt idx="21">
                  <c:v>2709</c:v>
                </c:pt>
                <c:pt idx="22">
                  <c:v>2841</c:v>
                </c:pt>
                <c:pt idx="23">
                  <c:v>2909</c:v>
                </c:pt>
                <c:pt idx="24">
                  <c:v>3186</c:v>
                </c:pt>
                <c:pt idx="25">
                  <c:v>3462</c:v>
                </c:pt>
                <c:pt idx="26">
                  <c:v>3760</c:v>
                </c:pt>
                <c:pt idx="27">
                  <c:v>3752</c:v>
                </c:pt>
                <c:pt idx="28">
                  <c:v>4042</c:v>
                </c:pt>
                <c:pt idx="29">
                  <c:v>3990</c:v>
                </c:pt>
                <c:pt idx="30">
                  <c:v>4164</c:v>
                </c:pt>
                <c:pt idx="31">
                  <c:v>4554</c:v>
                </c:pt>
              </c:numCache>
            </c:numRef>
          </c:val>
          <c:extLst>
            <c:ext xmlns:c16="http://schemas.microsoft.com/office/drawing/2014/chart" uri="{C3380CC4-5D6E-409C-BE32-E72D297353CC}">
              <c16:uniqueId val="{00000007-788B-400C-8BE1-CA2BA28B4F62}"/>
            </c:ext>
          </c:extLst>
        </c:ser>
        <c:dLbls>
          <c:showLegendKey val="0"/>
          <c:showVal val="0"/>
          <c:showCatName val="0"/>
          <c:showSerName val="0"/>
          <c:showPercent val="0"/>
          <c:showBubbleSize val="0"/>
        </c:dLbls>
        <c:gapWidth val="35"/>
        <c:overlap val="100"/>
        <c:axId val="353563440"/>
        <c:axId val="353563832"/>
      </c:barChart>
      <c:catAx>
        <c:axId val="353563440"/>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353563832"/>
        <c:crosses val="autoZero"/>
        <c:auto val="1"/>
        <c:lblAlgn val="ctr"/>
        <c:lblOffset val="100"/>
        <c:tickLblSkip val="1"/>
        <c:noMultiLvlLbl val="0"/>
      </c:catAx>
      <c:valAx>
        <c:axId val="353563832"/>
        <c:scaling>
          <c:orientation val="minMax"/>
          <c:max val="50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353563440"/>
        <c:crosses val="autoZero"/>
        <c:crossBetween val="between"/>
        <c:majorUnit val="500"/>
      </c:valAx>
      <c:spPr>
        <a:noFill/>
        <a:ln>
          <a:solidFill>
            <a:schemeClr val="bg2"/>
          </a:solidFill>
        </a:ln>
      </c:spPr>
    </c:plotArea>
    <c:legend>
      <c:legendPos val="l"/>
      <c:legendEntry>
        <c:idx val="0"/>
        <c:delete val="1"/>
      </c:legendEntry>
      <c:layout>
        <c:manualLayout>
          <c:xMode val="edge"/>
          <c:yMode val="edge"/>
          <c:x val="0.1415929203539823"/>
          <c:y val="8.7985679421651239E-2"/>
          <c:w val="0.26414303300583003"/>
          <c:h val="0.19817792512778018"/>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Sheet1!$B$2:$B$6</c:f>
              <c:numCache>
                <c:formatCode>General</c:formatCode>
                <c:ptCount val="5"/>
                <c:pt idx="0">
                  <c:v>9787</c:v>
                </c:pt>
                <c:pt idx="1">
                  <c:v>12746</c:v>
                </c:pt>
                <c:pt idx="2">
                  <c:v>20579</c:v>
                </c:pt>
                <c:pt idx="3">
                  <c:v>13336</c:v>
                </c:pt>
                <c:pt idx="4">
                  <c:v>5465</c:v>
                </c:pt>
              </c:numCache>
            </c:numRef>
          </c:val>
          <c:extLst>
            <c:ext xmlns:c16="http://schemas.microsoft.com/office/drawing/2014/chart" uri="{C3380CC4-5D6E-409C-BE32-E72D297353CC}">
              <c16:uniqueId val="{00000000-6B73-480A-A178-EAE751AA30DF}"/>
            </c:ext>
          </c:extLst>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Sheet1!$C$2:$C$6</c:f>
              <c:numCache>
                <c:formatCode>General</c:formatCode>
                <c:ptCount val="5"/>
                <c:pt idx="0">
                  <c:v>785</c:v>
                </c:pt>
                <c:pt idx="1">
                  <c:v>729</c:v>
                </c:pt>
                <c:pt idx="2">
                  <c:v>637</c:v>
                </c:pt>
                <c:pt idx="3">
                  <c:v>302</c:v>
                </c:pt>
                <c:pt idx="4">
                  <c:v>104</c:v>
                </c:pt>
              </c:numCache>
            </c:numRef>
          </c:val>
          <c:extLst>
            <c:ext xmlns:c16="http://schemas.microsoft.com/office/drawing/2014/chart" uri="{C3380CC4-5D6E-409C-BE32-E72D297353CC}">
              <c16:uniqueId val="{00000001-6B73-480A-A178-EAE751AA30DF}"/>
            </c:ext>
          </c:extLst>
        </c:ser>
        <c:dLbls>
          <c:showLegendKey val="0"/>
          <c:showVal val="0"/>
          <c:showCatName val="0"/>
          <c:showSerName val="0"/>
          <c:showPercent val="0"/>
          <c:showBubbleSize val="0"/>
        </c:dLbls>
        <c:gapWidth val="45"/>
        <c:overlap val="100"/>
        <c:axId val="573039376"/>
        <c:axId val="573039768"/>
      </c:barChart>
      <c:catAx>
        <c:axId val="57303937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3039768"/>
        <c:crosses val="autoZero"/>
        <c:auto val="1"/>
        <c:lblAlgn val="ctr"/>
        <c:lblOffset val="100"/>
        <c:noMultiLvlLbl val="0"/>
      </c:catAx>
      <c:valAx>
        <c:axId val="573039768"/>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54E-3"/>
              <c:y val="0.28903424003817707"/>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3039376"/>
        <c:crosses val="autoZero"/>
        <c:crossBetween val="between"/>
        <c:majorUnit val="0.2"/>
      </c:valAx>
      <c:spPr>
        <a:noFill/>
        <a:ln w="12700">
          <a:solidFill>
            <a:schemeClr val="bg2"/>
          </a:solidFill>
        </a:ln>
      </c:spPr>
    </c:plotArea>
    <c:legend>
      <c:legendPos val="t"/>
      <c:legendEntry>
        <c:idx val="0"/>
        <c:txPr>
          <a:bodyPr/>
          <a:lstStyle/>
          <a:p>
            <a:pPr>
              <a:defRPr sz="1500" b="1">
                <a:solidFill>
                  <a:schemeClr val="bg2"/>
                </a:solidFill>
              </a:defRPr>
            </a:pPr>
            <a:endParaRPr lang="en-US"/>
          </a:p>
        </c:txPr>
      </c:legendEntry>
      <c:layout>
        <c:manualLayout>
          <c:xMode val="edge"/>
          <c:yMode val="edge"/>
          <c:x val="0.111444361480677"/>
          <c:y val="1.6572019406665292E-2"/>
          <c:w val="0.85270454339759238"/>
          <c:h val="7.4727988546886184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0.92384797446285605</c:v>
                </c:pt>
                <c:pt idx="1">
                  <c:v>0.92467717856296305</c:v>
                </c:pt>
                <c:pt idx="2">
                  <c:v>0.92550712691911396</c:v>
                </c:pt>
                <c:pt idx="3">
                  <c:v>0.92633782019932098</c:v>
                </c:pt>
                <c:pt idx="4">
                  <c:v>0.92716925907219405</c:v>
                </c:pt>
                <c:pt idx="5">
                  <c:v>0.92800144420694197</c:v>
                </c:pt>
                <c:pt idx="6">
                  <c:v>0.92883437627337695</c:v>
                </c:pt>
                <c:pt idx="7">
                  <c:v>0.92966805594191104</c:v>
                </c:pt>
                <c:pt idx="8">
                  <c:v>0.93050248388355705</c:v>
                </c:pt>
                <c:pt idx="9">
                  <c:v>0.93133766076993196</c:v>
                </c:pt>
                <c:pt idx="10">
                  <c:v>0.93217358727325395</c:v>
                </c:pt>
                <c:pt idx="11">
                  <c:v>0.93301026406634602</c:v>
                </c:pt>
                <c:pt idx="12">
                  <c:v>0.93384769182263305</c:v>
                </c:pt>
                <c:pt idx="13">
                  <c:v>0.93468587121614699</c:v>
                </c:pt>
                <c:pt idx="14">
                  <c:v>0.93552480292152296</c:v>
                </c:pt>
                <c:pt idx="15">
                  <c:v>0.93636448761400104</c:v>
                </c:pt>
                <c:pt idx="16">
                  <c:v>0.93720492596942995</c:v>
                </c:pt>
                <c:pt idx="17">
                  <c:v>0.93804611866426202</c:v>
                </c:pt>
                <c:pt idx="18">
                  <c:v>0.93888806637555899</c:v>
                </c:pt>
                <c:pt idx="19">
                  <c:v>0.93973076978099002</c:v>
                </c:pt>
                <c:pt idx="20">
                  <c:v>0.94057422955882997</c:v>
                </c:pt>
                <c:pt idx="21">
                  <c:v>0.94141844638796601</c:v>
                </c:pt>
                <c:pt idx="22">
                  <c:v>0.94226342094789195</c:v>
                </c:pt>
                <c:pt idx="23">
                  <c:v>0.94310915391871397</c:v>
                </c:pt>
                <c:pt idx="24">
                  <c:v>0.94395564598114701</c:v>
                </c:pt>
                <c:pt idx="25">
                  <c:v>0.94480289781651705</c:v>
                </c:pt>
                <c:pt idx="26">
                  <c:v>0.94565091010676094</c:v>
                </c:pt>
                <c:pt idx="27">
                  <c:v>0.94649968353443004</c:v>
                </c:pt>
                <c:pt idx="28">
                  <c:v>0.94734921878268596</c:v>
                </c:pt>
                <c:pt idx="29">
                  <c:v>0.94819951653530499</c:v>
                </c:pt>
                <c:pt idx="30">
                  <c:v>0.94905057747667598</c:v>
                </c:pt>
                <c:pt idx="31">
                  <c:v>0.94990240229180301</c:v>
                </c:pt>
                <c:pt idx="32">
                  <c:v>0.95075499166630395</c:v>
                </c:pt>
                <c:pt idx="33">
                  <c:v>0.951608346286413</c:v>
                </c:pt>
                <c:pt idx="34">
                  <c:v>0.95246246683897995</c:v>
                </c:pt>
                <c:pt idx="35">
                  <c:v>0.953317354011472</c:v>
                </c:pt>
                <c:pt idx="36">
                  <c:v>0.95417300849197095</c:v>
                </c:pt>
                <c:pt idx="37">
                  <c:v>0.95502943096917803</c:v>
                </c:pt>
                <c:pt idx="38">
                  <c:v>0.95588662213241304</c:v>
                </c:pt>
                <c:pt idx="39">
                  <c:v>0.956744582671613</c:v>
                </c:pt>
                <c:pt idx="40">
                  <c:v>0.95760331327733506</c:v>
                </c:pt>
                <c:pt idx="41">
                  <c:v>0.958462814640757</c:v>
                </c:pt>
                <c:pt idx="42">
                  <c:v>0.95932308745367501</c:v>
                </c:pt>
                <c:pt idx="43">
                  <c:v>0.96018413240850797</c:v>
                </c:pt>
                <c:pt idx="44">
                  <c:v>0.96104595019829397</c:v>
                </c:pt>
                <c:pt idx="45">
                  <c:v>0.96190854151669603</c:v>
                </c:pt>
                <c:pt idx="46">
                  <c:v>0.96277190705799798</c:v>
                </c:pt>
                <c:pt idx="47">
                  <c:v>0.96363604751710796</c:v>
                </c:pt>
                <c:pt idx="48">
                  <c:v>0.96450096358955595</c:v>
                </c:pt>
                <c:pt idx="49">
                  <c:v>0.96536665597149796</c:v>
                </c:pt>
                <c:pt idx="50">
                  <c:v>0.96623312535971495</c:v>
                </c:pt>
                <c:pt idx="51">
                  <c:v>0.96710067812540002</c:v>
                </c:pt>
                <c:pt idx="52">
                  <c:v>0.96797084553311297</c:v>
                </c:pt>
                <c:pt idx="53">
                  <c:v>0.96884547058751702</c:v>
                </c:pt>
                <c:pt idx="54">
                  <c:v>0.96972640297487001</c:v>
                </c:pt>
                <c:pt idx="55">
                  <c:v>0.97061549916545697</c:v>
                </c:pt>
                <c:pt idx="56">
                  <c:v>0.97151462255145404</c:v>
                </c:pt>
                <c:pt idx="57">
                  <c:v>0.97242564362047801</c:v>
                </c:pt>
                <c:pt idx="58">
                  <c:v>0.97335044016505601</c:v>
                </c:pt>
                <c:pt idx="59">
                  <c:v>0.97429089752826303</c:v>
                </c:pt>
                <c:pt idx="60">
                  <c:v>0.97524890888579296</c:v>
                </c:pt>
                <c:pt idx="61">
                  <c:v>0.97622637556474801</c:v>
                </c:pt>
                <c:pt idx="62">
                  <c:v>0.97722520739942798</c:v>
                </c:pt>
                <c:pt idx="63">
                  <c:v>0.97824732312444096</c:v>
                </c:pt>
                <c:pt idx="64">
                  <c:v>0.97929465080546896</c:v>
                </c:pt>
                <c:pt idx="65">
                  <c:v>0.98036912830803102</c:v>
                </c:pt>
                <c:pt idx="66">
                  <c:v>0.98147270380464302</c:v>
                </c:pt>
                <c:pt idx="67">
                  <c:v>0.98260733632075103</c:v>
                </c:pt>
                <c:pt idx="68">
                  <c:v>0.98377499631990695</c:v>
                </c:pt>
                <c:pt idx="69">
                  <c:v>0.98497766632862305</c:v>
                </c:pt>
                <c:pt idx="70">
                  <c:v>0.98621734160141195</c:v>
                </c:pt>
                <c:pt idx="71">
                  <c:v>0.98749603082655701</c:v>
                </c:pt>
                <c:pt idx="72">
                  <c:v>0.98881575687316403</c:v>
                </c:pt>
                <c:pt idx="73">
                  <c:v>0.99017855758012296</c:v>
                </c:pt>
                <c:pt idx="74">
                  <c:v>0.99158648658762505</c:v>
                </c:pt>
                <c:pt idx="75">
                  <c:v>0.99304161421193005</c:v>
                </c:pt>
                <c:pt idx="76">
                  <c:v>0.99454602836414396</c:v>
                </c:pt>
                <c:pt idx="77">
                  <c:v>0.99610183551378495</c:v>
                </c:pt>
                <c:pt idx="78">
                  <c:v>0.99771074244691604</c:v>
                </c:pt>
                <c:pt idx="79">
                  <c:v>0.99937220236055901</c:v>
                </c:pt>
                <c:pt idx="80">
                  <c:v>1.0010849057871301</c:v>
                </c:pt>
                <c:pt idx="81">
                  <c:v>1.0028475400114401</c:v>
                </c:pt>
                <c:pt idx="82">
                  <c:v>1.00465878891536</c:v>
                </c:pt>
                <c:pt idx="83">
                  <c:v>1.00651733226677</c:v>
                </c:pt>
                <c:pt idx="84">
                  <c:v>1.00842184502692</c:v>
                </c:pt>
                <c:pt idx="85">
                  <c:v>1.01037099667617</c:v>
                </c:pt>
                <c:pt idx="86">
                  <c:v>1.0123634505580801</c:v>
                </c:pt>
                <c:pt idx="87">
                  <c:v>1.01439786324184</c:v>
                </c:pt>
                <c:pt idx="88">
                  <c:v>1.0164728839030699</c:v>
                </c:pt>
                <c:pt idx="89">
                  <c:v>1.0185871537231299</c:v>
                </c:pt>
                <c:pt idx="90">
                  <c:v>1.0207393053068601</c:v>
                </c:pt>
                <c:pt idx="91">
                  <c:v>1.0229279621191101</c:v>
                </c:pt>
                <c:pt idx="92">
                  <c:v>1.02515173793986</c:v>
                </c:pt>
                <c:pt idx="93">
                  <c:v>1.0274092363384699</c:v>
                </c:pt>
                <c:pt idx="94">
                  <c:v>1.0296990501668299</c:v>
                </c:pt>
                <c:pt idx="95">
                  <c:v>1.0320197610720101</c:v>
                </c:pt>
                <c:pt idx="96">
                  <c:v>1.0343699390283101</c:v>
                </c:pt>
                <c:pt idx="97">
                  <c:v>1.03674814188912</c:v>
                </c:pt>
                <c:pt idx="98">
                  <c:v>1.0391529149587999</c:v>
                </c:pt>
                <c:pt idx="99">
                  <c:v>1.04158279058485</c:v>
                </c:pt>
                <c:pt idx="100">
                  <c:v>1.0440362877706899</c:v>
                </c:pt>
                <c:pt idx="101">
                  <c:v>1.04651191180935</c:v>
                </c:pt>
                <c:pt idx="102">
                  <c:v>1.04900815393837</c:v>
                </c:pt>
                <c:pt idx="103">
                  <c:v>1.0515234910162701</c:v>
                </c:pt>
                <c:pt idx="104">
                  <c:v>1.0540563852209801</c:v>
                </c:pt>
                <c:pt idx="105">
                  <c:v>1.05660528377056</c:v>
                </c:pt>
                <c:pt idx="106">
                  <c:v>1.0591686186665701</c:v>
                </c:pt>
                <c:pt idx="107">
                  <c:v>1.0617448064605199</c:v>
                </c:pt>
                <c:pt idx="108">
                  <c:v>1.06433224804386</c:v>
                </c:pt>
                <c:pt idx="109">
                  <c:v>1.06692932846175</c:v>
                </c:pt>
                <c:pt idx="110">
                  <c:v>1.06953441675123</c:v>
                </c:pt>
                <c:pt idx="111">
                  <c:v>1.0721461449388301</c:v>
                </c:pt>
                <c:pt idx="112">
                  <c:v>1.0747642507838699</c:v>
                </c:pt>
                <c:pt idx="113">
                  <c:v>1.07738874986014</c:v>
                </c:pt>
                <c:pt idx="114">
                  <c:v>1.0800196577794701</c:v>
                </c:pt>
                <c:pt idx="115">
                  <c:v>1.08265699019179</c:v>
                </c:pt>
                <c:pt idx="116">
                  <c:v>1.08530076278527</c:v>
                </c:pt>
                <c:pt idx="117">
                  <c:v>1.0879509912863801</c:v>
                </c:pt>
                <c:pt idx="118">
                  <c:v>1.09060769146001</c:v>
                </c:pt>
                <c:pt idx="119">
                  <c:v>1.0932708791095</c:v>
                </c:pt>
                <c:pt idx="120">
                  <c:v>1.0959405700768401</c:v>
                </c:pt>
                <c:pt idx="121">
                  <c:v>1.0986167802426701</c:v>
                </c:pt>
                <c:pt idx="122">
                  <c:v>1.10129952552641</c:v>
                </c:pt>
                <c:pt idx="123">
                  <c:v>1.10398882188636</c:v>
                </c:pt>
                <c:pt idx="124">
                  <c:v>1.1066846853198</c:v>
                </c:pt>
                <c:pt idx="125">
                  <c:v>1.1093871318630599</c:v>
                </c:pt>
                <c:pt idx="126">
                  <c:v>1.11209617759162</c:v>
                </c:pt>
                <c:pt idx="127">
                  <c:v>1.1148118386202499</c:v>
                </c:pt>
                <c:pt idx="128">
                  <c:v>1.11753413110303</c:v>
                </c:pt>
                <c:pt idx="129">
                  <c:v>1.12026307123352</c:v>
                </c:pt>
                <c:pt idx="130">
                  <c:v>1.12299867524481</c:v>
                </c:pt>
                <c:pt idx="131">
                  <c:v>1.1257409594096299</c:v>
                </c:pt>
                <c:pt idx="132">
                  <c:v>1.12848994004043</c:v>
                </c:pt>
                <c:pt idx="133">
                  <c:v>1.13124563348954</c:v>
                </c:pt>
                <c:pt idx="134">
                  <c:v>1.1340080561491701</c:v>
                </c:pt>
                <c:pt idx="135">
                  <c:v>1.1367772244515899</c:v>
                </c:pt>
                <c:pt idx="136">
                  <c:v>1.13955315486919</c:v>
                </c:pt>
                <c:pt idx="137">
                  <c:v>1.14233586391458</c:v>
                </c:pt>
                <c:pt idx="138">
                  <c:v>1.1451253681406901</c:v>
                </c:pt>
                <c:pt idx="139">
                  <c:v>1.1479216841408799</c:v>
                </c:pt>
                <c:pt idx="140">
                  <c:v>1.1507248285490299</c:v>
                </c:pt>
                <c:pt idx="141">
                  <c:v>1.1535348180396201</c:v>
                </c:pt>
                <c:pt idx="142">
                  <c:v>1.1563516693278799</c:v>
                </c:pt>
                <c:pt idx="143">
                  <c:v>1.1591753991698199</c:v>
                </c:pt>
                <c:pt idx="144">
                  <c:v>1.16200602436241</c:v>
                </c:pt>
                <c:pt idx="145">
                  <c:v>1.1648435617435899</c:v>
                </c:pt>
                <c:pt idx="146">
                  <c:v>1.16768802819246</c:v>
                </c:pt>
                <c:pt idx="147">
                  <c:v>1.1705394406292999</c:v>
                </c:pt>
                <c:pt idx="148">
                  <c:v>1.1733978160157501</c:v>
                </c:pt>
                <c:pt idx="149">
                  <c:v>1.1762631713548199</c:v>
                </c:pt>
                <c:pt idx="150">
                  <c:v>1.1791355236910901</c:v>
                </c:pt>
                <c:pt idx="151">
                  <c:v>1.1820148901107199</c:v>
                </c:pt>
                <c:pt idx="152">
                  <c:v>1.1849012877416101</c:v>
                </c:pt>
                <c:pt idx="153">
                  <c:v>1.1877947337535</c:v>
                </c:pt>
                <c:pt idx="154">
                  <c:v>1.19069524535803</c:v>
                </c:pt>
                <c:pt idx="155">
                  <c:v>1.19360283980889</c:v>
                </c:pt>
                <c:pt idx="156">
                  <c:v>1.1965175344018999</c:v>
                </c:pt>
                <c:pt idx="157">
                  <c:v>1.1994393464750901</c:v>
                </c:pt>
                <c:pt idx="158">
                  <c:v>1.20236829340887</c:v>
                </c:pt>
                <c:pt idx="159">
                  <c:v>1.20530439262606</c:v>
                </c:pt>
                <c:pt idx="160">
                  <c:v>1.2082476615920399</c:v>
                </c:pt>
                <c:pt idx="161">
                  <c:v>1.2111981178148199</c:v>
                </c:pt>
                <c:pt idx="162">
                  <c:v>1.2141557788452</c:v>
                </c:pt>
                <c:pt idx="163">
                  <c:v>1.2171206622768</c:v>
                </c:pt>
                <c:pt idx="164">
                  <c:v>1.22009278574623</c:v>
                </c:pt>
                <c:pt idx="165">
                  <c:v>1.2230721669331499</c:v>
                </c:pt>
                <c:pt idx="166">
                  <c:v>1.22605882356039</c:v>
                </c:pt>
                <c:pt idx="167">
                  <c:v>1.2290527733940799</c:v>
                </c:pt>
                <c:pt idx="168">
                  <c:v>1.2320540342437101</c:v>
                </c:pt>
                <c:pt idx="169">
                  <c:v>1.23506262396227</c:v>
                </c:pt>
                <c:pt idx="170">
                  <c:v>1.23807856044635</c:v>
                </c:pt>
                <c:pt idx="171">
                  <c:v>1.2411018616362399</c:v>
                </c:pt>
                <c:pt idx="172">
                  <c:v>1.2441325455160299</c:v>
                </c:pt>
                <c:pt idx="173">
                  <c:v>1.24717063011373</c:v>
                </c:pt>
                <c:pt idx="174">
                  <c:v>1.2502161335013799</c:v>
                </c:pt>
                <c:pt idx="175">
                  <c:v>1.25326907379514</c:v>
                </c:pt>
                <c:pt idx="176">
                  <c:v>1.2563294691554201</c:v>
                </c:pt>
                <c:pt idx="177">
                  <c:v>1.2593973377869701</c:v>
                </c:pt>
                <c:pt idx="178">
                  <c:v>1.26247269793899</c:v>
                </c:pt>
                <c:pt idx="179">
                  <c:v>1.2655555679052599</c:v>
                </c:pt>
                <c:pt idx="180">
                  <c:v>1.26864596602421</c:v>
                </c:pt>
                <c:pt idx="181">
                  <c:v>1.27174391067906</c:v>
                </c:pt>
                <c:pt idx="182">
                  <c:v>1.2748494202979399</c:v>
                </c:pt>
                <c:pt idx="183">
                  <c:v>1.2779625133539401</c:v>
                </c:pt>
                <c:pt idx="184">
                  <c:v>1.2810832083653001</c:v>
                </c:pt>
                <c:pt idx="185">
                  <c:v>1.2842115238954499</c:v>
                </c:pt>
                <c:pt idx="186">
                  <c:v>1.28734747855317</c:v>
                </c:pt>
                <c:pt idx="187">
                  <c:v>1.2904910909926799</c:v>
                </c:pt>
                <c:pt idx="188">
                  <c:v>1.29364237991374</c:v>
                </c:pt>
                <c:pt idx="189">
                  <c:v>1.2968013640617799</c:v>
                </c:pt>
                <c:pt idx="190">
                  <c:v>1.2999680622280101</c:v>
                </c:pt>
                <c:pt idx="191">
                  <c:v>1.3031424932495199</c:v>
                </c:pt>
                <c:pt idx="192">
                  <c:v>1.30632467600941</c:v>
                </c:pt>
                <c:pt idx="193">
                  <c:v>1.30951462943686</c:v>
                </c:pt>
                <c:pt idx="194">
                  <c:v>1.31271237250732</c:v>
                </c:pt>
                <c:pt idx="195">
                  <c:v>1.3159179242425401</c:v>
                </c:pt>
                <c:pt idx="196">
                  <c:v>1.3191313037107399</c:v>
                </c:pt>
                <c:pt idx="197">
                  <c:v>1.3223525300266901</c:v>
                </c:pt>
                <c:pt idx="198">
                  <c:v>1.32558162235185</c:v>
                </c:pt>
                <c:pt idx="199">
                  <c:v>1.3288185998944599</c:v>
                </c:pt>
                <c:pt idx="200">
                  <c:v>1.33206348190966</c:v>
                </c:pt>
                <c:pt idx="201">
                  <c:v>1.3353162876996401</c:v>
                </c:pt>
                <c:pt idx="202">
                  <c:v>1.33857703661368</c:v>
                </c:pt>
                <c:pt idx="203">
                  <c:v>1.3418457480483501</c:v>
                </c:pt>
                <c:pt idx="204">
                  <c:v>1.34512244144756</c:v>
                </c:pt>
                <c:pt idx="205">
                  <c:v>1.3484071363027099</c:v>
                </c:pt>
                <c:pt idx="206">
                  <c:v>1.3516998521528001</c:v>
                </c:pt>
                <c:pt idx="207">
                  <c:v>1.3550006085845301</c:v>
                </c:pt>
                <c:pt idx="208">
                  <c:v>1.3583094252324399</c:v>
                </c:pt>
                <c:pt idx="209">
                  <c:v>1.3616263217790201</c:v>
                </c:pt>
                <c:pt idx="210">
                  <c:v>1.3649513179548201</c:v>
                </c:pt>
                <c:pt idx="211">
                  <c:v>1.36828443353855</c:v>
                </c:pt>
                <c:pt idx="212">
                  <c:v>1.37162568835725</c:v>
                </c:pt>
                <c:pt idx="213">
                  <c:v>1.3749751022863601</c:v>
                </c:pt>
                <c:pt idx="214">
                  <c:v>1.37833269524985</c:v>
                </c:pt>
                <c:pt idx="215">
                  <c:v>1.3816984872203599</c:v>
                </c:pt>
                <c:pt idx="216">
                  <c:v>1.3850724982192799</c:v>
                </c:pt>
                <c:pt idx="217">
                  <c:v>1.3884547483169101</c:v>
                </c:pt>
                <c:pt idx="218">
                  <c:v>1.39184525763255</c:v>
                </c:pt>
                <c:pt idx="219">
                  <c:v>1.3952440463346401</c:v>
                </c:pt>
                <c:pt idx="220">
                  <c:v>1.3986511346408499</c:v>
                </c:pt>
                <c:pt idx="221">
                  <c:v>1.40206654281823</c:v>
                </c:pt>
                <c:pt idx="222">
                  <c:v>1.40549029118334</c:v>
                </c:pt>
                <c:pt idx="223">
                  <c:v>1.4089224001023199</c:v>
                </c:pt>
                <c:pt idx="224">
                  <c:v>1.4123628899910701</c:v>
                </c:pt>
                <c:pt idx="225">
                  <c:v>1.4158117813153199</c:v>
                </c:pt>
                <c:pt idx="226">
                  <c:v>1.41926909459079</c:v>
                </c:pt>
                <c:pt idx="227">
                  <c:v>1.42273485038329</c:v>
                </c:pt>
                <c:pt idx="228">
                  <c:v>1.42620906930887</c:v>
                </c:pt>
                <c:pt idx="229">
                  <c:v>1.4296917720339</c:v>
                </c:pt>
                <c:pt idx="230">
                  <c:v>1.43318297927523</c:v>
                </c:pt>
                <c:pt idx="231">
                  <c:v>1.4366827118002801</c:v>
                </c:pt>
                <c:pt idx="232">
                  <c:v>1.4401909904272101</c:v>
                </c:pt>
                <c:pt idx="233">
                  <c:v>1.443707836025</c:v>
                </c:pt>
                <c:pt idx="234">
                  <c:v>1.4472332695135901</c:v>
                </c:pt>
                <c:pt idx="235">
                  <c:v>1.4507673118640101</c:v>
                </c:pt>
                <c:pt idx="236">
                  <c:v>1.4543099840985001</c:v>
                </c:pt>
                <c:pt idx="237">
                  <c:v>1.4578613072906299</c:v>
                </c:pt>
                <c:pt idx="238">
                  <c:v>1.4614213025654299</c:v>
                </c:pt>
                <c:pt idx="239">
                  <c:v>1.4649899910995201</c:v>
                </c:pt>
                <c:pt idx="240">
                  <c:v>1.4685673941212301</c:v>
                </c:pt>
              </c:numCache>
            </c:numRef>
          </c:yVal>
          <c:smooth val="0"/>
          <c:extLst>
            <c:ext xmlns:c16="http://schemas.microsoft.com/office/drawing/2014/chart" uri="{C3380CC4-5D6E-409C-BE32-E72D297353CC}">
              <c16:uniqueId val="{00000000-320F-4197-8B45-C632BC5BCBF1}"/>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0.76130358772557705</c:v>
                </c:pt>
                <c:pt idx="1">
                  <c:v>0.76400856483109303</c:v>
                </c:pt>
                <c:pt idx="2">
                  <c:v>0.76672310987533898</c:v>
                </c:pt>
                <c:pt idx="3">
                  <c:v>0.76944725469613695</c:v>
                </c:pt>
                <c:pt idx="4">
                  <c:v>0.77218103111543801</c:v>
                </c:pt>
                <c:pt idx="5">
                  <c:v>0.77492447092965999</c:v>
                </c:pt>
                <c:pt idx="6">
                  <c:v>0.77767760589912505</c:v>
                </c:pt>
                <c:pt idx="7">
                  <c:v>0.780440467736498</c:v>
                </c:pt>
                <c:pt idx="8">
                  <c:v>0.78321308809411905</c:v>
                </c:pt>
                <c:pt idx="9">
                  <c:v>0.78599549855011597</c:v>
                </c:pt>
                <c:pt idx="10">
                  <c:v>0.78878773059315599</c:v>
                </c:pt>
                <c:pt idx="11">
                  <c:v>0.79158981560568298</c:v>
                </c:pt>
                <c:pt idx="12">
                  <c:v>0.79440178484546597</c:v>
                </c:pt>
                <c:pt idx="13">
                  <c:v>0.79722366942527001</c:v>
                </c:pt>
                <c:pt idx="14">
                  <c:v>0.80005550029041606</c:v>
                </c:pt>
                <c:pt idx="15">
                  <c:v>0.80289730819398197</c:v>
                </c:pt>
                <c:pt idx="16">
                  <c:v>0.80574912366935603</c:v>
                </c:pt>
                <c:pt idx="17">
                  <c:v>0.80861097699981199</c:v>
                </c:pt>
                <c:pt idx="18">
                  <c:v>0.81148289818472696</c:v>
                </c:pt>
                <c:pt idx="19">
                  <c:v>0.81436491690200696</c:v>
                </c:pt>
                <c:pt idx="20">
                  <c:v>0.81725706246622398</c:v>
                </c:pt>
                <c:pt idx="21">
                  <c:v>0.82015936378189103</c:v>
                </c:pt>
                <c:pt idx="22">
                  <c:v>0.82307184929120203</c:v>
                </c:pt>
                <c:pt idx="23">
                  <c:v>0.82599454691547902</c:v>
                </c:pt>
                <c:pt idx="24">
                  <c:v>0.82892748398940796</c:v>
                </c:pt>
                <c:pt idx="25">
                  <c:v>0.83187068718705004</c:v>
                </c:pt>
                <c:pt idx="26">
                  <c:v>0.83482418243837797</c:v>
                </c:pt>
                <c:pt idx="27">
                  <c:v>0.83778799483492095</c:v>
                </c:pt>
                <c:pt idx="28">
                  <c:v>0.84076214852282305</c:v>
                </c:pt>
                <c:pt idx="29">
                  <c:v>0.84374666658133801</c:v>
                </c:pt>
                <c:pt idx="30">
                  <c:v>0.84674157088438595</c:v>
                </c:pt>
                <c:pt idx="31">
                  <c:v>0.84974688194238301</c:v>
                </c:pt>
                <c:pt idx="32">
                  <c:v>0.85276261872098702</c:v>
                </c:pt>
                <c:pt idx="33">
                  <c:v>0.85578879843275601</c:v>
                </c:pt>
                <c:pt idx="34">
                  <c:v>0.85882543629689001</c:v>
                </c:pt>
                <c:pt idx="35">
                  <c:v>0.86187254526122803</c:v>
                </c:pt>
                <c:pt idx="36">
                  <c:v>0.86493013567941501</c:v>
                </c:pt>
                <c:pt idx="37">
                  <c:v>0.86799821493460505</c:v>
                </c:pt>
                <c:pt idx="38">
                  <c:v>0.87107678699910596</c:v>
                </c:pt>
                <c:pt idx="39">
                  <c:v>0.87416585191691698</c:v>
                </c:pt>
                <c:pt idx="40">
                  <c:v>0.87726540519297602</c:v>
                </c:pt>
                <c:pt idx="41">
                  <c:v>0.88037543706894705</c:v>
                </c:pt>
                <c:pt idx="42">
                  <c:v>0.88349593166024798</c:v>
                </c:pt>
                <c:pt idx="43">
                  <c:v>0.88662686592237006</c:v>
                </c:pt>
                <c:pt idx="44">
                  <c:v>0.88976820840586102</c:v>
                </c:pt>
                <c:pt idx="45">
                  <c:v>0.89291991774796997</c:v>
                </c:pt>
                <c:pt idx="46">
                  <c:v>0.89608194083377601</c:v>
                </c:pt>
                <c:pt idx="47">
                  <c:v>0.899254210539428</c:v>
                </c:pt>
                <c:pt idx="48">
                  <c:v>0.90243664294271797</c:v>
                </c:pt>
                <c:pt idx="49">
                  <c:v>0.90562913384890598</c:v>
                </c:pt>
                <c:pt idx="50">
                  <c:v>0.90883155442812102</c:v>
                </c:pt>
                <c:pt idx="51">
                  <c:v>0.91204345740728998</c:v>
                </c:pt>
                <c:pt idx="52">
                  <c:v>0.91526321369419805</c:v>
                </c:pt>
                <c:pt idx="53">
                  <c:v>0.91848888915252702</c:v>
                </c:pt>
                <c:pt idx="54">
                  <c:v>0.92171853794958802</c:v>
                </c:pt>
                <c:pt idx="55">
                  <c:v>0.92495020658325899</c:v>
                </c:pt>
                <c:pt idx="56">
                  <c:v>0.92818193851512598</c:v>
                </c:pt>
                <c:pt idx="57">
                  <c:v>0.93141177952153198</c:v>
                </c:pt>
                <c:pt idx="58">
                  <c:v>0.93463778389557495</c:v>
                </c:pt>
                <c:pt idx="59">
                  <c:v>0.93785802165920495</c:v>
                </c:pt>
                <c:pt idx="60">
                  <c:v>0.94107058697648205</c:v>
                </c:pt>
                <c:pt idx="61">
                  <c:v>0.94427360799800697</c:v>
                </c:pt>
                <c:pt idx="62">
                  <c:v>0.947465258414107</c:v>
                </c:pt>
                <c:pt idx="63">
                  <c:v>0.95064377105223496</c:v>
                </c:pt>
                <c:pt idx="64">
                  <c:v>0.95380745392440802</c:v>
                </c:pt>
                <c:pt idx="65">
                  <c:v>0.95695470921561998</c:v>
                </c:pt>
                <c:pt idx="66">
                  <c:v>0.96008405580645795</c:v>
                </c:pt>
                <c:pt idx="67">
                  <c:v>0.96319415604516101</c:v>
                </c:pt>
                <c:pt idx="68">
                  <c:v>0.966283847627874</c:v>
                </c:pt>
                <c:pt idx="69">
                  <c:v>0.96935218161185899</c:v>
                </c:pt>
                <c:pt idx="70">
                  <c:v>0.97239846777311001</c:v>
                </c:pt>
                <c:pt idx="71">
                  <c:v>0.97542232872156598</c:v>
                </c:pt>
                <c:pt idx="72">
                  <c:v>0.97842376439036705</c:v>
                </c:pt>
                <c:pt idx="73">
                  <c:v>0.98140322869516605</c:v>
                </c:pt>
                <c:pt idx="74">
                  <c:v>0.98436172026984203</c:v>
                </c:pt>
                <c:pt idx="75">
                  <c:v>0.98730088914644498</c:v>
                </c:pt>
                <c:pt idx="76">
                  <c:v>0.99022316090473395</c:v>
                </c:pt>
                <c:pt idx="77">
                  <c:v>0.99313187872606101</c:v>
                </c:pt>
                <c:pt idx="78">
                  <c:v>0.99603153480839901</c:v>
                </c:pt>
                <c:pt idx="79">
                  <c:v>0.99892792577569001</c:v>
                </c:pt>
                <c:pt idx="80">
                  <c:v>1.0003431143980299</c:v>
                </c:pt>
                <c:pt idx="81">
                  <c:v>1.00096284709785</c:v>
                </c:pt>
                <c:pt idx="82">
                  <c:v>1.0016666870597</c:v>
                </c:pt>
                <c:pt idx="83">
                  <c:v>1.00244557501099</c:v>
                </c:pt>
                <c:pt idx="84">
                  <c:v>1.00329065386797</c:v>
                </c:pt>
                <c:pt idx="85">
                  <c:v>1.0041933449198499</c:v>
                </c:pt>
                <c:pt idx="86">
                  <c:v>1.00514542270255</c:v>
                </c:pt>
                <c:pt idx="87">
                  <c:v>1.00613908489813</c:v>
                </c:pt>
                <c:pt idx="88">
                  <c:v>1.00716701389267</c:v>
                </c:pt>
                <c:pt idx="89">
                  <c:v>1.0082224272407001</c:v>
                </c:pt>
                <c:pt idx="90">
                  <c:v>1.00929911513541</c:v>
                </c:pt>
                <c:pt idx="91">
                  <c:v>1.0103914639557501</c:v>
                </c:pt>
                <c:pt idx="92">
                  <c:v>1.0114944659284899</c:v>
                </c:pt>
                <c:pt idx="93">
                  <c:v>1.01260371579514</c:v>
                </c:pt>
                <c:pt idx="94">
                  <c:v>1.01371539603111</c:v>
                </c:pt>
                <c:pt idx="95">
                  <c:v>1.0148262525901199</c:v>
                </c:pt>
                <c:pt idx="96">
                  <c:v>1.0159335633405899</c:v>
                </c:pt>
                <c:pt idx="97">
                  <c:v>1.0170351013527099</c:v>
                </c:pt>
                <c:pt idx="98">
                  <c:v>1.01812909503275</c:v>
                </c:pt>
                <c:pt idx="99">
                  <c:v>1.0192141868382301</c:v>
                </c:pt>
                <c:pt idx="100">
                  <c:v>1.0202893919930001</c:v>
                </c:pt>
                <c:pt idx="101">
                  <c:v>1.02135405829702</c:v>
                </c:pt>
                <c:pt idx="102">
                  <c:v>1.0224078278189499</c:v>
                </c:pt>
                <c:pt idx="103">
                  <c:v>1.0234506009903599</c:v>
                </c:pt>
                <c:pt idx="104">
                  <c:v>1.0244825033960101</c:v>
                </c:pt>
                <c:pt idx="105">
                  <c:v>1.02550385537693</c:v>
                </c:pt>
                <c:pt idx="106">
                  <c:v>1.02651514442971</c:v>
                </c:pt>
                <c:pt idx="107">
                  <c:v>1.0275170002899301</c:v>
                </c:pt>
                <c:pt idx="108">
                  <c:v>1.0285101725242101</c:v>
                </c:pt>
                <c:pt idx="109">
                  <c:v>1.02949551041656</c:v>
                </c:pt>
                <c:pt idx="110">
                  <c:v>1.03047394491522</c:v>
                </c:pt>
                <c:pt idx="111">
                  <c:v>1.0314464285023499</c:v>
                </c:pt>
                <c:pt idx="112">
                  <c:v>1.0324137373259501</c:v>
                </c:pt>
                <c:pt idx="113">
                  <c:v>1.03337651373714</c:v>
                </c:pt>
                <c:pt idx="114">
                  <c:v>1.0343353128302699</c:v>
                </c:pt>
                <c:pt idx="115">
                  <c:v>1.0352906164940401</c:v>
                </c:pt>
                <c:pt idx="116">
                  <c:v>1.0362428448874801</c:v>
                </c:pt>
                <c:pt idx="117">
                  <c:v>1.0371923658630899</c:v>
                </c:pt>
                <c:pt idx="118">
                  <c:v>1.0381395027448299</c:v>
                </c:pt>
                <c:pt idx="119">
                  <c:v>1.0390845407804501</c:v>
                </c:pt>
                <c:pt idx="120">
                  <c:v>1.0400277325202301</c:v>
                </c:pt>
                <c:pt idx="121">
                  <c:v>1.04096930232163</c:v>
                </c:pt>
                <c:pt idx="122">
                  <c:v>1.04190945013884</c:v>
                </c:pt>
                <c:pt idx="123">
                  <c:v>1.04284835472455</c:v>
                </c:pt>
                <c:pt idx="124">
                  <c:v>1.0437861763463001</c:v>
                </c:pt>
                <c:pt idx="125">
                  <c:v>1.04472305910012</c:v>
                </c:pt>
                <c:pt idx="126">
                  <c:v>1.04565913288865</c:v>
                </c:pt>
                <c:pt idx="127">
                  <c:v>1.0465945151187499</c:v>
                </c:pt>
                <c:pt idx="128">
                  <c:v>1.0475293121632501</c:v>
                </c:pt>
                <c:pt idx="129">
                  <c:v>1.0484636206240401</c:v>
                </c:pt>
                <c:pt idx="130">
                  <c:v>1.0493975284269199</c:v>
                </c:pt>
                <c:pt idx="131">
                  <c:v>1.0503311157737101</c:v>
                </c:pt>
                <c:pt idx="132">
                  <c:v>1.05126445597247</c:v>
                </c:pt>
                <c:pt idx="133">
                  <c:v>1.0521976161637601</c:v>
                </c:pt>
                <c:pt idx="134">
                  <c:v>1.0531306579575801</c:v>
                </c:pt>
                <c:pt idx="135">
                  <c:v>1.05406363799347</c:v>
                </c:pt>
                <c:pt idx="136">
                  <c:v>1.0549966084343501</c:v>
                </c:pt>
                <c:pt idx="137">
                  <c:v>1.05592961740294</c:v>
                </c:pt>
                <c:pt idx="138">
                  <c:v>1.0568627093684599</c:v>
                </c:pt>
                <c:pt idx="139">
                  <c:v>1.0577959254899201</c:v>
                </c:pt>
                <c:pt idx="140">
                  <c:v>1.05872930392172</c:v>
                </c:pt>
                <c:pt idx="141">
                  <c:v>1.0596628800860799</c:v>
                </c:pt>
                <c:pt idx="142">
                  <c:v>1.0605966869165899</c:v>
                </c:pt>
                <c:pt idx="143">
                  <c:v>1.0615307550762401</c:v>
                </c:pt>
                <c:pt idx="144">
                  <c:v>1.06246511315307</c:v>
                </c:pt>
                <c:pt idx="145">
                  <c:v>1.06339978783597</c:v>
                </c:pt>
                <c:pt idx="146">
                  <c:v>1.06433480407305</c:v>
                </c:pt>
                <c:pt idx="147">
                  <c:v>1.0652701852144499</c:v>
                </c:pt>
                <c:pt idx="148">
                  <c:v>1.0662059531413699</c:v>
                </c:pt>
                <c:pt idx="149">
                  <c:v>1.0671421283828799</c:v>
                </c:pt>
                <c:pt idx="150">
                  <c:v>1.06807873022177</c:v>
                </c:pt>
                <c:pt idx="151">
                  <c:v>1.06901577679071</c:v>
                </c:pt>
                <c:pt idx="152">
                  <c:v>1.0699532851595599</c:v>
                </c:pt>
                <c:pt idx="153">
                  <c:v>1.0708912714150201</c:v>
                </c:pt>
                <c:pt idx="154">
                  <c:v>1.07182975073314</c:v>
                </c:pt>
                <c:pt idx="155">
                  <c:v>1.0727687374455599</c:v>
                </c:pt>
                <c:pt idx="156">
                  <c:v>1.0737082451001201</c:v>
                </c:pt>
                <c:pt idx="157">
                  <c:v>1.0746482865162701</c:v>
                </c:pt>
                <c:pt idx="158">
                  <c:v>1.0755888738358901</c:v>
                </c:pt>
                <c:pt idx="159">
                  <c:v>1.07653001856996</c:v>
                </c:pt>
                <c:pt idx="160">
                  <c:v>1.07747173164139</c:v>
                </c:pt>
                <c:pt idx="161">
                  <c:v>1.0784140234244499</c:v>
                </c:pt>
                <c:pt idx="162">
                  <c:v>1.0793569037810899</c:v>
                </c:pt>
                <c:pt idx="163">
                  <c:v>1.08030038209436</c:v>
                </c:pt>
                <c:pt idx="164">
                  <c:v>1.08124446729935</c:v>
                </c:pt>
                <c:pt idx="165">
                  <c:v>1.08218916791169</c:v>
                </c:pt>
                <c:pt idx="166">
                  <c:v>1.08313449205399</c:v>
                </c:pt>
                <c:pt idx="167">
                  <c:v>1.0840804474801899</c:v>
                </c:pt>
                <c:pt idx="168">
                  <c:v>1.0850270415982799</c:v>
                </c:pt>
                <c:pt idx="169">
                  <c:v>1.0859742814912201</c:v>
                </c:pt>
                <c:pt idx="170">
                  <c:v>1.08692217393651</c:v>
                </c:pt>
                <c:pt idx="171">
                  <c:v>1.0878707254242299</c:v>
                </c:pt>
                <c:pt idx="172">
                  <c:v>1.08881994217392</c:v>
                </c:pt>
                <c:pt idx="173">
                  <c:v>1.0897698301502501</c:v>
                </c:pt>
                <c:pt idx="174">
                  <c:v>1.0907203950776101</c:v>
                </c:pt>
                <c:pt idx="175">
                  <c:v>1.09167164245374</c:v>
                </c:pt>
                <c:pt idx="176">
                  <c:v>1.09262357756244</c:v>
                </c:pt>
                <c:pt idx="177">
                  <c:v>1.0935762054853999</c:v>
                </c:pt>
                <c:pt idx="178">
                  <c:v>1.0945295311133201</c:v>
                </c:pt>
                <c:pt idx="179">
                  <c:v>1.0954835591562599</c:v>
                </c:pt>
                <c:pt idx="180">
                  <c:v>1.0964382941533399</c:v>
                </c:pt>
                <c:pt idx="181">
                  <c:v>1.0973937404818399</c:v>
                </c:pt>
                <c:pt idx="182">
                  <c:v>1.0983499023657</c:v>
                </c:pt>
                <c:pt idx="183">
                  <c:v>1.09930678388353</c:v>
                </c:pt>
                <c:pt idx="184">
                  <c:v>1.1002643889760599</c:v>
                </c:pt>
                <c:pt idx="185">
                  <c:v>1.10122272145325</c:v>
                </c:pt>
                <c:pt idx="186">
                  <c:v>1.10218178500084</c:v>
                </c:pt>
                <c:pt idx="187">
                  <c:v>1.1031415831866</c:v>
                </c:pt>
                <c:pt idx="188">
                  <c:v>1.10410211946618</c:v>
                </c:pt>
                <c:pt idx="189">
                  <c:v>1.1050633971886099</c:v>
                </c:pt>
                <c:pt idx="190">
                  <c:v>1.1060254196015</c:v>
                </c:pt>
                <c:pt idx="191">
                  <c:v>1.1069881898559299</c:v>
                </c:pt>
                <c:pt idx="192">
                  <c:v>1.1079517110110699</c:v>
                </c:pt>
                <c:pt idx="193">
                  <c:v>1.10891598603852</c:v>
                </c:pt>
                <c:pt idx="194">
                  <c:v>1.10988101782641</c:v>
                </c:pt>
                <c:pt idx="195">
                  <c:v>1.1108468091833199</c:v>
                </c:pt>
                <c:pt idx="196">
                  <c:v>1.11181336284194</c:v>
                </c:pt>
                <c:pt idx="197">
                  <c:v>1.1127806814624901</c:v>
                </c:pt>
                <c:pt idx="198">
                  <c:v>1.11374876763608</c:v>
                </c:pt>
                <c:pt idx="199">
                  <c:v>1.1147176238877701</c:v>
                </c:pt>
                <c:pt idx="200">
                  <c:v>1.1156872526795301</c:v>
                </c:pt>
                <c:pt idx="201">
                  <c:v>1.11665765641302</c:v>
                </c:pt>
                <c:pt idx="202">
                  <c:v>1.1176288374322501</c:v>
                </c:pt>
                <c:pt idx="203">
                  <c:v>1.1186007980260599</c:v>
                </c:pt>
                <c:pt idx="204">
                  <c:v>1.11957354043055</c:v>
                </c:pt>
                <c:pt idx="205">
                  <c:v>1.12054706683128</c:v>
                </c:pt>
                <c:pt idx="206">
                  <c:v>1.1215213793654499</c:v>
                </c:pt>
                <c:pt idx="207">
                  <c:v>1.1224964801239501</c:v>
                </c:pt>
                <c:pt idx="208">
                  <c:v>1.1234723711532599</c:v>
                </c:pt>
                <c:pt idx="209">
                  <c:v>1.12444905445732</c:v>
                </c:pt>
                <c:pt idx="210">
                  <c:v>1.12542653199927</c:v>
                </c:pt>
                <c:pt idx="211">
                  <c:v>1.1264048057031499</c:v>
                </c:pt>
                <c:pt idx="212">
                  <c:v>1.1273838774554299</c:v>
                </c:pt>
                <c:pt idx="213">
                  <c:v>1.1283637491065801</c:v>
                </c:pt>
                <c:pt idx="214">
                  <c:v>1.12934442247249</c:v>
                </c:pt>
                <c:pt idx="215">
                  <c:v>1.1303258993358201</c:v>
                </c:pt>
                <c:pt idx="216">
                  <c:v>1.13130818144737</c:v>
                </c:pt>
                <c:pt idx="217">
                  <c:v>1.1322912705272701</c:v>
                </c:pt>
                <c:pt idx="218">
                  <c:v>1.1332751682661999</c:v>
                </c:pt>
                <c:pt idx="219">
                  <c:v>1.1342598763265399</c:v>
                </c:pt>
                <c:pt idx="220">
                  <c:v>1.1352453963434399</c:v>
                </c:pt>
                <c:pt idx="221">
                  <c:v>1.13623172992585</c:v>
                </c:pt>
                <c:pt idx="222">
                  <c:v>1.1372188786575499</c:v>
                </c:pt>
                <c:pt idx="223">
                  <c:v>1.1382068440980599</c:v>
                </c:pt>
                <c:pt idx="224">
                  <c:v>1.13919562778359</c:v>
                </c:pt>
                <c:pt idx="225">
                  <c:v>1.14018523122784</c:v>
                </c:pt>
                <c:pt idx="226">
                  <c:v>1.14117565592293</c:v>
                </c:pt>
                <c:pt idx="227">
                  <c:v>1.1421669033400901</c:v>
                </c:pt>
                <c:pt idx="228">
                  <c:v>1.14315897493051</c:v>
                </c:pt>
                <c:pt idx="229">
                  <c:v>1.14415187212601</c:v>
                </c:pt>
                <c:pt idx="230">
                  <c:v>1.1451455963397701</c:v>
                </c:pt>
                <c:pt idx="231">
                  <c:v>1.14614014896698</c:v>
                </c:pt>
                <c:pt idx="232">
                  <c:v>1.14713553138552</c:v>
                </c:pt>
                <c:pt idx="233">
                  <c:v>1.14813174495653</c:v>
                </c:pt>
                <c:pt idx="234">
                  <c:v>1.1491287910250101</c:v>
                </c:pt>
                <c:pt idx="235">
                  <c:v>1.1501266709204301</c:v>
                </c:pt>
                <c:pt idx="236">
                  <c:v>1.1511253859572199</c:v>
                </c:pt>
                <c:pt idx="237">
                  <c:v>1.15212493743531</c:v>
                </c:pt>
                <c:pt idx="238">
                  <c:v>1.15312532664065</c:v>
                </c:pt>
                <c:pt idx="239">
                  <c:v>1.1541265548456701</c:v>
                </c:pt>
                <c:pt idx="240">
                  <c:v>1.15512862330977</c:v>
                </c:pt>
              </c:numCache>
            </c:numRef>
          </c:yVal>
          <c:smooth val="0"/>
          <c:extLst>
            <c:ext xmlns:c16="http://schemas.microsoft.com/office/drawing/2014/chart" uri="{C3380CC4-5D6E-409C-BE32-E72D297353CC}">
              <c16:uniqueId val="{00000001-320F-4197-8B45-C632BC5BCBF1}"/>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1.1210968839237601</c:v>
                </c:pt>
                <c:pt idx="1">
                  <c:v>1.11913389968893</c:v>
                </c:pt>
                <c:pt idx="2">
                  <c:v>1.1171744153079499</c:v>
                </c:pt>
                <c:pt idx="3">
                  <c:v>1.1152184271168799</c:v>
                </c:pt>
                <c:pt idx="4">
                  <c:v>1.1132659315998801</c:v>
                </c:pt>
                <c:pt idx="5">
                  <c:v>1.1113169253992199</c:v>
                </c:pt>
                <c:pt idx="6">
                  <c:v>1.1093714053263599</c:v>
                </c:pt>
                <c:pt idx="7">
                  <c:v>1.1074293683738401</c:v>
                </c:pt>
                <c:pt idx="8">
                  <c:v>1.1054908117283899</c:v>
                </c:pt>
                <c:pt idx="9">
                  <c:v>1.1035557327852901</c:v>
                </c:pt>
                <c:pt idx="10">
                  <c:v>1.1016241291639399</c:v>
                </c:pt>
                <c:pt idx="11">
                  <c:v>1.09969599872515</c:v>
                </c:pt>
                <c:pt idx="12">
                  <c:v>1.09777133958996</c:v>
                </c:pt>
                <c:pt idx="13">
                  <c:v>1.0958501501603799</c:v>
                </c:pt>
                <c:pt idx="14">
                  <c:v>1.0939324291423</c:v>
                </c:pt>
                <c:pt idx="15">
                  <c:v>1.0920181755707199</c:v>
                </c:pt>
                <c:pt idx="16">
                  <c:v>1.0901073888375701</c:v>
                </c:pt>
                <c:pt idx="17">
                  <c:v>1.0882000687226501</c:v>
                </c:pt>
                <c:pt idx="18">
                  <c:v>1.08629621542778</c:v>
                </c:pt>
                <c:pt idx="19">
                  <c:v>1.0843958296148399</c:v>
                </c:pt>
                <c:pt idx="20">
                  <c:v>1.08249891244806</c:v>
                </c:pt>
                <c:pt idx="21">
                  <c:v>1.0806054656412101</c:v>
                </c:pt>
                <c:pt idx="22">
                  <c:v>1.0787154915102699</c:v>
                </c:pt>
                <c:pt idx="23">
                  <c:v>1.07682899303243</c:v>
                </c:pt>
                <c:pt idx="24">
                  <c:v>1.0749459739123199</c:v>
                </c:pt>
                <c:pt idx="25">
                  <c:v>1.0730664386564299</c:v>
                </c:pt>
                <c:pt idx="26">
                  <c:v>1.0711903926570201</c:v>
                </c:pt>
                <c:pt idx="27">
                  <c:v>1.06931784228694</c:v>
                </c:pt>
                <c:pt idx="28">
                  <c:v>1.06744879500698</c:v>
                </c:pt>
                <c:pt idx="29">
                  <c:v>1.06558325948789</c:v>
                </c:pt>
                <c:pt idx="30">
                  <c:v>1.06372124574925</c:v>
                </c:pt>
                <c:pt idx="31">
                  <c:v>1.0618627653180599</c:v>
                </c:pt>
                <c:pt idx="32">
                  <c:v>1.0600078314105199</c:v>
                </c:pt>
                <c:pt idx="33">
                  <c:v>1.0581564591407999</c:v>
                </c:pt>
                <c:pt idx="34">
                  <c:v>1.05630866576172</c:v>
                </c:pt>
                <c:pt idx="35">
                  <c:v>1.0544644709433</c:v>
                </c:pt>
                <c:pt idx="36">
                  <c:v>1.05262389709598</c:v>
                </c:pt>
                <c:pt idx="37">
                  <c:v>1.0507869697474299</c:v>
                </c:pt>
                <c:pt idx="38">
                  <c:v>1.0489537179833599</c:v>
                </c:pt>
                <c:pt idx="39">
                  <c:v>1.0471241749654601</c:v>
                </c:pt>
                <c:pt idx="40">
                  <c:v>1.0452983785426</c:v>
                </c:pt>
                <c:pt idx="41">
                  <c:v>1.04347637197554</c:v>
                </c:pt>
                <c:pt idx="42">
                  <c:v>1.04165820480038</c:v>
                </c:pt>
                <c:pt idx="43">
                  <c:v>1.0398439338627099</c:v>
                </c:pt>
                <c:pt idx="44">
                  <c:v>1.0380336245630899</c:v>
                </c:pt>
                <c:pt idx="45">
                  <c:v>1.03622735236592</c:v>
                </c:pt>
                <c:pt idx="46">
                  <c:v>1.0344252046387801</c:v>
                </c:pt>
                <c:pt idx="47">
                  <c:v>1.0326272829096499</c:v>
                </c:pt>
                <c:pt idx="48">
                  <c:v>1.0308337056568599</c:v>
                </c:pt>
                <c:pt idx="49">
                  <c:v>1.02904461178374</c:v>
                </c:pt>
                <c:pt idx="50">
                  <c:v>1.0272601649816899</c:v>
                </c:pt>
                <c:pt idx="51">
                  <c:v>1.0254815316469501</c:v>
                </c:pt>
                <c:pt idx="52">
                  <c:v>1.0237137730252399</c:v>
                </c:pt>
                <c:pt idx="53">
                  <c:v>1.02196287506976</c:v>
                </c:pt>
                <c:pt idx="54">
                  <c:v>1.0202347657219499</c:v>
                </c:pt>
                <c:pt idx="55">
                  <c:v>1.0185353119713101</c:v>
                </c:pt>
                <c:pt idx="56">
                  <c:v>1.0168703167627</c:v>
                </c:pt>
                <c:pt idx="57">
                  <c:v>1.0152455156369899</c:v>
                </c:pt>
                <c:pt idx="58">
                  <c:v>1.01366657296979</c:v>
                </c:pt>
                <c:pt idx="59">
                  <c:v>1.0121390776474699</c:v>
                </c:pt>
                <c:pt idx="60">
                  <c:v>1.0106685379878899</c:v>
                </c:pt>
                <c:pt idx="61">
                  <c:v>1.0092603756752401</c:v>
                </c:pt>
                <c:pt idx="62">
                  <c:v>1.0079199184309</c:v>
                </c:pt>
                <c:pt idx="63">
                  <c:v>1.00665239108536</c:v>
                </c:pt>
                <c:pt idx="64">
                  <c:v>1.0054629046463801</c:v>
                </c:pt>
                <c:pt idx="65">
                  <c:v>1.0043564428741301</c:v>
                </c:pt>
                <c:pt idx="66">
                  <c:v>1.00333784577273</c:v>
                </c:pt>
                <c:pt idx="67">
                  <c:v>1.00241178928632</c:v>
                </c:pt>
                <c:pt idx="68">
                  <c:v>1.00158276034533</c:v>
                </c:pt>
                <c:pt idx="69">
                  <c:v>1.00085502624334</c:v>
                </c:pt>
                <c:pt idx="70">
                  <c:v>1.0002325971396899</c:v>
                </c:pt>
                <c:pt idx="71">
                  <c:v>0.99971918028191897</c:v>
                </c:pt>
                <c:pt idx="72">
                  <c:v>0.99931812434039302</c:v>
                </c:pt>
                <c:pt idx="73">
                  <c:v>0.99903235206901198</c:v>
                </c:pt>
                <c:pt idx="74">
                  <c:v>0.99886427939686195</c:v>
                </c:pt>
                <c:pt idx="75">
                  <c:v>0.99881571909570599</c:v>
                </c:pt>
                <c:pt idx="76">
                  <c:v>0.99888776751208797</c:v>
                </c:pt>
                <c:pt idx="77">
                  <c:v>0.99908067394503397</c:v>
                </c:pt>
                <c:pt idx="78">
                  <c:v>0.99939278105834295</c:v>
                </c:pt>
                <c:pt idx="79">
                  <c:v>0.99981667653894701</c:v>
                </c:pt>
                <c:pt idx="80">
                  <c:v>1.00182724724195</c:v>
                </c:pt>
                <c:pt idx="81">
                  <c:v>1.0047357815756</c:v>
                </c:pt>
                <c:pt idx="82">
                  <c:v>1.00765982854806</c:v>
                </c:pt>
                <c:pt idx="83">
                  <c:v>1.0106056282829201</c:v>
                </c:pt>
                <c:pt idx="84">
                  <c:v>1.0135792789527001</c:v>
                </c:pt>
                <c:pt idx="85">
                  <c:v>1.01658665244975</c:v>
                </c:pt>
                <c:pt idx="86">
                  <c:v>1.0196333116359</c:v>
                </c:pt>
                <c:pt idx="87">
                  <c:v>1.0227244328290801</c:v>
                </c:pt>
                <c:pt idx="88">
                  <c:v>1.02586473688895</c:v>
                </c:pt>
                <c:pt idx="89">
                  <c:v>1.02905843164912</c:v>
                </c:pt>
                <c:pt idx="90">
                  <c:v>1.0323091675935401</c:v>
                </c:pt>
                <c:pt idx="91">
                  <c:v>1.03562000770325</c:v>
                </c:pt>
                <c:pt idx="92">
                  <c:v>1.03899341143348</c:v>
                </c:pt>
                <c:pt idx="93">
                  <c:v>1.0424312319303699</c:v>
                </c:pt>
                <c:pt idx="94">
                  <c:v>1.0459347249392399</c:v>
                </c:pt>
                <c:pt idx="95">
                  <c:v>1.0495045674318999</c:v>
                </c:pt>
                <c:pt idx="96">
                  <c:v>1.05314088378705</c:v>
                </c:pt>
                <c:pt idx="97">
                  <c:v>1.05684327736669</c:v>
                </c:pt>
                <c:pt idx="98">
                  <c:v>1.06061086549407</c:v>
                </c:pt>
                <c:pt idx="99">
                  <c:v>1.0644423161024199</c:v>
                </c:pt>
                <c:pt idx="100">
                  <c:v>1.0683358846383899</c:v>
                </c:pt>
                <c:pt idx="101">
                  <c:v>1.0722894501295199</c:v>
                </c:pt>
                <c:pt idx="102">
                  <c:v>1.0763005496316</c:v>
                </c:pt>
                <c:pt idx="103">
                  <c:v>1.0803664105420301</c:v>
                </c:pt>
                <c:pt idx="104">
                  <c:v>1.0844839804898601</c:v>
                </c:pt>
                <c:pt idx="105">
                  <c:v>1.08864995469132</c:v>
                </c:pt>
                <c:pt idx="106">
                  <c:v>1.09286080079343</c:v>
                </c:pt>
                <c:pt idx="107">
                  <c:v>1.0971127813241</c:v>
                </c:pt>
                <c:pt idx="108">
                  <c:v>1.1014019739308101</c:v>
                </c:pt>
                <c:pt idx="109">
                  <c:v>1.1057242896292301</c:v>
                </c:pt>
                <c:pt idx="110">
                  <c:v>1.1100754893026401</c:v>
                </c:pt>
                <c:pt idx="111">
                  <c:v>1.11445182642811</c:v>
                </c:pt>
                <c:pt idx="112">
                  <c:v>1.11885201930274</c:v>
                </c:pt>
                <c:pt idx="113">
                  <c:v>1.123275498228</c:v>
                </c:pt>
                <c:pt idx="114">
                  <c:v>1.12772178105214</c:v>
                </c:pt>
                <c:pt idx="115">
                  <c:v>1.1321904591201299</c:v>
                </c:pt>
                <c:pt idx="116">
                  <c:v>1.1366811857988699</c:v>
                </c:pt>
                <c:pt idx="117">
                  <c:v>1.14119366705526</c:v>
                </c:pt>
                <c:pt idx="118">
                  <c:v>1.1457276536793899</c:v>
                </c:pt>
                <c:pt idx="119">
                  <c:v>1.1502829348333199</c:v>
                </c:pt>
                <c:pt idx="120">
                  <c:v>1.1548593326736001</c:v>
                </c:pt>
                <c:pt idx="121">
                  <c:v>1.1594566978478</c:v>
                </c:pt>
                <c:pt idx="122">
                  <c:v>1.1640749057061299</c:v>
                </c:pt>
                <c:pt idx="123">
                  <c:v>1.1687138531008801</c:v>
                </c:pt>
                <c:pt idx="124">
                  <c:v>1.17337345567129</c:v>
                </c:pt>
                <c:pt idx="125">
                  <c:v>1.1780536455311399</c:v>
                </c:pt>
                <c:pt idx="126">
                  <c:v>1.1827543692917699</c:v>
                </c:pt>
                <c:pt idx="127">
                  <c:v>1.18747558636578</c:v>
                </c:pt>
                <c:pt idx="128">
                  <c:v>1.1922172675064699</c:v>
                </c:pt>
                <c:pt idx="129">
                  <c:v>1.1969793935459601</c:v>
                </c:pt>
                <c:pt idx="130">
                  <c:v>1.2017619543015901</c:v>
                </c:pt>
                <c:pt idx="131">
                  <c:v>1.2065649476250799</c:v>
                </c:pt>
                <c:pt idx="132">
                  <c:v>1.21138837857352</c:v>
                </c:pt>
                <c:pt idx="133">
                  <c:v>1.2162322586843599</c:v>
                </c:pt>
                <c:pt idx="134">
                  <c:v>1.2210966053397601</c:v>
                </c:pt>
                <c:pt idx="135">
                  <c:v>1.2259814412076999</c:v>
                </c:pt>
                <c:pt idx="136">
                  <c:v>1.2308867937494801</c:v>
                </c:pt>
                <c:pt idx="137">
                  <c:v>1.2358126947844701</c:v>
                </c:pt>
                <c:pt idx="138">
                  <c:v>1.2407591801048099</c:v>
                </c:pt>
                <c:pt idx="139">
                  <c:v>1.2457262891332599</c:v>
                </c:pt>
                <c:pt idx="140">
                  <c:v>1.25071406461901</c:v>
                </c:pt>
                <c:pt idx="141">
                  <c:v>1.2557225523664799</c:v>
                </c:pt>
                <c:pt idx="142">
                  <c:v>1.26075180099307</c:v>
                </c:pt>
                <c:pt idx="143">
                  <c:v>1.26580186171244</c:v>
                </c:pt>
                <c:pt idx="144">
                  <c:v>1.2708727881402</c:v>
                </c:pt>
                <c:pt idx="145">
                  <c:v>1.27596463611933</c:v>
                </c:pt>
                <c:pt idx="146">
                  <c:v>1.28107746356324</c:v>
                </c:pt>
                <c:pt idx="147">
                  <c:v>1.28621133031423</c:v>
                </c:pt>
                <c:pt idx="148">
                  <c:v>1.2913662980157501</c:v>
                </c:pt>
                <c:pt idx="149">
                  <c:v>1.2965424299970001</c:v>
                </c:pt>
                <c:pt idx="150">
                  <c:v>1.3017397911683599</c:v>
                </c:pt>
                <c:pt idx="151">
                  <c:v>1.3069584479266201</c:v>
                </c:pt>
                <c:pt idx="152">
                  <c:v>1.31219846806897</c:v>
                </c:pt>
                <c:pt idx="153">
                  <c:v>1.3174599207147499</c:v>
                </c:pt>
                <c:pt idx="154">
                  <c:v>1.3227428762342901</c:v>
                </c:pt>
                <c:pt idx="155">
                  <c:v>1.328047406184</c:v>
                </c:pt>
                <c:pt idx="156">
                  <c:v>1.33337358324718</c:v>
                </c:pt>
                <c:pt idx="157">
                  <c:v>1.3387214811799899</c:v>
                </c:pt>
                <c:pt idx="158">
                  <c:v>1.34409117476194</c:v>
                </c:pt>
                <c:pt idx="159">
                  <c:v>1.3494827397507101</c:v>
                </c:pt>
                <c:pt idx="160">
                  <c:v>1.3548962528406301</c:v>
                </c:pt>
                <c:pt idx="161">
                  <c:v>1.36033179162468</c:v>
                </c:pt>
                <c:pt idx="162">
                  <c:v>1.36578943455962</c:v>
                </c:pt>
                <c:pt idx="163">
                  <c:v>1.3712692609338899</c:v>
                </c:pt>
                <c:pt idx="164">
                  <c:v>1.3767713508381501</c:v>
                </c:pt>
                <c:pt idx="165">
                  <c:v>1.3822957851381901</c:v>
                </c:pt>
                <c:pt idx="166">
                  <c:v>1.38784264544994</c:v>
                </c:pt>
                <c:pt idx="167">
                  <c:v>1.3934120141164801</c:v>
                </c:pt>
                <c:pt idx="168">
                  <c:v>1.3990039741868601</c:v>
                </c:pt>
                <c:pt idx="169">
                  <c:v>1.4046186093965101</c:v>
                </c:pt>
                <c:pt idx="170">
                  <c:v>1.41025600414925</c:v>
                </c:pt>
                <c:pt idx="171">
                  <c:v>1.4159162435005901</c:v>
                </c:pt>
                <c:pt idx="172">
                  <c:v>1.4215994131424099</c:v>
                </c:pt>
                <c:pt idx="173">
                  <c:v>1.4273055993886601</c:v>
                </c:pt>
                <c:pt idx="174">
                  <c:v>1.4330348891623299</c:v>
                </c:pt>
                <c:pt idx="175">
                  <c:v>1.4387873699832601</c:v>
                </c:pt>
                <c:pt idx="176">
                  <c:v>1.4445631299569299</c:v>
                </c:pt>
                <c:pt idx="177">
                  <c:v>1.4503622577641</c:v>
                </c:pt>
                <c:pt idx="178">
                  <c:v>1.4561848426512101</c:v>
                </c:pt>
                <c:pt idx="179">
                  <c:v>1.4620309744215301</c:v>
                </c:pt>
                <c:pt idx="180">
                  <c:v>1.46790074342697</c:v>
                </c:pt>
                <c:pt idx="181">
                  <c:v>1.47379424056049</c:v>
                </c:pt>
                <c:pt idx="182">
                  <c:v>1.4797115572491299</c:v>
                </c:pt>
                <c:pt idx="183">
                  <c:v>1.4856527854475201</c:v>
                </c:pt>
                <c:pt idx="184">
                  <c:v>1.49161801763197</c:v>
                </c:pt>
                <c:pt idx="185">
                  <c:v>1.49760734679491</c:v>
                </c:pt>
                <c:pt idx="186">
                  <c:v>1.50362086643987</c:v>
                </c:pt>
                <c:pt idx="187">
                  <c:v>1.50965867057681</c:v>
                </c:pt>
                <c:pt idx="188">
                  <c:v>1.51572085371778</c:v>
                </c:pt>
                <c:pt idx="189">
                  <c:v>1.52180751087304</c:v>
                </c:pt>
                <c:pt idx="190">
                  <c:v>1.5279187375473999</c:v>
                </c:pt>
                <c:pt idx="191">
                  <c:v>1.53405462973692</c:v>
                </c:pt>
                <c:pt idx="192">
                  <c:v>1.54021528392587</c:v>
                </c:pt>
                <c:pt idx="193">
                  <c:v>1.5464007970840099</c:v>
                </c:pt>
                <c:pt idx="194">
                  <c:v>1.552611266664</c:v>
                </c:pt>
                <c:pt idx="195">
                  <c:v>1.5588467905992101</c:v>
                </c:pt>
                <c:pt idx="196">
                  <c:v>1.5651074673015899</c:v>
                </c:pt>
                <c:pt idx="197">
                  <c:v>1.5713933956598301</c:v>
                </c:pt>
                <c:pt idx="198">
                  <c:v>1.5777046750377399</c:v>
                </c:pt>
                <c:pt idx="199">
                  <c:v>1.5840414052727301</c:v>
                </c:pt>
                <c:pt idx="200">
                  <c:v>1.5904036866745199</c:v>
                </c:pt>
                <c:pt idx="201">
                  <c:v>1.59679162002399</c:v>
                </c:pt>
                <c:pt idx="202">
                  <c:v>1.6032053065721701</c:v>
                </c:pt>
                <c:pt idx="203">
                  <c:v>1.6096448480394201</c:v>
                </c:pt>
                <c:pt idx="204">
                  <c:v>1.61611034661468</c:v>
                </c:pt>
                <c:pt idx="205">
                  <c:v>1.6226019049549101</c:v>
                </c:pt>
                <c:pt idx="206">
                  <c:v>1.6291196261846099</c:v>
                </c:pt>
                <c:pt idx="207">
                  <c:v>1.6356636138954299</c:v>
                </c:pt>
                <c:pt idx="208">
                  <c:v>1.64223397214599</c:v>
                </c:pt>
                <c:pt idx="209">
                  <c:v>1.64883080546167</c:v>
                </c:pt>
                <c:pt idx="210">
                  <c:v>1.6554542188346</c:v>
                </c:pt>
                <c:pt idx="211">
                  <c:v>1.6621043177236801</c:v>
                </c:pt>
                <c:pt idx="212">
                  <c:v>1.66878120805473</c:v>
                </c:pt>
                <c:pt idx="213">
                  <c:v>1.6754849962206699</c:v>
                </c:pt>
                <c:pt idx="214">
                  <c:v>1.6822157890818299</c:v>
                </c:pt>
                <c:pt idx="215">
                  <c:v>1.68897369396632</c:v>
                </c:pt>
                <c:pt idx="216">
                  <c:v>1.69575881867044</c:v>
                </c:pt>
                <c:pt idx="217">
                  <c:v>1.70257127145922</c:v>
                </c:pt>
                <c:pt idx="218">
                  <c:v>1.70941116106692</c:v>
                </c:pt>
                <c:pt idx="219">
                  <c:v>1.7162785966977301</c:v>
                </c:pt>
                <c:pt idx="220">
                  <c:v>1.7231736880264199</c:v>
                </c:pt>
                <c:pt idx="221">
                  <c:v>1.73009654519907</c:v>
                </c:pt>
                <c:pt idx="222">
                  <c:v>1.7370472788339</c:v>
                </c:pt>
                <c:pt idx="223">
                  <c:v>1.74402600002208</c:v>
                </c:pt>
                <c:pt idx="224">
                  <c:v>1.7510328203286201</c:v>
                </c:pt>
                <c:pt idx="225">
                  <c:v>1.7580678517933599</c:v>
                </c:pt>
                <c:pt idx="226">
                  <c:v>1.7651312069319101</c:v>
                </c:pt>
                <c:pt idx="227">
                  <c:v>1.77222299873668</c:v>
                </c:pt>
                <c:pt idx="228">
                  <c:v>1.7793433406779899</c:v>
                </c:pt>
                <c:pt idx="229">
                  <c:v>1.7864923467051099</c:v>
                </c:pt>
                <c:pt idx="230">
                  <c:v>1.7936701312474801</c:v>
                </c:pt>
                <c:pt idx="231">
                  <c:v>1.80087680921583</c:v>
                </c:pt>
                <c:pt idx="232">
                  <c:v>1.80811249600345</c:v>
                </c:pt>
                <c:pt idx="233">
                  <c:v>1.81537730748741</c:v>
                </c:pt>
                <c:pt idx="234">
                  <c:v>1.8226713600298401</c:v>
                </c:pt>
                <c:pt idx="235">
                  <c:v>1.8299947704792801</c:v>
                </c:pt>
                <c:pt idx="236">
                  <c:v>1.8373476561719999</c:v>
                </c:pt>
                <c:pt idx="237">
                  <c:v>1.84473013493337</c:v>
                </c:pt>
                <c:pt idx="238">
                  <c:v>1.8521423250792901</c:v>
                </c:pt>
                <c:pt idx="239">
                  <c:v>1.85958434541761</c:v>
                </c:pt>
                <c:pt idx="240">
                  <c:v>1.8670563152495601</c:v>
                </c:pt>
              </c:numCache>
            </c:numRef>
          </c:yVal>
          <c:smooth val="1"/>
          <c:extLst>
            <c:ext xmlns:c16="http://schemas.microsoft.com/office/drawing/2014/chart" uri="{C3380CC4-5D6E-409C-BE32-E72D297353CC}">
              <c16:uniqueId val="{00000002-320F-4197-8B45-C632BC5BCBF1}"/>
            </c:ext>
          </c:extLst>
        </c:ser>
        <c:dLbls>
          <c:showLegendKey val="0"/>
          <c:showVal val="0"/>
          <c:showCatName val="0"/>
          <c:showSerName val="0"/>
          <c:showPercent val="0"/>
          <c:showBubbleSize val="0"/>
        </c:dLbls>
        <c:axId val="672847872"/>
        <c:axId val="672848264"/>
      </c:scatterChart>
      <c:valAx>
        <c:axId val="672847872"/>
        <c:scaling>
          <c:orientation val="minMax"/>
          <c:max val="1.4"/>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2848264"/>
        <c:crosses val="autoZero"/>
        <c:crossBetween val="midCat"/>
        <c:majorUnit val="0.1"/>
      </c:valAx>
      <c:valAx>
        <c:axId val="67284826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2847872"/>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Microsoft_Excel_Worksheet4!$B$2:$B$10002</c:f>
              <c:numCache>
                <c:formatCode>General</c:formatCode>
                <c:ptCount val="10001"/>
                <c:pt idx="0">
                  <c:v>1.10105165738802</c:v>
                </c:pt>
                <c:pt idx="1">
                  <c:v>1.0892744696383301</c:v>
                </c:pt>
                <c:pt idx="2">
                  <c:v>1.0776232543172499</c:v>
                </c:pt>
                <c:pt idx="3">
                  <c:v>1.0660966639848499</c:v>
                </c:pt>
                <c:pt idx="4">
                  <c:v>1.0546933656138699</c:v>
                </c:pt>
                <c:pt idx="5">
                  <c:v>1.0434120404355001</c:v>
                </c:pt>
                <c:pt idx="6">
                  <c:v>1.03226486343701</c:v>
                </c:pt>
                <c:pt idx="7">
                  <c:v>1.02163066324673</c:v>
                </c:pt>
                <c:pt idx="8">
                  <c:v>1.01227350076018</c:v>
                </c:pt>
                <c:pt idx="9">
                  <c:v>1.0049524785158801</c:v>
                </c:pt>
                <c:pt idx="10">
                  <c:v>1.0004132306637701</c:v>
                </c:pt>
                <c:pt idx="11">
                  <c:v>0.99940635337396899</c:v>
                </c:pt>
                <c:pt idx="12">
                  <c:v>1.00267135678486</c:v>
                </c:pt>
                <c:pt idx="13">
                  <c:v>1.0102362206798301</c:v>
                </c:pt>
                <c:pt idx="14">
                  <c:v>1.0214881907850299</c:v>
                </c:pt>
                <c:pt idx="15">
                  <c:v>1.0358043170628799</c:v>
                </c:pt>
                <c:pt idx="16">
                  <c:v>1.0525528199524601</c:v>
                </c:pt>
                <c:pt idx="17">
                  <c:v>1.07107470101487</c:v>
                </c:pt>
                <c:pt idx="18">
                  <c:v>1.09066951035515</c:v>
                </c:pt>
                <c:pt idx="19">
                  <c:v>1.11073804158401</c:v>
                </c:pt>
                <c:pt idx="20">
                  <c:v>1.1311758376927199</c:v>
                </c:pt>
                <c:pt idx="21">
                  <c:v>1.15198969322691</c:v>
                </c:pt>
                <c:pt idx="22">
                  <c:v>1.1731865277531901</c:v>
                </c:pt>
                <c:pt idx="23">
                  <c:v>1.1947733881595399</c:v>
                </c:pt>
              </c:numCache>
            </c:numRef>
          </c:yVal>
          <c:smooth val="0"/>
          <c:extLst>
            <c:ext xmlns:c16="http://schemas.microsoft.com/office/drawing/2014/chart" uri="{C3380CC4-5D6E-409C-BE32-E72D297353CC}">
              <c16:uniqueId val="{00000000-A476-415B-8794-11A858DF2237}"/>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Microsoft_Excel_Worksheet4!$C$2:$C$10002</c:f>
              <c:numCache>
                <c:formatCode>General</c:formatCode>
                <c:ptCount val="10001"/>
                <c:pt idx="0">
                  <c:v>0.961126003036332</c:v>
                </c:pt>
                <c:pt idx="1">
                  <c:v>0.96382624576467302</c:v>
                </c:pt>
                <c:pt idx="2">
                  <c:v>0.96652764586745499</c:v>
                </c:pt>
                <c:pt idx="3">
                  <c:v>0.96922741897639397</c:v>
                </c:pt>
                <c:pt idx="4">
                  <c:v>0.97192092369036498</c:v>
                </c:pt>
                <c:pt idx="5">
                  <c:v>0.97459982737690498</c:v>
                </c:pt>
                <c:pt idx="6">
                  <c:v>0.97725190001601203</c:v>
                </c:pt>
                <c:pt idx="7">
                  <c:v>0.97997083904622095</c:v>
                </c:pt>
                <c:pt idx="8">
                  <c:v>0.98299009412286897</c:v>
                </c:pt>
                <c:pt idx="9">
                  <c:v>0.98659340096043502</c:v>
                </c:pt>
                <c:pt idx="10">
                  <c:v>0.99116862034196396</c:v>
                </c:pt>
                <c:pt idx="11">
                  <c:v>0.99735643623757297</c:v>
                </c:pt>
                <c:pt idx="12">
                  <c:v>0.99899887780281205</c:v>
                </c:pt>
                <c:pt idx="13">
                  <c:v>1.00100542050654</c:v>
                </c:pt>
                <c:pt idx="14">
                  <c:v>1.0055686262669801</c:v>
                </c:pt>
                <c:pt idx="15">
                  <c:v>1.01150594725652</c:v>
                </c:pt>
                <c:pt idx="16">
                  <c:v>1.0181909396527</c:v>
                </c:pt>
                <c:pt idx="17">
                  <c:v>1.0252626454723599</c:v>
                </c:pt>
                <c:pt idx="18">
                  <c:v>1.0324613358874799</c:v>
                </c:pt>
                <c:pt idx="19">
                  <c:v>1.0396144171405799</c:v>
                </c:pt>
                <c:pt idx="20">
                  <c:v>1.0467352424517899</c:v>
                </c:pt>
                <c:pt idx="21">
                  <c:v>1.05385412527918</c:v>
                </c:pt>
                <c:pt idx="22">
                  <c:v>1.06098781822491</c:v>
                </c:pt>
                <c:pt idx="23">
                  <c:v>1.06814637396379</c:v>
                </c:pt>
              </c:numCache>
            </c:numRef>
          </c:yVal>
          <c:smooth val="0"/>
          <c:extLst>
            <c:ext xmlns:c16="http://schemas.microsoft.com/office/drawing/2014/chart" uri="{C3380CC4-5D6E-409C-BE32-E72D297353CC}">
              <c16:uniqueId val="{00000001-A476-415B-8794-11A858DF2237}"/>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Microsoft_Excel_Worksheet4!$D$2:$D$10002</c:f>
              <c:numCache>
                <c:formatCode>General</c:formatCode>
                <c:ptCount val="10001"/>
                <c:pt idx="0">
                  <c:v>1.2613484063556999</c:v>
                </c:pt>
                <c:pt idx="1">
                  <c:v>1.2310505917635901</c:v>
                </c:pt>
                <c:pt idx="2">
                  <c:v>1.20148852773172</c:v>
                </c:pt>
                <c:pt idx="3">
                  <c:v>1.1726474867580201</c:v>
                </c:pt>
                <c:pt idx="4">
                  <c:v>1.14451502005557</c:v>
                </c:pt>
                <c:pt idx="5">
                  <c:v>1.11708278161303</c:v>
                </c:pt>
                <c:pt idx="6">
                  <c:v>1.0903747010050999</c:v>
                </c:pt>
                <c:pt idx="7">
                  <c:v>1.0650615003011701</c:v>
                </c:pt>
                <c:pt idx="8">
                  <c:v>1.0424292640055699</c:v>
                </c:pt>
                <c:pt idx="9">
                  <c:v>1.0236531919756</c:v>
                </c:pt>
                <c:pt idx="10">
                  <c:v>1.0097440652851</c:v>
                </c:pt>
                <c:pt idx="11">
                  <c:v>1.00146048380875</c:v>
                </c:pt>
                <c:pt idx="12">
                  <c:v>1.0063573363845499</c:v>
                </c:pt>
                <c:pt idx="13">
                  <c:v>1.01955214294146</c:v>
                </c:pt>
                <c:pt idx="14">
                  <c:v>1.0376597843817801</c:v>
                </c:pt>
                <c:pt idx="15">
                  <c:v>1.0606863816827501</c:v>
                </c:pt>
                <c:pt idx="16">
                  <c:v>1.08807434405944</c:v>
                </c:pt>
                <c:pt idx="17">
                  <c:v>1.1189337875716401</c:v>
                </c:pt>
                <c:pt idx="18">
                  <c:v>1.1521593491884199</c:v>
                </c:pt>
                <c:pt idx="19">
                  <c:v>1.1867274796123299</c:v>
                </c:pt>
                <c:pt idx="20">
                  <c:v>1.2224282931208901</c:v>
                </c:pt>
                <c:pt idx="21">
                  <c:v>1.25926370782053</c:v>
                </c:pt>
                <c:pt idx="22">
                  <c:v>1.2972501712642801</c:v>
                </c:pt>
                <c:pt idx="23">
                  <c:v>1.3364118287992499</c:v>
                </c:pt>
              </c:numCache>
            </c:numRef>
          </c:yVal>
          <c:smooth val="1"/>
          <c:extLst>
            <c:ext xmlns:c16="http://schemas.microsoft.com/office/drawing/2014/chart" uri="{C3380CC4-5D6E-409C-BE32-E72D297353CC}">
              <c16:uniqueId val="{00000002-A476-415B-8794-11A858DF2237}"/>
            </c:ext>
          </c:extLst>
        </c:ser>
        <c:dLbls>
          <c:showLegendKey val="0"/>
          <c:showVal val="0"/>
          <c:showCatName val="0"/>
          <c:showSerName val="0"/>
          <c:showPercent val="0"/>
          <c:showBubbleSize val="0"/>
        </c:dLbls>
        <c:axId val="672849048"/>
        <c:axId val="672849440"/>
      </c:scatterChart>
      <c:valAx>
        <c:axId val="672849048"/>
        <c:scaling>
          <c:orientation val="minMax"/>
          <c:max val="32"/>
          <c:min val="20"/>
        </c:scaling>
        <c:delete val="0"/>
        <c:axPos val="b"/>
        <c:title>
          <c:tx>
            <c:rich>
              <a:bodyPr/>
              <a:lstStyle/>
              <a:p>
                <a:pPr>
                  <a:defRPr sz="1700">
                    <a:solidFill>
                      <a:schemeClr val="bg2"/>
                    </a:solidFill>
                  </a:defRPr>
                </a:pPr>
                <a:r>
                  <a:rPr lang="en-US" sz="1700" dirty="0" smtClean="0">
                    <a:solidFill>
                      <a:schemeClr val="bg2"/>
                    </a:solidFill>
                  </a:rPr>
                  <a:t>Recipient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49553863842241"/>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2849440"/>
        <c:crosses val="autoZero"/>
        <c:crossBetween val="midCat"/>
        <c:majorUnit val="1"/>
      </c:valAx>
      <c:valAx>
        <c:axId val="67284944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2849048"/>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Microsoft_Excel_Worksheet5!$B$2:$B$10002</c:f>
              <c:numCache>
                <c:formatCode>General</c:formatCode>
                <c:ptCount val="10001"/>
                <c:pt idx="0">
                  <c:v>0.86753638469754801</c:v>
                </c:pt>
                <c:pt idx="1">
                  <c:v>0.90205685377574696</c:v>
                </c:pt>
                <c:pt idx="2">
                  <c:v>0.936640361090882</c:v>
                </c:pt>
                <c:pt idx="3">
                  <c:v>0.96983380100373995</c:v>
                </c:pt>
                <c:pt idx="4">
                  <c:v>1</c:v>
                </c:pt>
                <c:pt idx="5">
                  <c:v>1.0257519390007599</c:v>
                </c:pt>
                <c:pt idx="6">
                  <c:v>1.0472744556031099</c:v>
                </c:pt>
                <c:pt idx="7">
                  <c:v>1.06526909741005</c:v>
                </c:pt>
                <c:pt idx="8">
                  <c:v>1.08054693844127</c:v>
                </c:pt>
                <c:pt idx="9">
                  <c:v>1.0940023947381099</c:v>
                </c:pt>
                <c:pt idx="10">
                  <c:v>1.10659338977135</c:v>
                </c:pt>
                <c:pt idx="11">
                  <c:v>1.11915540851269</c:v>
                </c:pt>
                <c:pt idx="12">
                  <c:v>1.1318600309568101</c:v>
                </c:pt>
              </c:numCache>
            </c:numRef>
          </c:yVal>
          <c:smooth val="0"/>
          <c:extLst>
            <c:ext xmlns:c16="http://schemas.microsoft.com/office/drawing/2014/chart" uri="{C3380CC4-5D6E-409C-BE32-E72D297353CC}">
              <c16:uniqueId val="{00000000-7297-47C6-96FA-5A6E927F9C10}"/>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Microsoft_Excel_Worksheet5!$C$2:$C$10002</c:f>
              <c:numCache>
                <c:formatCode>General</c:formatCode>
                <c:ptCount val="10001"/>
                <c:pt idx="0">
                  <c:v>0.80390445867565996</c:v>
                </c:pt>
                <c:pt idx="1">
                  <c:v>0.85484389613448897</c:v>
                </c:pt>
                <c:pt idx="2">
                  <c:v>0.90645950195441305</c:v>
                </c:pt>
                <c:pt idx="3">
                  <c:v>0.95590715822011096</c:v>
                </c:pt>
                <c:pt idx="4">
                  <c:v>1</c:v>
                </c:pt>
                <c:pt idx="5">
                  <c:v>1.01520411333139</c:v>
                </c:pt>
                <c:pt idx="6">
                  <c:v>1.02855400656897</c:v>
                </c:pt>
                <c:pt idx="7">
                  <c:v>1.0389751192269701</c:v>
                </c:pt>
                <c:pt idx="8">
                  <c:v>1.0458212846272199</c:v>
                </c:pt>
                <c:pt idx="9">
                  <c:v>1.0493397177878101</c:v>
                </c:pt>
                <c:pt idx="10">
                  <c:v>1.0506311068977101</c:v>
                </c:pt>
                <c:pt idx="11">
                  <c:v>1.05104545305167</c:v>
                </c:pt>
                <c:pt idx="12">
                  <c:v>1.05107955665577</c:v>
                </c:pt>
              </c:numCache>
            </c:numRef>
          </c:yVal>
          <c:smooth val="0"/>
          <c:extLst>
            <c:ext xmlns:c16="http://schemas.microsoft.com/office/drawing/2014/chart" uri="{C3380CC4-5D6E-409C-BE32-E72D297353CC}">
              <c16:uniqueId val="{00000001-7297-47C6-96FA-5A6E927F9C10}"/>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Microsoft_Excel_Worksheet5!$D$2:$D$10002</c:f>
              <c:numCache>
                <c:formatCode>General</c:formatCode>
                <c:ptCount val="10001"/>
                <c:pt idx="0">
                  <c:v>0.93620500626895997</c:v>
                </c:pt>
                <c:pt idx="1">
                  <c:v>0.95187737916044202</c:v>
                </c:pt>
                <c:pt idx="2">
                  <c:v>0.96782610158857096</c:v>
                </c:pt>
                <c:pt idx="3">
                  <c:v>0.98396334150348597</c:v>
                </c:pt>
                <c:pt idx="4">
                  <c:v>1</c:v>
                </c:pt>
                <c:pt idx="5">
                  <c:v>1.0364093550716</c:v>
                </c:pt>
                <c:pt idx="6">
                  <c:v>1.0663356307535199</c:v>
                </c:pt>
                <c:pt idx="7">
                  <c:v>1.09222851336533</c:v>
                </c:pt>
                <c:pt idx="8">
                  <c:v>1.1164256296342101</c:v>
                </c:pt>
                <c:pt idx="9">
                  <c:v>1.14056603348234</c:v>
                </c:pt>
                <c:pt idx="10">
                  <c:v>1.16553652585205</c:v>
                </c:pt>
                <c:pt idx="11">
                  <c:v>1.19167903230692</c:v>
                </c:pt>
                <c:pt idx="12">
                  <c:v>1.21884886977886</c:v>
                </c:pt>
              </c:numCache>
            </c:numRef>
          </c:yVal>
          <c:smooth val="1"/>
          <c:extLst>
            <c:ext xmlns:c16="http://schemas.microsoft.com/office/drawing/2014/chart" uri="{C3380CC4-5D6E-409C-BE32-E72D297353CC}">
              <c16:uniqueId val="{00000002-7297-47C6-96FA-5A6E927F9C10}"/>
            </c:ext>
          </c:extLst>
        </c:ser>
        <c:dLbls>
          <c:showLegendKey val="0"/>
          <c:showVal val="0"/>
          <c:showCatName val="0"/>
          <c:showSerName val="0"/>
          <c:showPercent val="0"/>
          <c:showBubbleSize val="0"/>
        </c:dLbls>
        <c:axId val="672851008"/>
        <c:axId val="672851400"/>
      </c:scatterChart>
      <c:valAx>
        <c:axId val="672851008"/>
        <c:scaling>
          <c:orientation val="minMax"/>
          <c:max val="6"/>
          <c:min val="0"/>
        </c:scaling>
        <c:delete val="0"/>
        <c:axPos val="b"/>
        <c:title>
          <c:tx>
            <c:rich>
              <a:bodyPr/>
              <a:lstStyle/>
              <a:p>
                <a:pPr>
                  <a:defRPr sz="1700">
                    <a:solidFill>
                      <a:schemeClr val="bg2"/>
                    </a:solidFill>
                  </a:defRPr>
                </a:pPr>
                <a:r>
                  <a:rPr lang="en-US" sz="1700" dirty="0" smtClean="0">
                    <a:solidFill>
                      <a:schemeClr val="bg2"/>
                    </a:solidFill>
                  </a:rPr>
                  <a:t>Oxygen requirement (L/min)</a:t>
                </a:r>
                <a:endParaRPr lang="en-US" sz="1700" dirty="0">
                  <a:solidFill>
                    <a:schemeClr val="bg2"/>
                  </a:solidFill>
                </a:endParaRPr>
              </a:p>
            </c:rich>
          </c:tx>
          <c:layout>
            <c:manualLayout>
              <c:xMode val="edge"/>
              <c:yMode val="edge"/>
              <c:x val="0.4105198824704434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2851400"/>
        <c:crosses val="autoZero"/>
        <c:crossBetween val="midCat"/>
        <c:majorUnit val="1"/>
      </c:valAx>
      <c:valAx>
        <c:axId val="6728514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285100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Microsoft_Excel_Worksheet6!$B$2:$B$10002</c:f>
              <c:numCache>
                <c:formatCode>General</c:formatCode>
                <c:ptCount val="10001"/>
                <c:pt idx="0">
                  <c:v>1.13647134662564</c:v>
                </c:pt>
                <c:pt idx="1">
                  <c:v>1.13064139904904</c:v>
                </c:pt>
                <c:pt idx="2">
                  <c:v>1.12484135833181</c:v>
                </c:pt>
                <c:pt idx="3">
                  <c:v>1.1190710710557299</c:v>
                </c:pt>
                <c:pt idx="4">
                  <c:v>1.1133303845895699</c:v>
                </c:pt>
                <c:pt idx="5">
                  <c:v>1.10761914708511</c:v>
                </c:pt>
                <c:pt idx="6">
                  <c:v>1.10193720747306</c:v>
                </c:pt>
                <c:pt idx="7">
                  <c:v>1.09628441545912</c:v>
                </c:pt>
                <c:pt idx="8">
                  <c:v>1.0906606215199699</c:v>
                </c:pt>
                <c:pt idx="9">
                  <c:v>1.0850674067338699</c:v>
                </c:pt>
                <c:pt idx="10">
                  <c:v>1.07951320136662</c:v>
                </c:pt>
                <c:pt idx="11">
                  <c:v>1.0740079729335399</c:v>
                </c:pt>
                <c:pt idx="12">
                  <c:v>1.06856148264565</c:v>
                </c:pt>
                <c:pt idx="13">
                  <c:v>1.06318329047311</c:v>
                </c:pt>
                <c:pt idx="14">
                  <c:v>1.0578827610759201</c:v>
                </c:pt>
                <c:pt idx="15">
                  <c:v>1.05266907057044</c:v>
                </c:pt>
                <c:pt idx="16">
                  <c:v>1.0475512141016601</c:v>
                </c:pt>
                <c:pt idx="17">
                  <c:v>1.0425380141934</c:v>
                </c:pt>
                <c:pt idx="18">
                  <c:v>1.03763812985021</c:v>
                </c:pt>
                <c:pt idx="19">
                  <c:v>1.03286006638732</c:v>
                </c:pt>
                <c:pt idx="20">
                  <c:v>1.0282121859672699</c:v>
                </c:pt>
                <c:pt idx="21">
                  <c:v>1.02370271882431</c:v>
                </c:pt>
                <c:pt idx="22">
                  <c:v>1.0193397751606099</c:v>
                </c:pt>
                <c:pt idx="23">
                  <c:v>1.01513135770098</c:v>
                </c:pt>
                <c:pt idx="24">
                  <c:v>1.01108537489598</c:v>
                </c:pt>
                <c:pt idx="25">
                  <c:v>1.00720965476644</c:v>
                </c:pt>
                <c:pt idx="26">
                  <c:v>1.0035119593858</c:v>
                </c:pt>
                <c:pt idx="27">
                  <c:v>1</c:v>
                </c:pt>
                <c:pt idx="28">
                  <c:v>0.99667889000268906</c:v>
                </c:pt>
                <c:pt idx="29">
                  <c:v>0.99354353729929901</c:v>
                </c:pt>
                <c:pt idx="30">
                  <c:v>0.99058644884679203</c:v>
                </c:pt>
                <c:pt idx="31">
                  <c:v>0.98780029887420795</c:v>
                </c:pt>
                <c:pt idx="32">
                  <c:v>0.98517791736040405</c:v>
                </c:pt>
                <c:pt idx="33">
                  <c:v>0.98271227909733405</c:v>
                </c:pt>
                <c:pt idx="34">
                  <c:v>0.98039649331346301</c:v>
                </c:pt>
                <c:pt idx="35">
                  <c:v>0.97822379383388003</c:v>
                </c:pt>
                <c:pt idx="36">
                  <c:v>0.97618752975557199</c:v>
                </c:pt>
                <c:pt idx="37">
                  <c:v>0.97428115661805703</c:v>
                </c:pt>
                <c:pt idx="38">
                  <c:v>0.97249822805124797</c:v>
                </c:pt>
                <c:pt idx="39">
                  <c:v>0.97083238788394799</c:v>
                </c:pt>
                <c:pt idx="40">
                  <c:v>0.96927736269783205</c:v>
                </c:pt>
                <c:pt idx="41">
                  <c:v>0.96782695481313996</c:v>
                </c:pt>
                <c:pt idx="42">
                  <c:v>0.96647503569353199</c:v>
                </c:pt>
                <c:pt idx="43">
                  <c:v>0.96521553975880403</c:v>
                </c:pt>
                <c:pt idx="44">
                  <c:v>0.96404245859521098</c:v>
                </c:pt>
                <c:pt idx="45">
                  <c:v>0.96294983555420499</c:v>
                </c:pt>
                <c:pt idx="46">
                  <c:v>0.96193176073134001</c:v>
                </c:pt>
                <c:pt idx="47">
                  <c:v>0.96098236631799305</c:v>
                </c:pt>
                <c:pt idx="48">
                  <c:v>0.96009582231934498</c:v>
                </c:pt>
                <c:pt idx="49">
                  <c:v>0.959266332632847</c:v>
                </c:pt>
                <c:pt idx="50">
                  <c:v>0.95848813148206302</c:v>
                </c:pt>
                <c:pt idx="51">
                  <c:v>0.95775548020141898</c:v>
                </c:pt>
                <c:pt idx="52">
                  <c:v>0.95706266436793797</c:v>
                </c:pt>
                <c:pt idx="53">
                  <c:v>0.95640399127657905</c:v>
                </c:pt>
                <c:pt idx="54">
                  <c:v>0.95577378775619903</c:v>
                </c:pt>
                <c:pt idx="55">
                  <c:v>0.95516639832358896</c:v>
                </c:pt>
                <c:pt idx="56">
                  <c:v>0.95457618367334396</c:v>
                </c:pt>
                <c:pt idx="57">
                  <c:v>0.95399751950161105</c:v>
                </c:pt>
                <c:pt idx="58">
                  <c:v>0.95342479566198202</c:v>
                </c:pt>
                <c:pt idx="59">
                  <c:v>0.95285334668684896</c:v>
                </c:pt>
                <c:pt idx="60">
                  <c:v>0.95228224021794405</c:v>
                </c:pt>
                <c:pt idx="61">
                  <c:v>0.95171147604998196</c:v>
                </c:pt>
                <c:pt idx="62">
                  <c:v>0.95114105397779902</c:v>
                </c:pt>
                <c:pt idx="63">
                  <c:v>0.95057097379635602</c:v>
                </c:pt>
                <c:pt idx="64">
                  <c:v>0.95000123530073599</c:v>
                </c:pt>
                <c:pt idx="65">
                  <c:v>0.94943183828614297</c:v>
                </c:pt>
                <c:pt idx="66">
                  <c:v>0.94886278254790701</c:v>
                </c:pt>
                <c:pt idx="67">
                  <c:v>0.94829406788147896</c:v>
                </c:pt>
                <c:pt idx="68">
                  <c:v>0.94772569408243201</c:v>
                </c:pt>
                <c:pt idx="69">
                  <c:v>0.94715766094646203</c:v>
                </c:pt>
                <c:pt idx="70">
                  <c:v>0.94658996826938802</c:v>
                </c:pt>
                <c:pt idx="71">
                  <c:v>0.94602261584715197</c:v>
                </c:pt>
                <c:pt idx="72">
                  <c:v>0.94545560347581503</c:v>
                </c:pt>
                <c:pt idx="73">
                  <c:v>0.94488893095156501</c:v>
                </c:pt>
                <c:pt idx="74">
                  <c:v>0.94432259807070895</c:v>
                </c:pt>
                <c:pt idx="75">
                  <c:v>0.94375660462967503</c:v>
                </c:pt>
                <c:pt idx="76">
                  <c:v>0.94319095042501799</c:v>
                </c:pt>
                <c:pt idx="77">
                  <c:v>0.94262563525340903</c:v>
                </c:pt>
                <c:pt idx="78">
                  <c:v>0.94206065891164503</c:v>
                </c:pt>
                <c:pt idx="79">
                  <c:v>0.941496021196643</c:v>
                </c:pt>
                <c:pt idx="80">
                  <c:v>0.94093172190544205</c:v>
                </c:pt>
                <c:pt idx="81">
                  <c:v>0.94036776083520301</c:v>
                </c:pt>
                <c:pt idx="82">
                  <c:v>0.93980413778320904</c:v>
                </c:pt>
                <c:pt idx="83">
                  <c:v>0.93924085254686296</c:v>
                </c:pt>
                <c:pt idx="84">
                  <c:v>0.93867790492369096</c:v>
                </c:pt>
                <c:pt idx="85">
                  <c:v>0.93811529471133903</c:v>
                </c:pt>
                <c:pt idx="86">
                  <c:v>0.93755302170757504</c:v>
                </c:pt>
                <c:pt idx="87">
                  <c:v>0.936991085710288</c:v>
                </c:pt>
                <c:pt idx="88">
                  <c:v>0.93642948651748903</c:v>
                </c:pt>
                <c:pt idx="89">
                  <c:v>0.93586822392730895</c:v>
                </c:pt>
                <c:pt idx="90">
                  <c:v>0.93530729773800003</c:v>
                </c:pt>
                <c:pt idx="91">
                  <c:v>0.934746707747935</c:v>
                </c:pt>
                <c:pt idx="92">
                  <c:v>0.93418645375560905</c:v>
                </c:pt>
                <c:pt idx="93">
                  <c:v>0.93362653555963704</c:v>
                </c:pt>
                <c:pt idx="94">
                  <c:v>0.93306695295875297</c:v>
                </c:pt>
                <c:pt idx="95">
                  <c:v>0.93250770575181496</c:v>
                </c:pt>
                <c:pt idx="96">
                  <c:v>0.93194879373780004</c:v>
                </c:pt>
                <c:pt idx="97">
                  <c:v>0.93139021671580402</c:v>
                </c:pt>
                <c:pt idx="98">
                  <c:v>0.93083197448504396</c:v>
                </c:pt>
                <c:pt idx="99">
                  <c:v>0.93027406684485903</c:v>
                </c:pt>
                <c:pt idx="100">
                  <c:v>0.92971649359470798</c:v>
                </c:pt>
                <c:pt idx="101">
                  <c:v>0.92915925453416903</c:v>
                </c:pt>
                <c:pt idx="102">
                  <c:v>0.92860234946293996</c:v>
                </c:pt>
                <c:pt idx="103">
                  <c:v>0.92804577818084</c:v>
                </c:pt>
                <c:pt idx="104">
                  <c:v>0.92748954048780796</c:v>
                </c:pt>
                <c:pt idx="105">
                  <c:v>0.92693363618390201</c:v>
                </c:pt>
                <c:pt idx="106">
                  <c:v>0.92637806506930098</c:v>
                </c:pt>
                <c:pt idx="107">
                  <c:v>0.92582282694430296</c:v>
                </c:pt>
                <c:pt idx="108">
                  <c:v>0.92526792160932603</c:v>
                </c:pt>
                <c:pt idx="109">
                  <c:v>0.92471334886490697</c:v>
                </c:pt>
                <c:pt idx="110">
                  <c:v>0.92415910851170302</c:v>
                </c:pt>
                <c:pt idx="111">
                  <c:v>0.92360520035048999</c:v>
                </c:pt>
                <c:pt idx="112">
                  <c:v>0.92305162418216502</c:v>
                </c:pt>
                <c:pt idx="113">
                  <c:v>0.92249837980774396</c:v>
                </c:pt>
                <c:pt idx="114">
                  <c:v>0.921945467028359</c:v>
                </c:pt>
                <c:pt idx="115">
                  <c:v>0.921392885645265</c:v>
                </c:pt>
                <c:pt idx="116">
                  <c:v>0.92084063545983597</c:v>
                </c:pt>
                <c:pt idx="117">
                  <c:v>0.92028871627356201</c:v>
                </c:pt>
                <c:pt idx="118">
                  <c:v>0.91973712788805595</c:v>
                </c:pt>
                <c:pt idx="119">
                  <c:v>0.91918587010504504</c:v>
                </c:pt>
                <c:pt idx="120">
                  <c:v>0.91863494272638002</c:v>
                </c:pt>
                <c:pt idx="121">
                  <c:v>0.91808434555402596</c:v>
                </c:pt>
                <c:pt idx="122">
                  <c:v>0.91753407839007195</c:v>
                </c:pt>
                <c:pt idx="123">
                  <c:v>0.91698414103671999</c:v>
                </c:pt>
                <c:pt idx="124">
                  <c:v>0.91643453329629498</c:v>
                </c:pt>
                <c:pt idx="125">
                  <c:v>0.91588525497123796</c:v>
                </c:pt>
                <c:pt idx="126">
                  <c:v>0.91533630586410797</c:v>
                </c:pt>
                <c:pt idx="127">
                  <c:v>0.91478768577758496</c:v>
                </c:pt>
                <c:pt idx="128">
                  <c:v>0.91423939451446601</c:v>
                </c:pt>
                <c:pt idx="129">
                  <c:v>0.91369143187766499</c:v>
                </c:pt>
                <c:pt idx="130">
                  <c:v>0.91314379767021603</c:v>
                </c:pt>
                <c:pt idx="131">
                  <c:v>0.91259649169526902</c:v>
                </c:pt>
                <c:pt idx="132">
                  <c:v>0.912049513756094</c:v>
                </c:pt>
                <c:pt idx="133">
                  <c:v>0.91150286365607702</c:v>
                </c:pt>
                <c:pt idx="134">
                  <c:v>0.91095654119872405</c:v>
                </c:pt>
                <c:pt idx="135">
                  <c:v>0.91041054618765704</c:v>
                </c:pt>
                <c:pt idx="136">
                  <c:v>0.90986487842661501</c:v>
                </c:pt>
                <c:pt idx="137">
                  <c:v>0.90931953771945995</c:v>
                </c:pt>
                <c:pt idx="138">
                  <c:v>0.908774523870163</c:v>
                </c:pt>
                <c:pt idx="139">
                  <c:v>0.90822983668281898</c:v>
                </c:pt>
                <c:pt idx="140">
                  <c:v>0.90768547596163796</c:v>
                </c:pt>
                <c:pt idx="141">
                  <c:v>0.907141441510948</c:v>
                </c:pt>
                <c:pt idx="142">
                  <c:v>0.90659773313519498</c:v>
                </c:pt>
                <c:pt idx="143">
                  <c:v>0.90605435063893902</c:v>
                </c:pt>
                <c:pt idx="144">
                  <c:v>0.90551129382686102</c:v>
                </c:pt>
                <c:pt idx="145">
                  <c:v>0.90496856250375801</c:v>
                </c:pt>
                <c:pt idx="146">
                  <c:v>0.90442615647454405</c:v>
                </c:pt>
                <c:pt idx="147">
                  <c:v>0.90388407554424499</c:v>
                </c:pt>
                <c:pt idx="148">
                  <c:v>0.90334231951801203</c:v>
                </c:pt>
                <c:pt idx="149">
                  <c:v>0.90280088820110904</c:v>
                </c:pt>
                <c:pt idx="150">
                  <c:v>0.90225978139891705</c:v>
                </c:pt>
                <c:pt idx="151">
                  <c:v>0.90171899891692997</c:v>
                </c:pt>
                <c:pt idx="152">
                  <c:v>0.90117854056076696</c:v>
                </c:pt>
                <c:pt idx="153">
                  <c:v>0.90063840613615398</c:v>
                </c:pt>
                <c:pt idx="154">
                  <c:v>0.900098595448941</c:v>
                </c:pt>
                <c:pt idx="155">
                  <c:v>0.89955910830509</c:v>
                </c:pt>
                <c:pt idx="156">
                  <c:v>0.89901994451067802</c:v>
                </c:pt>
                <c:pt idx="157">
                  <c:v>0.89848110387190505</c:v>
                </c:pt>
                <c:pt idx="158">
                  <c:v>0.89794258619508405</c:v>
                </c:pt>
                <c:pt idx="159">
                  <c:v>0.89740439128663996</c:v>
                </c:pt>
                <c:pt idx="160">
                  <c:v>0.89686651895311897</c:v>
                </c:pt>
                <c:pt idx="161">
                  <c:v>0.89632896900117798</c:v>
                </c:pt>
                <c:pt idx="162">
                  <c:v>0.89579174123759497</c:v>
                </c:pt>
                <c:pt idx="163">
                  <c:v>0.89525483546926099</c:v>
                </c:pt>
                <c:pt idx="164">
                  <c:v>0.89471825150318496</c:v>
                </c:pt>
                <c:pt idx="165">
                  <c:v>0.89418198914648706</c:v>
                </c:pt>
                <c:pt idx="166">
                  <c:v>0.89364604820641003</c:v>
                </c:pt>
                <c:pt idx="167">
                  <c:v>0.89311042849030597</c:v>
                </c:pt>
                <c:pt idx="168">
                  <c:v>0.89257512980564302</c:v>
                </c:pt>
                <c:pt idx="169">
                  <c:v>0.89204015196000896</c:v>
                </c:pt>
                <c:pt idx="170">
                  <c:v>0.89150549476110497</c:v>
                </c:pt>
                <c:pt idx="171">
                  <c:v>0.89097115801674398</c:v>
                </c:pt>
                <c:pt idx="172">
                  <c:v>0.89043714153485598</c:v>
                </c:pt>
                <c:pt idx="173">
                  <c:v>0.88990344512349095</c:v>
                </c:pt>
                <c:pt idx="174">
                  <c:v>0.88937006859081003</c:v>
                </c:pt>
                <c:pt idx="175">
                  <c:v>0.888837011745084</c:v>
                </c:pt>
                <c:pt idx="176">
                  <c:v>0.88830427439471005</c:v>
                </c:pt>
                <c:pt idx="177">
                  <c:v>0.88777185634819</c:v>
                </c:pt>
                <c:pt idx="178">
                  <c:v>0.88723975741414696</c:v>
                </c:pt>
                <c:pt idx="179">
                  <c:v>0.88670797740131002</c:v>
                </c:pt>
                <c:pt idx="180">
                  <c:v>0.88617651611853998</c:v>
                </c:pt>
                <c:pt idx="181">
                  <c:v>0.88564537337479199</c:v>
                </c:pt>
                <c:pt idx="182">
                  <c:v>0.88511454897915098</c:v>
                </c:pt>
                <c:pt idx="183">
                  <c:v>0.88458404274080804</c:v>
                </c:pt>
                <c:pt idx="184">
                  <c:v>0.88405385446907303</c:v>
                </c:pt>
                <c:pt idx="185">
                  <c:v>0.88352398397336196</c:v>
                </c:pt>
                <c:pt idx="186">
                  <c:v>0.88299443106321795</c:v>
                </c:pt>
                <c:pt idx="187">
                  <c:v>0.88246519554828795</c:v>
                </c:pt>
                <c:pt idx="188">
                  <c:v>0.88193627723833601</c:v>
                </c:pt>
                <c:pt idx="189">
                  <c:v>0.88140767594324199</c:v>
                </c:pt>
                <c:pt idx="190">
                  <c:v>0.88087939147300098</c:v>
                </c:pt>
                <c:pt idx="191">
                  <c:v>0.88035142363771401</c:v>
                </c:pt>
                <c:pt idx="192">
                  <c:v>0.87982377224760699</c:v>
                </c:pt>
                <c:pt idx="193">
                  <c:v>0.87929643711300898</c:v>
                </c:pt>
                <c:pt idx="194">
                  <c:v>0.87876941804437003</c:v>
                </c:pt>
                <c:pt idx="195">
                  <c:v>0.87824271485225003</c:v>
                </c:pt>
                <c:pt idx="196">
                  <c:v>0.87771632734732996</c:v>
                </c:pt>
                <c:pt idx="197">
                  <c:v>0.87719025534038497</c:v>
                </c:pt>
                <c:pt idx="198">
                  <c:v>0.87666449864233298</c:v>
                </c:pt>
                <c:pt idx="199">
                  <c:v>0.87613905706417705</c:v>
                </c:pt>
                <c:pt idx="200">
                  <c:v>0.87561393041704705</c:v>
                </c:pt>
                <c:pt idx="201">
                  <c:v>0.87508911851219295</c:v>
                </c:pt>
                <c:pt idx="202">
                  <c:v>0.87456462116095801</c:v>
                </c:pt>
                <c:pt idx="203">
                  <c:v>0.87404043817481403</c:v>
                </c:pt>
                <c:pt idx="204">
                  <c:v>0.87351656936534605</c:v>
                </c:pt>
                <c:pt idx="205">
                  <c:v>0.87299301454424405</c:v>
                </c:pt>
                <c:pt idx="206">
                  <c:v>0.872469773523319</c:v>
                </c:pt>
                <c:pt idx="207">
                  <c:v>0.87194684611448503</c:v>
                </c:pt>
                <c:pt idx="208">
                  <c:v>0.87142423212977504</c:v>
                </c:pt>
                <c:pt idx="209">
                  <c:v>0.87090193138133298</c:v>
                </c:pt>
                <c:pt idx="210">
                  <c:v>0.87037994368141902</c:v>
                </c:pt>
                <c:pt idx="211">
                  <c:v>0.86985826884239903</c:v>
                </c:pt>
                <c:pt idx="212">
                  <c:v>0.869336906676759</c:v>
                </c:pt>
                <c:pt idx="213">
                  <c:v>0.86881585699709296</c:v>
                </c:pt>
                <c:pt idx="214">
                  <c:v>0.86829511961610595</c:v>
                </c:pt>
                <c:pt idx="215">
                  <c:v>0.86777469434661803</c:v>
                </c:pt>
                <c:pt idx="216">
                  <c:v>0.86725458100156405</c:v>
                </c:pt>
                <c:pt idx="217">
                  <c:v>0.86673477939398202</c:v>
                </c:pt>
                <c:pt idx="218">
                  <c:v>0.86621528933702896</c:v>
                </c:pt>
                <c:pt idx="219">
                  <c:v>0.865696110643976</c:v>
                </c:pt>
                <c:pt idx="220">
                  <c:v>0.86517724312819999</c:v>
                </c:pt>
              </c:numCache>
            </c:numRef>
          </c:yVal>
          <c:smooth val="0"/>
          <c:extLst>
            <c:ext xmlns:c16="http://schemas.microsoft.com/office/drawing/2014/chart" uri="{C3380CC4-5D6E-409C-BE32-E72D297353CC}">
              <c16:uniqueId val="{00000000-DA2E-49B1-98A6-61F878D4F18E}"/>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Microsoft_Excel_Worksheet6!$C$2:$C$10002</c:f>
              <c:numCache>
                <c:formatCode>General</c:formatCode>
                <c:ptCount val="10001"/>
                <c:pt idx="0">
                  <c:v>1.0521696848953299</c:v>
                </c:pt>
                <c:pt idx="1">
                  <c:v>1.05019790801072</c:v>
                </c:pt>
                <c:pt idx="2">
                  <c:v>1.04822922493808</c:v>
                </c:pt>
                <c:pt idx="3">
                  <c:v>1.0462635447007</c:v>
                </c:pt>
                <c:pt idx="4">
                  <c:v>1.0443007591867</c:v>
                </c:pt>
                <c:pt idx="5">
                  <c:v>1.0423407385516099</c:v>
                </c:pt>
                <c:pt idx="6">
                  <c:v>1.04038332506044</c:v>
                </c:pt>
                <c:pt idx="7">
                  <c:v>1.0384283247158901</c:v>
                </c:pt>
                <c:pt idx="8">
                  <c:v>1.0364754956865501</c:v>
                </c:pt>
                <c:pt idx="9">
                  <c:v>1.0345245304037201</c:v>
                </c:pt>
                <c:pt idx="10">
                  <c:v>1.03257507655373</c:v>
                </c:pt>
                <c:pt idx="11">
                  <c:v>1.0306268189597301</c:v>
                </c:pt>
                <c:pt idx="12">
                  <c:v>1.0286795073124899</c:v>
                </c:pt>
                <c:pt idx="13">
                  <c:v>1.0267329747787499</c:v>
                </c:pt>
                <c:pt idx="14">
                  <c:v>1.0247871599193099</c:v>
                </c:pt>
                <c:pt idx="15">
                  <c:v>1.0228421328952799</c:v>
                </c:pt>
                <c:pt idx="16">
                  <c:v>1.0208981272162101</c:v>
                </c:pt>
                <c:pt idx="17">
                  <c:v>1.01895557864995</c:v>
                </c:pt>
                <c:pt idx="18">
                  <c:v>1.0170151734028099</c:v>
                </c:pt>
                <c:pt idx="19">
                  <c:v>1.0150779083291801</c:v>
                </c:pt>
                <c:pt idx="20">
                  <c:v>1.0131451667967499</c:v>
                </c:pt>
                <c:pt idx="21">
                  <c:v>1.0112188149825101</c:v>
                </c:pt>
                <c:pt idx="22">
                  <c:v>1.0093013248874301</c:v>
                </c:pt>
                <c:pt idx="23">
                  <c:v>1.0073959323212001</c:v>
                </c:pt>
                <c:pt idx="24">
                  <c:v>1.0055068405977801</c:v>
                </c:pt>
                <c:pt idx="25">
                  <c:v>1.00363948371089</c:v>
                </c:pt>
                <c:pt idx="26">
                  <c:v>1.0018008661744999</c:v>
                </c:pt>
                <c:pt idx="27">
                  <c:v>1</c:v>
                </c:pt>
                <c:pt idx="28">
                  <c:v>0.99511254164049101</c:v>
                </c:pt>
                <c:pt idx="29">
                  <c:v>0.99054212367846906</c:v>
                </c:pt>
                <c:pt idx="30">
                  <c:v>0.98626255670448804</c:v>
                </c:pt>
                <c:pt idx="31">
                  <c:v>0.98224758953057301</c:v>
                </c:pt>
                <c:pt idx="32">
                  <c:v>0.97847101520464297</c:v>
                </c:pt>
                <c:pt idx="33">
                  <c:v>0.97490685045165204</c:v>
                </c:pt>
                <c:pt idx="34">
                  <c:v>0.97152958598852002</c:v>
                </c:pt>
                <c:pt idx="35">
                  <c:v>0.96831449471422504</c:v>
                </c:pt>
                <c:pt idx="36">
                  <c:v>0.96523797376237797</c:v>
                </c:pt>
                <c:pt idx="37">
                  <c:v>0.96227788764160804</c:v>
                </c:pt>
                <c:pt idx="38">
                  <c:v>0.95941387606045103</c:v>
                </c:pt>
                <c:pt idx="39">
                  <c:v>0.95662759327917801</c:v>
                </c:pt>
                <c:pt idx="40">
                  <c:v>0.95390285562531796</c:v>
                </c:pt>
                <c:pt idx="41">
                  <c:v>0.95122568770531502</c:v>
                </c:pt>
                <c:pt idx="42">
                  <c:v>0.94858427221047004</c:v>
                </c:pt>
                <c:pt idx="43">
                  <c:v>0.94596881966596302</c:v>
                </c:pt>
                <c:pt idx="44">
                  <c:v>0.94337138102094897</c:v>
                </c:pt>
                <c:pt idx="45">
                  <c:v>0.94078562739899096</c:v>
                </c:pt>
                <c:pt idx="46">
                  <c:v>0.93820661875197497</c:v>
                </c:pt>
                <c:pt idx="47">
                  <c:v>0.93563057830836105</c:v>
                </c:pt>
                <c:pt idx="48">
                  <c:v>0.93305468419993798</c:v>
                </c:pt>
                <c:pt idx="49">
                  <c:v>0.93047688462940303</c:v>
                </c:pt>
                <c:pt idx="50">
                  <c:v>0.92789573898571798</c:v>
                </c:pt>
                <c:pt idx="51">
                  <c:v>0.92531028456442299</c:v>
                </c:pt>
                <c:pt idx="52">
                  <c:v>0.92271992687670501</c:v>
                </c:pt>
                <c:pt idx="53">
                  <c:v>0.92012435069036802</c:v>
                </c:pt>
                <c:pt idx="54">
                  <c:v>0.91752344868061297</c:v>
                </c:pt>
                <c:pt idx="55">
                  <c:v>0.91491726465992596</c:v>
                </c:pt>
                <c:pt idx="56">
                  <c:v>0.91230594864056103</c:v>
                </c:pt>
                <c:pt idx="57">
                  <c:v>0.90968972134923498</c:v>
                </c:pt>
                <c:pt idx="58">
                  <c:v>0.90706884619311001</c:v>
                </c:pt>
                <c:pt idx="59">
                  <c:v>0.90444383478893098</c:v>
                </c:pt>
                <c:pt idx="60">
                  <c:v>0.90181602262972405</c:v>
                </c:pt>
                <c:pt idx="61">
                  <c:v>0.89918674390614095</c:v>
                </c:pt>
                <c:pt idx="62">
                  <c:v>0.89655712485613603</c:v>
                </c:pt>
                <c:pt idx="63">
                  <c:v>0.89392812125451304</c:v>
                </c:pt>
                <c:pt idx="64">
                  <c:v>0.89130054825257299</c:v>
                </c:pt>
                <c:pt idx="65">
                  <c:v>0.88867510428736496</c:v>
                </c:pt>
                <c:pt idx="66">
                  <c:v>0.88605239036314798</c:v>
                </c:pt>
                <c:pt idx="67">
                  <c:v>0.88343292569790799</c:v>
                </c:pt>
                <c:pt idx="68">
                  <c:v>0.88081716049641001</c:v>
                </c:pt>
                <c:pt idx="69">
                  <c:v>0.87820548643757002</c:v>
                </c:pt>
                <c:pt idx="70">
                  <c:v>0.87559824533262098</c:v>
                </c:pt>
                <c:pt idx="71">
                  <c:v>0.87299573631085203</c:v>
                </c:pt>
                <c:pt idx="72">
                  <c:v>0.87039822181339199</c:v>
                </c:pt>
                <c:pt idx="73">
                  <c:v>0.86780593261685501</c:v>
                </c:pt>
                <c:pt idx="74">
                  <c:v>0.86521907206326398</c:v>
                </c:pt>
                <c:pt idx="75">
                  <c:v>0.862637819637326</c:v>
                </c:pt>
                <c:pt idx="76">
                  <c:v>0.86006233400449705</c:v>
                </c:pt>
                <c:pt idx="77">
                  <c:v>0.85749275560147997</c:v>
                </c:pt>
                <c:pt idx="78">
                  <c:v>0.85492920885359203</c:v>
                </c:pt>
                <c:pt idx="79">
                  <c:v>0.85237180407973601</c:v>
                </c:pt>
                <c:pt idx="80">
                  <c:v>0.84982063913476202</c:v>
                </c:pt>
                <c:pt idx="81">
                  <c:v>0.84727580083019305</c:v>
                </c:pt>
                <c:pt idx="82">
                  <c:v>0.84473736616721096</c:v>
                </c:pt>
                <c:pt idx="83">
                  <c:v>0.84220540341003303</c:v>
                </c:pt>
                <c:pt idx="84">
                  <c:v>0.83967997302311903</c:v>
                </c:pt>
                <c:pt idx="85">
                  <c:v>0.83716112849183399</c:v>
                </c:pt>
                <c:pt idx="86">
                  <c:v>0.83464891704302102</c:v>
                </c:pt>
                <c:pt idx="87">
                  <c:v>0.83214338027937795</c:v>
                </c:pt>
                <c:pt idx="88">
                  <c:v>0.82964455473936105</c:v>
                </c:pt>
                <c:pt idx="89">
                  <c:v>0.82715247239255996</c:v>
                </c:pt>
                <c:pt idx="90">
                  <c:v>0.82466716107902904</c:v>
                </c:pt>
                <c:pt idx="91">
                  <c:v>0.82218864489978705</c:v>
                </c:pt>
                <c:pt idx="92">
                  <c:v>0.81971694456467803</c:v>
                </c:pt>
                <c:pt idx="93">
                  <c:v>0.81725207770290298</c:v>
                </c:pt>
                <c:pt idx="94">
                  <c:v>0.81479405914078795</c:v>
                </c:pt>
                <c:pt idx="95">
                  <c:v>0.81234290115073604</c:v>
                </c:pt>
                <c:pt idx="96">
                  <c:v>0.80989861367478599</c:v>
                </c:pt>
                <c:pt idx="97">
                  <c:v>0.80746120452571601</c:v>
                </c:pt>
                <c:pt idx="98">
                  <c:v>0.805030679568289</c:v>
                </c:pt>
                <c:pt idx="99">
                  <c:v>0.80260704288286899</c:v>
                </c:pt>
                <c:pt idx="100">
                  <c:v>0.80019029691337196</c:v>
                </c:pt>
                <c:pt idx="101">
                  <c:v>0.79778044260126502</c:v>
                </c:pt>
                <c:pt idx="102">
                  <c:v>0.79537747950712401</c:v>
                </c:pt>
                <c:pt idx="103">
                  <c:v>0.79298140592106003</c:v>
                </c:pt>
                <c:pt idx="104">
                  <c:v>0.79059221896319298</c:v>
                </c:pt>
                <c:pt idx="105">
                  <c:v>0.78820991467519097</c:v>
                </c:pt>
                <c:pt idx="106">
                  <c:v>0.78583448810378598</c:v>
                </c:pt>
                <c:pt idx="107">
                  <c:v>0.78346593337707404</c:v>
                </c:pt>
                <c:pt idx="108">
                  <c:v>0.78110424377430998</c:v>
                </c:pt>
                <c:pt idx="109">
                  <c:v>0.77874941178983204</c:v>
                </c:pt>
                <c:pt idx="110">
                  <c:v>0.77640142919168398</c:v>
                </c:pt>
                <c:pt idx="111">
                  <c:v>0.77406028707543595</c:v>
                </c:pt>
                <c:pt idx="112">
                  <c:v>0.77172597591365499</c:v>
                </c:pt>
                <c:pt idx="113">
                  <c:v>0.76939848560142798</c:v>
                </c:pt>
                <c:pt idx="114">
                  <c:v>0.76707780549829796</c:v>
                </c:pt>
                <c:pt idx="115">
                  <c:v>0.76476392446693198</c:v>
                </c:pt>
                <c:pt idx="116">
                  <c:v>0.76245683090882699</c:v>
                </c:pt>
                <c:pt idx="117">
                  <c:v>0.76015651279729102</c:v>
                </c:pt>
                <c:pt idx="118">
                  <c:v>0.75786295770795897</c:v>
                </c:pt>
                <c:pt idx="119">
                  <c:v>0.75557615284703905</c:v>
                </c:pt>
                <c:pt idx="120">
                  <c:v>0.75329608507749102</c:v>
                </c:pt>
                <c:pt idx="121">
                  <c:v>0.75102274094330601</c:v>
                </c:pt>
                <c:pt idx="122">
                  <c:v>0.74875610669204495</c:v>
                </c:pt>
                <c:pt idx="123">
                  <c:v>0.74649616829578103</c:v>
                </c:pt>
                <c:pt idx="124">
                  <c:v>0.74424291147057398</c:v>
                </c:pt>
                <c:pt idx="125">
                  <c:v>0.74199632169458996</c:v>
                </c:pt>
                <c:pt idx="126">
                  <c:v>0.73975638422498002</c:v>
                </c:pt>
                <c:pt idx="127">
                  <c:v>0.737523084113616</c:v>
                </c:pt>
                <c:pt idx="128">
                  <c:v>0.73529640622176096</c:v>
                </c:pt>
                <c:pt idx="129">
                  <c:v>0.73307633523376603</c:v>
                </c:pt>
                <c:pt idx="130">
                  <c:v>0.73086285566987097</c:v>
                </c:pt>
                <c:pt idx="131">
                  <c:v>0.72865595189815702</c:v>
                </c:pt>
                <c:pt idx="132">
                  <c:v>0.72645560814574095</c:v>
                </c:pt>
                <c:pt idx="133">
                  <c:v>0.72426180850924005</c:v>
                </c:pt>
                <c:pt idx="134">
                  <c:v>0.72207453696458301</c:v>
                </c:pt>
                <c:pt idx="135">
                  <c:v>0.71989377737620097</c:v>
                </c:pt>
                <c:pt idx="136">
                  <c:v>0.717719513505642</c:v>
                </c:pt>
                <c:pt idx="137">
                  <c:v>0.71555172901966102</c:v>
                </c:pt>
                <c:pt idx="138">
                  <c:v>0.71339040749780902</c:v>
                </c:pt>
                <c:pt idx="139">
                  <c:v>0.71123553243956505</c:v>
                </c:pt>
                <c:pt idx="140">
                  <c:v>0.70908708727103897</c:v>
                </c:pt>
                <c:pt idx="141">
                  <c:v>0.70694505535126995</c:v>
                </c:pt>
                <c:pt idx="142">
                  <c:v>0.70480941997816005</c:v>
                </c:pt>
                <c:pt idx="143">
                  <c:v>0.70268016439405001</c:v>
                </c:pt>
                <c:pt idx="144">
                  <c:v>0.70055727179097904</c:v>
                </c:pt>
                <c:pt idx="145">
                  <c:v>0.69844072531563295</c:v>
                </c:pt>
                <c:pt idx="146">
                  <c:v>0.69633050807401398</c:v>
                </c:pt>
                <c:pt idx="147">
                  <c:v>0.69422660313583895</c:v>
                </c:pt>
                <c:pt idx="148">
                  <c:v>0.69212899353869695</c:v>
                </c:pt>
                <c:pt idx="149">
                  <c:v>0.69003766229196095</c:v>
                </c:pt>
                <c:pt idx="150">
                  <c:v>0.687952592380492</c:v>
                </c:pt>
                <c:pt idx="151">
                  <c:v>0.68587376676813605</c:v>
                </c:pt>
                <c:pt idx="152">
                  <c:v>0.68380116840101901</c:v>
                </c:pt>
                <c:pt idx="153">
                  <c:v>0.68173478021067702</c:v>
                </c:pt>
                <c:pt idx="154">
                  <c:v>0.67967458511700096</c:v>
                </c:pt>
                <c:pt idx="155">
                  <c:v>0.67762056603103105</c:v>
                </c:pt>
                <c:pt idx="156">
                  <c:v>0.67557270585759699</c:v>
                </c:pt>
                <c:pt idx="157">
                  <c:v>0.67353098749782103</c:v>
                </c:pt>
                <c:pt idx="158">
                  <c:v>0.67149539385148105</c:v>
                </c:pt>
                <c:pt idx="159">
                  <c:v>0.66946590781925197</c:v>
                </c:pt>
                <c:pt idx="160">
                  <c:v>0.66744251230483398</c:v>
                </c:pt>
                <c:pt idx="161">
                  <c:v>0.66542519021695701</c:v>
                </c:pt>
                <c:pt idx="162">
                  <c:v>0.66341392447129599</c:v>
                </c:pt>
                <c:pt idx="163">
                  <c:v>0.66140869799226998</c:v>
                </c:pt>
                <c:pt idx="164">
                  <c:v>0.65940949371476199</c:v>
                </c:pt>
                <c:pt idx="165">
                  <c:v>0.65741629458574002</c:v>
                </c:pt>
                <c:pt idx="166">
                  <c:v>0.65542908356580198</c:v>
                </c:pt>
                <c:pt idx="167">
                  <c:v>0.65344784363063901</c:v>
                </c:pt>
                <c:pt idx="168">
                  <c:v>0.65147255777241697</c:v>
                </c:pt>
                <c:pt idx="169">
                  <c:v>0.64950320900110203</c:v>
                </c:pt>
                <c:pt idx="170">
                  <c:v>0.64753978034570503</c:v>
                </c:pt>
                <c:pt idx="171">
                  <c:v>0.64558225485547005</c:v>
                </c:pt>
                <c:pt idx="172">
                  <c:v>0.64363061560099899</c:v>
                </c:pt>
                <c:pt idx="173">
                  <c:v>0.64168484567532502</c:v>
                </c:pt>
                <c:pt idx="174">
                  <c:v>0.63974492819492401</c:v>
                </c:pt>
                <c:pt idx="175">
                  <c:v>0.63781084630068297</c:v>
                </c:pt>
                <c:pt idx="176">
                  <c:v>0.63588258315880997</c:v>
                </c:pt>
                <c:pt idx="177">
                  <c:v>0.63396012196171103</c:v>
                </c:pt>
                <c:pt idx="178">
                  <c:v>0.63204344592881001</c:v>
                </c:pt>
                <c:pt idx="179">
                  <c:v>0.63013253830733396</c:v>
                </c:pt>
                <c:pt idx="180">
                  <c:v>0.62822738237306097</c:v>
                </c:pt>
                <c:pt idx="181">
                  <c:v>0.62632796143102298</c:v>
                </c:pt>
                <c:pt idx="182">
                  <c:v>0.62443425881618098</c:v>
                </c:pt>
                <c:pt idx="183">
                  <c:v>0.62254625789405904</c:v>
                </c:pt>
                <c:pt idx="184">
                  <c:v>0.62066394206135</c:v>
                </c:pt>
                <c:pt idx="185">
                  <c:v>0.61878729474649397</c:v>
                </c:pt>
                <c:pt idx="186">
                  <c:v>0.61691629941021597</c:v>
                </c:pt>
                <c:pt idx="187">
                  <c:v>0.61505093954604795</c:v>
                </c:pt>
                <c:pt idx="188">
                  <c:v>0.61319119868082195</c:v>
                </c:pt>
                <c:pt idx="189">
                  <c:v>0.61133706037512603</c:v>
                </c:pt>
                <c:pt idx="190">
                  <c:v>0.609488508223754</c:v>
                </c:pt>
                <c:pt idx="191">
                  <c:v>0.60764552585612097</c:v>
                </c:pt>
                <c:pt idx="192">
                  <c:v>0.60580809693665805</c:v>
                </c:pt>
                <c:pt idx="193">
                  <c:v>0.60397620516518902</c:v>
                </c:pt>
                <c:pt idx="194">
                  <c:v>0.60214983427728397</c:v>
                </c:pt>
                <c:pt idx="195">
                  <c:v>0.60032896804459901</c:v>
                </c:pt>
                <c:pt idx="196">
                  <c:v>0.59851359027518802</c:v>
                </c:pt>
                <c:pt idx="197">
                  <c:v>0.59670368481381197</c:v>
                </c:pt>
                <c:pt idx="198">
                  <c:v>0.59489923554221402</c:v>
                </c:pt>
                <c:pt idx="199">
                  <c:v>0.59310022637939297</c:v>
                </c:pt>
                <c:pt idx="200">
                  <c:v>0.59130664128185695</c:v>
                </c:pt>
                <c:pt idx="201">
                  <c:v>0.58951846424385801</c:v>
                </c:pt>
                <c:pt idx="202">
                  <c:v>0.58773567929762005</c:v>
                </c:pt>
                <c:pt idx="203">
                  <c:v>0.58595827051354799</c:v>
                </c:pt>
                <c:pt idx="204">
                  <c:v>0.58418622200042902</c:v>
                </c:pt>
                <c:pt idx="205">
                  <c:v>0.58241951790561797</c:v>
                </c:pt>
                <c:pt idx="206">
                  <c:v>0.58065814241521196</c:v>
                </c:pt>
                <c:pt idx="207">
                  <c:v>0.57890207975421604</c:v>
                </c:pt>
                <c:pt idx="208">
                  <c:v>0.57715131418669297</c:v>
                </c:pt>
                <c:pt idx="209">
                  <c:v>0.57540583001591294</c:v>
                </c:pt>
                <c:pt idx="210">
                  <c:v>0.57366561158448004</c:v>
                </c:pt>
                <c:pt idx="211">
                  <c:v>0.57193064327445997</c:v>
                </c:pt>
                <c:pt idx="212">
                  <c:v>0.57020090950749702</c:v>
                </c:pt>
                <c:pt idx="213">
                  <c:v>0.56847639474491596</c:v>
                </c:pt>
                <c:pt idx="214">
                  <c:v>0.56675708348782505</c:v>
                </c:pt>
                <c:pt idx="215">
                  <c:v>0.56504296027720302</c:v>
                </c:pt>
                <c:pt idx="216">
                  <c:v>0.56333400969398695</c:v>
                </c:pt>
                <c:pt idx="217">
                  <c:v>0.56163021635914201</c:v>
                </c:pt>
                <c:pt idx="218">
                  <c:v>0.55993156493373597</c:v>
                </c:pt>
                <c:pt idx="219">
                  <c:v>0.55823804011899703</c:v>
                </c:pt>
                <c:pt idx="220">
                  <c:v>0.55654962665637397</c:v>
                </c:pt>
              </c:numCache>
            </c:numRef>
          </c:yVal>
          <c:smooth val="0"/>
          <c:extLst>
            <c:ext xmlns:c16="http://schemas.microsoft.com/office/drawing/2014/chart" uri="{C3380CC4-5D6E-409C-BE32-E72D297353CC}">
              <c16:uniqueId val="{00000001-DA2E-49B1-98A6-61F878D4F18E}"/>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Microsoft_Excel_Worksheet6!$D$2:$D$10002</c:f>
              <c:numCache>
                <c:formatCode>General</c:formatCode>
                <c:ptCount val="10001"/>
                <c:pt idx="0">
                  <c:v>1.2275274038422701</c:v>
                </c:pt>
                <c:pt idx="1">
                  <c:v>1.2172467336799599</c:v>
                </c:pt>
                <c:pt idx="2">
                  <c:v>1.2070528576309201</c:v>
                </c:pt>
                <c:pt idx="3">
                  <c:v>1.1969451372140301</c:v>
                </c:pt>
                <c:pt idx="4">
                  <c:v>1.18692295715239</c:v>
                </c:pt>
                <c:pt idx="5">
                  <c:v>1.1769857299200299</c:v>
                </c:pt>
                <c:pt idx="6">
                  <c:v>1.1671329018494201</c:v>
                </c:pt>
                <c:pt idx="7">
                  <c:v>1.15736396145336</c:v>
                </c:pt>
                <c:pt idx="8">
                  <c:v>1.1476784509472699</c:v>
                </c:pt>
                <c:pt idx="9">
                  <c:v>1.1380796129567901</c:v>
                </c:pt>
                <c:pt idx="10">
                  <c:v>1.12858500886369</c:v>
                </c:pt>
                <c:pt idx="11">
                  <c:v>1.1192151268575401</c:v>
                </c:pt>
                <c:pt idx="12">
                  <c:v>1.1099896849087401</c:v>
                </c:pt>
                <c:pt idx="13">
                  <c:v>1.10092763835193</c:v>
                </c:pt>
                <c:pt idx="14">
                  <c:v>1.09204718789581</c:v>
                </c:pt>
                <c:pt idx="15">
                  <c:v>1.08336578685801</c:v>
                </c:pt>
                <c:pt idx="16">
                  <c:v>1.0749001461665499</c:v>
                </c:pt>
                <c:pt idx="17">
                  <c:v>1.06666623532143</c:v>
                </c:pt>
                <c:pt idx="18">
                  <c:v>1.0586792770422</c:v>
                </c:pt>
                <c:pt idx="19">
                  <c:v>1.05095373269779</c:v>
                </c:pt>
                <c:pt idx="20">
                  <c:v>1.0435032747717601</c:v>
                </c:pt>
                <c:pt idx="21">
                  <c:v>1.03634074149067</c:v>
                </c:pt>
                <c:pt idx="22">
                  <c:v>1.0294780672564601</c:v>
                </c:pt>
                <c:pt idx="23">
                  <c:v>1.0229261805866401</c:v>
                </c:pt>
                <c:pt idx="24">
                  <c:v>1.0166948588045199</c:v>
                </c:pt>
                <c:pt idx="25">
                  <c:v>1.0107925257222901</c:v>
                </c:pt>
                <c:pt idx="26">
                  <c:v>1.0052259751739201</c:v>
                </c:pt>
                <c:pt idx="27">
                  <c:v>1</c:v>
                </c:pt>
                <c:pt idx="28">
                  <c:v>0.99824770386209305</c:v>
                </c:pt>
                <c:pt idx="29">
                  <c:v>0.99655404541849402</c:v>
                </c:pt>
                <c:pt idx="30">
                  <c:v>0.99492929744559999</c:v>
                </c:pt>
                <c:pt idx="31">
                  <c:v>0.99338439804397705</c:v>
                </c:pt>
                <c:pt idx="32">
                  <c:v>0.99193079178905696</c:v>
                </c:pt>
                <c:pt idx="33">
                  <c:v>0.99058020060201601</c:v>
                </c:pt>
                <c:pt idx="34">
                  <c:v>0.989344326681876</c:v>
                </c:pt>
                <c:pt idx="35">
                  <c:v>0.98823450030577198</c:v>
                </c:pt>
                <c:pt idx="36">
                  <c:v>0.98726129633693804</c:v>
                </c:pt>
                <c:pt idx="37">
                  <c:v>0.98643415205914897</c:v>
                </c:pt>
                <c:pt idx="38">
                  <c:v>0.98576102260087395</c:v>
                </c:pt>
                <c:pt idx="39">
                  <c:v>0.985248106981363</c:v>
                </c:pt>
                <c:pt idx="40">
                  <c:v>0.98489966803023199</c:v>
                </c:pt>
                <c:pt idx="41">
                  <c:v>0.98471795554900698</c:v>
                </c:pt>
                <c:pt idx="42">
                  <c:v>0.98470322772921004</c:v>
                </c:pt>
                <c:pt idx="43">
                  <c:v>0.98485385440173001</c:v>
                </c:pt>
                <c:pt idx="44">
                  <c:v>0.98516647915319899</c:v>
                </c:pt>
                <c:pt idx="45">
                  <c:v>0.98563621593318596</c:v>
                </c:pt>
                <c:pt idx="46">
                  <c:v>0.98625685836086896</c:v>
                </c:pt>
                <c:pt idx="47">
                  <c:v>0.98702108480017103</c:v>
                </c:pt>
                <c:pt idx="48">
                  <c:v>0.98792064778652999</c:v>
                </c:pt>
                <c:pt idx="49">
                  <c:v>0.98894654141717098</c:v>
                </c:pt>
                <c:pt idx="50">
                  <c:v>0.99008914427843697</c:v>
                </c:pt>
                <c:pt idx="51">
                  <c:v>0.99133833823932305</c:v>
                </c:pt>
                <c:pt idx="52">
                  <c:v>0.99268360511894405</c:v>
                </c:pt>
                <c:pt idx="53">
                  <c:v>0.994114104081113</c:v>
                </c:pt>
                <c:pt idx="54">
                  <c:v>0.995618732878641</c:v>
                </c:pt>
                <c:pt idx="55">
                  <c:v>0.99718617598234305</c:v>
                </c:pt>
                <c:pt idx="56">
                  <c:v>0.99880494234875905</c:v>
                </c:pt>
                <c:pt idx="57">
                  <c:v>1.00046339521718</c:v>
                </c:pt>
                <c:pt idx="58">
                  <c:v>1.00214977594939</c:v>
                </c:pt>
                <c:pt idx="59">
                  <c:v>1.00385393251557</c:v>
                </c:pt>
                <c:pt idx="60">
                  <c:v>1.00557258052494</c:v>
                </c:pt>
                <c:pt idx="61">
                  <c:v>1.00730436673317</c:v>
                </c:pt>
                <c:pt idx="62">
                  <c:v>1.0090481459362299</c:v>
                </c:pt>
                <c:pt idx="63">
                  <c:v>1.0108029434806101</c:v>
                </c:pt>
                <c:pt idx="64">
                  <c:v>1.0125679254234901</c:v>
                </c:pt>
                <c:pt idx="65">
                  <c:v>1.0143423746232501</c:v>
                </c:pt>
                <c:pt idx="66">
                  <c:v>1.01612567145782</c:v>
                </c:pt>
                <c:pt idx="67">
                  <c:v>1.01791727817796</c:v>
                </c:pt>
                <c:pt idx="68">
                  <c:v>1.0197167261339799</c:v>
                </c:pt>
                <c:pt idx="69">
                  <c:v>1.02152360528819</c:v>
                </c:pt>
                <c:pt idx="70">
                  <c:v>1.0233375555565001</c:v>
                </c:pt>
                <c:pt idx="71">
                  <c:v>1.02515825962249</c:v>
                </c:pt>
                <c:pt idx="72">
                  <c:v>1.0269854369434399</c:v>
                </c:pt>
                <c:pt idx="73">
                  <c:v>1.0288188387264401</c:v>
                </c:pt>
                <c:pt idx="74">
                  <c:v>1.03065824369832</c:v>
                </c:pt>
                <c:pt idx="75">
                  <c:v>1.03250345452811</c:v>
                </c:pt>
                <c:pt idx="76">
                  <c:v>1.03435429478882</c:v>
                </c:pt>
                <c:pt idx="77">
                  <c:v>1.03621060636674</c:v>
                </c:pt>
                <c:pt idx="78">
                  <c:v>1.03807224724384</c:v>
                </c:pt>
                <c:pt idx="79">
                  <c:v>1.0399390895926299</c:v>
                </c:pt>
                <c:pt idx="80">
                  <c:v>1.04181101813361</c:v>
                </c:pt>
                <c:pt idx="81">
                  <c:v>1.0436879287142999</c:v>
                </c:pt>
                <c:pt idx="82">
                  <c:v>1.04556972707611</c:v>
                </c:pt>
                <c:pt idx="83">
                  <c:v>1.0474563277807301</c:v>
                </c:pt>
                <c:pt idx="84">
                  <c:v>1.0493476532727399</c:v>
                </c:pt>
                <c:pt idx="85">
                  <c:v>1.05124363305878</c:v>
                </c:pt>
                <c:pt idx="86">
                  <c:v>1.05314420298672</c:v>
                </c:pt>
                <c:pt idx="87">
                  <c:v>1.05504930461117</c:v>
                </c:pt>
                <c:pt idx="88">
                  <c:v>1.0569588846333</c:v>
                </c:pt>
                <c:pt idx="89">
                  <c:v>1.05887289440535</c:v>
                </c:pt>
                <c:pt idx="90">
                  <c:v>1.06079128949107</c:v>
                </c:pt>
                <c:pt idx="91">
                  <c:v>1.0627140292749999</c:v>
                </c:pt>
                <c:pt idx="92">
                  <c:v>1.06464107661449</c:v>
                </c:pt>
                <c:pt idx="93">
                  <c:v>1.0665723975289401</c:v>
                </c:pt>
                <c:pt idx="94">
                  <c:v>1.06850796092182</c:v>
                </c:pt>
                <c:pt idx="95">
                  <c:v>1.07044773833157</c:v>
                </c:pt>
                <c:pt idx="96">
                  <c:v>1.0723917037078601</c:v>
                </c:pt>
                <c:pt idx="97">
                  <c:v>1.0743398332102601</c:v>
                </c:pt>
                <c:pt idx="98">
                  <c:v>1.0762921050268199</c:v>
                </c:pt>
                <c:pt idx="99">
                  <c:v>1.0782484992103001</c:v>
                </c:pt>
                <c:pt idx="100">
                  <c:v>1.08020899753002</c:v>
                </c:pt>
                <c:pt idx="101">
                  <c:v>1.08217358333763</c:v>
                </c:pt>
                <c:pt idx="102">
                  <c:v>1.08414224144546</c:v>
                </c:pt>
                <c:pt idx="103">
                  <c:v>1.08611495801582</c:v>
                </c:pt>
                <c:pt idx="104">
                  <c:v>1.0880917204604199</c:v>
                </c:pt>
                <c:pt idx="105">
                  <c:v>1.0900725173485999</c:v>
                </c:pt>
                <c:pt idx="106">
                  <c:v>1.09205733832364</c:v>
                </c:pt>
                <c:pt idx="107">
                  <c:v>1.0940461740263101</c:v>
                </c:pt>
                <c:pt idx="108">
                  <c:v>1.0960390160248701</c:v>
                </c:pt>
                <c:pt idx="109">
                  <c:v>1.09803585675096</c:v>
                </c:pt>
                <c:pt idx="110">
                  <c:v>1.10003668944083</c:v>
                </c:pt>
                <c:pt idx="111">
                  <c:v>1.10204150808132</c:v>
                </c:pt>
                <c:pt idx="112">
                  <c:v>1.1040503073602199</c:v>
                </c:pt>
                <c:pt idx="113">
                  <c:v>1.10606308262057</c:v>
                </c:pt>
                <c:pt idx="114">
                  <c:v>1.1080798298185499</c:v>
                </c:pt>
                <c:pt idx="115">
                  <c:v>1.11010054548463</c:v>
                </c:pt>
                <c:pt idx="116">
                  <c:v>1.11212522668771</c:v>
                </c:pt>
                <c:pt idx="117">
                  <c:v>1.1141538710019401</c:v>
                </c:pt>
                <c:pt idx="118">
                  <c:v>1.1161864764760601</c:v>
                </c:pt>
                <c:pt idx="119">
                  <c:v>1.1182230416049299</c:v>
                </c:pt>
                <c:pt idx="120">
                  <c:v>1.12026356530326</c:v>
                </c:pt>
                <c:pt idx="121">
                  <c:v>1.12230804688109</c:v>
                </c:pt>
                <c:pt idx="122">
                  <c:v>1.1243564860211099</c:v>
                </c:pt>
                <c:pt idx="123">
                  <c:v>1.12640888275756</c:v>
                </c:pt>
                <c:pt idx="124">
                  <c:v>1.12846523745655</c:v>
                </c:pt>
                <c:pt idx="125">
                  <c:v>1.13052555079782</c:v>
                </c:pt>
                <c:pt idx="126">
                  <c:v>1.13258982375763</c:v>
                </c:pt>
                <c:pt idx="127">
                  <c:v>1.1346580575929399</c:v>
                </c:pt>
                <c:pt idx="128">
                  <c:v>1.1367302538265001</c:v>
                </c:pt>
                <c:pt idx="129">
                  <c:v>1.1388064142330301</c:v>
                </c:pt>
                <c:pt idx="130">
                  <c:v>1.1408865408262401</c:v>
                </c:pt>
                <c:pt idx="131">
                  <c:v>1.14297063584669</c:v>
                </c:pt>
                <c:pt idx="132">
                  <c:v>1.1450587017504901</c:v>
                </c:pt>
                <c:pt idx="133">
                  <c:v>1.1471507411986199</c:v>
                </c:pt>
                <c:pt idx="134">
                  <c:v>1.14924675704697</c:v>
                </c:pt>
                <c:pt idx="135">
                  <c:v>1.151346752337</c:v>
                </c:pt>
                <c:pt idx="136">
                  <c:v>1.1534507302869501</c:v>
                </c:pt>
                <c:pt idx="137">
                  <c:v>1.1555586942836</c:v>
                </c:pt>
                <c:pt idx="138">
                  <c:v>1.1576706478745</c:v>
                </c:pt>
                <c:pt idx="139">
                  <c:v>1.15978659476071</c:v>
                </c:pt>
                <c:pt idx="140">
                  <c:v>1.1619065387898999</c:v>
                </c:pt>
                <c:pt idx="141">
                  <c:v>1.16403048394995</c:v>
                </c:pt>
                <c:pt idx="142">
                  <c:v>1.16615843436279</c:v>
                </c:pt>
                <c:pt idx="143">
                  <c:v>1.1682903942787</c:v>
                </c:pt>
                <c:pt idx="144">
                  <c:v>1.1704263680709299</c:v>
                </c:pt>
                <c:pt idx="145">
                  <c:v>1.1725663602305201</c:v>
                </c:pt>
                <c:pt idx="146">
                  <c:v>1.17471037536154</c:v>
                </c:pt>
                <c:pt idx="147">
                  <c:v>1.1768584181764801</c:v>
                </c:pt>
                <c:pt idx="148">
                  <c:v>1.179010493492</c:v>
                </c:pt>
                <c:pt idx="149">
                  <c:v>1.1811666062248301</c:v>
                </c:pt>
                <c:pt idx="150">
                  <c:v>1.1833267613878999</c:v>
                </c:pt>
                <c:pt idx="151">
                  <c:v>1.1854909640867199</c:v>
                </c:pt>
                <c:pt idx="152">
                  <c:v>1.1876592195159299</c:v>
                </c:pt>
                <c:pt idx="153">
                  <c:v>1.1898315329559701</c:v>
                </c:pt>
                <c:pt idx="154">
                  <c:v>1.19200790977007</c:v>
                </c:pt>
                <c:pt idx="155">
                  <c:v>1.19418835540123</c:v>
                </c:pt>
                <c:pt idx="156">
                  <c:v>1.19637287536946</c:v>
                </c:pt>
                <c:pt idx="157">
                  <c:v>1.19856147526915</c:v>
                </c:pt>
                <c:pt idx="158">
                  <c:v>1.20075416076652</c:v>
                </c:pt>
                <c:pt idx="159">
                  <c:v>1.20295093759722</c:v>
                </c:pt>
                <c:pt idx="160">
                  <c:v>1.20515181156413</c:v>
                </c:pt>
                <c:pt idx="161">
                  <c:v>1.20735678853512</c:v>
                </c:pt>
                <c:pt idx="162">
                  <c:v>1.20956587444103</c:v>
                </c:pt>
                <c:pt idx="163">
                  <c:v>1.2117790752737601</c:v>
                </c:pt>
                <c:pt idx="164">
                  <c:v>1.2139963970843199</c:v>
                </c:pt>
                <c:pt idx="165">
                  <c:v>1.2162178459811399</c:v>
                </c:pt>
                <c:pt idx="166">
                  <c:v>1.2184434281283401</c:v>
                </c:pt>
                <c:pt idx="167">
                  <c:v>1.2206731497441601</c:v>
                </c:pt>
                <c:pt idx="168">
                  <c:v>1.2229070170993701</c:v>
                </c:pt>
                <c:pt idx="169">
                  <c:v>1.22514503651588</c:v>
                </c:pt>
                <c:pt idx="170">
                  <c:v>1.22738721436531</c:v>
                </c:pt>
                <c:pt idx="171">
                  <c:v>1.22963355706767</c:v>
                </c:pt>
                <c:pt idx="172">
                  <c:v>1.23188407109007</c:v>
                </c:pt>
                <c:pt idx="173">
                  <c:v>1.23413876294556</c:v>
                </c:pt>
                <c:pt idx="174">
                  <c:v>1.23639763919194</c:v>
                </c:pt>
                <c:pt idx="175">
                  <c:v>1.2386607064306501</c:v>
                </c:pt>
                <c:pt idx="176">
                  <c:v>1.24092797130573</c:v>
                </c:pt>
                <c:pt idx="177">
                  <c:v>1.2431994405028399</c:v>
                </c:pt>
                <c:pt idx="178">
                  <c:v>1.24547512074824</c:v>
                </c:pt>
                <c:pt idx="179">
                  <c:v>1.2477550188078801</c:v>
                </c:pt>
                <c:pt idx="180">
                  <c:v>1.2500391414865999</c:v>
                </c:pt>
                <c:pt idx="181">
                  <c:v>1.2523274956271599</c:v>
                </c:pt>
                <c:pt idx="182">
                  <c:v>1.25462008810953</c:v>
                </c:pt>
                <c:pt idx="183">
                  <c:v>1.2569169258500801</c:v>
                </c:pt>
                <c:pt idx="184">
                  <c:v>1.2592180158008499</c:v>
                </c:pt>
                <c:pt idx="185">
                  <c:v>1.2615233649488</c:v>
                </c:pt>
                <c:pt idx="186">
                  <c:v>1.2638329803152299</c:v>
                </c:pt>
                <c:pt idx="187">
                  <c:v>1.2661468689550299</c:v>
                </c:pt>
                <c:pt idx="188">
                  <c:v>1.2684650379561</c:v>
                </c:pt>
                <c:pt idx="189">
                  <c:v>1.27078749443877</c:v>
                </c:pt>
                <c:pt idx="190">
                  <c:v>1.27311424555519</c:v>
                </c:pt>
                <c:pt idx="191">
                  <c:v>1.2754452984888101</c:v>
                </c:pt>
                <c:pt idx="192">
                  <c:v>1.27778066045384</c:v>
                </c:pt>
                <c:pt idx="193">
                  <c:v>1.2801203386947499</c:v>
                </c:pt>
                <c:pt idx="194">
                  <c:v>1.2824643404857801</c:v>
                </c:pt>
                <c:pt idx="195">
                  <c:v>1.2848126731304901</c:v>
                </c:pt>
                <c:pt idx="196">
                  <c:v>1.28716534396131</c:v>
                </c:pt>
                <c:pt idx="197">
                  <c:v>1.28952236033908</c:v>
                </c:pt>
                <c:pt idx="198">
                  <c:v>1.2918837296526999</c:v>
                </c:pt>
                <c:pt idx="199">
                  <c:v>1.29424945931866</c:v>
                </c:pt>
                <c:pt idx="200">
                  <c:v>1.2966195567807399</c:v>
                </c:pt>
                <c:pt idx="201">
                  <c:v>1.2989940295096101</c:v>
                </c:pt>
                <c:pt idx="202">
                  <c:v>1.30137288500244</c:v>
                </c:pt>
                <c:pt idx="203">
                  <c:v>1.30375613078262</c:v>
                </c:pt>
                <c:pt idx="204">
                  <c:v>1.3061437743994599</c:v>
                </c:pt>
                <c:pt idx="205">
                  <c:v>1.3085358234277999</c:v>
                </c:pt>
                <c:pt idx="206">
                  <c:v>1.3109322854677501</c:v>
                </c:pt>
                <c:pt idx="207">
                  <c:v>1.31333316814442</c:v>
                </c:pt>
                <c:pt idx="208">
                  <c:v>1.3157384791076301</c:v>
                </c:pt>
                <c:pt idx="209">
                  <c:v>1.31814822603163</c:v>
                </c:pt>
                <c:pt idx="210">
                  <c:v>1.3205624166149099</c:v>
                </c:pt>
                <c:pt idx="211">
                  <c:v>1.3229810585798401</c:v>
                </c:pt>
                <c:pt idx="212">
                  <c:v>1.3254041596725601</c:v>
                </c:pt>
                <c:pt idx="213">
                  <c:v>1.3278317276626801</c:v>
                </c:pt>
                <c:pt idx="214">
                  <c:v>1.33026377034305</c:v>
                </c:pt>
                <c:pt idx="215">
                  <c:v>1.3327002955296301</c:v>
                </c:pt>
                <c:pt idx="216">
                  <c:v>1.33514131106121</c:v>
                </c:pt>
                <c:pt idx="217">
                  <c:v>1.33758682479924</c:v>
                </c:pt>
                <c:pt idx="218">
                  <c:v>1.34003684462766</c:v>
                </c:pt>
                <c:pt idx="219">
                  <c:v>1.3424913784527399</c:v>
                </c:pt>
                <c:pt idx="220">
                  <c:v>1.34495043420283</c:v>
                </c:pt>
              </c:numCache>
            </c:numRef>
          </c:yVal>
          <c:smooth val="1"/>
          <c:extLst>
            <c:ext xmlns:c16="http://schemas.microsoft.com/office/drawing/2014/chart" uri="{C3380CC4-5D6E-409C-BE32-E72D297353CC}">
              <c16:uniqueId val="{00000002-DA2E-49B1-98A6-61F878D4F18E}"/>
            </c:ext>
          </c:extLst>
        </c:ser>
        <c:dLbls>
          <c:showLegendKey val="0"/>
          <c:showVal val="0"/>
          <c:showCatName val="0"/>
          <c:showSerName val="0"/>
          <c:showPercent val="0"/>
          <c:showBubbleSize val="0"/>
        </c:dLbls>
        <c:axId val="672852184"/>
        <c:axId val="672852576"/>
      </c:scatterChart>
      <c:valAx>
        <c:axId val="672852184"/>
        <c:scaling>
          <c:orientation val="minMax"/>
          <c:max val="70"/>
          <c:min val="5"/>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2852576"/>
        <c:crosses val="autoZero"/>
        <c:crossBetween val="midCat"/>
        <c:majorUnit val="5"/>
      </c:valAx>
      <c:valAx>
        <c:axId val="6728525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28521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Microsoft_Excel_Worksheet7!$B$2:$B$10002</c:f>
              <c:numCache>
                <c:formatCode>General</c:formatCode>
                <c:ptCount val="10001"/>
                <c:pt idx="0">
                  <c:v>1</c:v>
                </c:pt>
                <c:pt idx="1">
                  <c:v>1.00863533166288</c:v>
                </c:pt>
                <c:pt idx="2">
                  <c:v>1.01733822873207</c:v>
                </c:pt>
                <c:pt idx="3">
                  <c:v>1.02607383494009</c:v>
                </c:pt>
                <c:pt idx="4">
                  <c:v>1.0347989631868699</c:v>
                </c:pt>
                <c:pt idx="5">
                  <c:v>1.0434689753844499</c:v>
                </c:pt>
                <c:pt idx="6">
                  <c:v>1.0520377968924499</c:v>
                </c:pt>
                <c:pt idx="7">
                  <c:v>1.06045795077705</c:v>
                </c:pt>
                <c:pt idx="8">
                  <c:v>1.06868902091055</c:v>
                </c:pt>
                <c:pt idx="9">
                  <c:v>1.07672345670039</c:v>
                </c:pt>
                <c:pt idx="10">
                  <c:v>1.08456227784385</c:v>
                </c:pt>
                <c:pt idx="11">
                  <c:v>1.0922067915932401</c:v>
                </c:pt>
                <c:pt idx="12">
                  <c:v>1.09965858670296</c:v>
                </c:pt>
                <c:pt idx="13">
                  <c:v>1.1069195270937899</c:v>
                </c:pt>
                <c:pt idx="14">
                  <c:v>1.1139917452657999</c:v>
                </c:pt>
                <c:pt idx="15">
                  <c:v>1.12087763549118</c:v>
                </c:pt>
                <c:pt idx="16">
                  <c:v>1.12757984681773</c:v>
                </c:pt>
                <c:pt idx="17">
                  <c:v>1.13410127591363</c:v>
                </c:pt>
                <c:pt idx="18">
                  <c:v>1.1404450597836899</c:v>
                </c:pt>
                <c:pt idx="19">
                  <c:v>1.14661456838632</c:v>
                </c:pt>
                <c:pt idx="20">
                  <c:v>1.1526133971805299</c:v>
                </c:pt>
                <c:pt idx="21">
                  <c:v>1.1584453596309201</c:v>
                </c:pt>
                <c:pt idx="22">
                  <c:v>1.1641144796984899</c:v>
                </c:pt>
                <c:pt idx="23">
                  <c:v>1.1696249843438</c:v>
                </c:pt>
                <c:pt idx="24">
                  <c:v>1.17498129606879</c:v>
                </c:pt>
                <c:pt idx="25">
                  <c:v>1.1801880255220301</c:v>
                </c:pt>
                <c:pt idx="26">
                  <c:v>1.18524996419205</c:v>
                </c:pt>
                <c:pt idx="27">
                  <c:v>1.19017207721184</c:v>
                </c:pt>
                <c:pt idx="28">
                  <c:v>1.1949594962971299</c:v>
                </c:pt>
                <c:pt idx="29">
                  <c:v>1.19961751283997</c:v>
                </c:pt>
                <c:pt idx="30">
                  <c:v>1.20415157117829</c:v>
                </c:pt>
                <c:pt idx="31">
                  <c:v>1.20856726206097</c:v>
                </c:pt>
                <c:pt idx="32">
                  <c:v>1.2128703163275101</c:v>
                </c:pt>
                <c:pt idx="33">
                  <c:v>1.2170665988198499</c:v>
                </c:pt>
                <c:pt idx="34">
                  <c:v>1.2211621025436401</c:v>
                </c:pt>
                <c:pt idx="35">
                  <c:v>1.2251629430948501</c:v>
                </c:pt>
                <c:pt idx="36">
                  <c:v>1.22907535336727</c:v>
                </c:pt>
                <c:pt idx="37">
                  <c:v>1.2329056785551</c:v>
                </c:pt>
                <c:pt idx="38">
                  <c:v>1.23666037146469</c:v>
                </c:pt>
                <c:pt idx="39">
                  <c:v>1.2403459881480901</c:v>
                </c:pt>
                <c:pt idx="40">
                  <c:v>1.2439691838708999</c:v>
                </c:pt>
                <c:pt idx="41">
                  <c:v>1.2475367094260601</c:v>
                </c:pt>
                <c:pt idx="42">
                  <c:v>1.25105540780448</c:v>
                </c:pt>
                <c:pt idx="43">
                  <c:v>1.25453221123317</c:v>
                </c:pt>
                <c:pt idx="44">
                  <c:v>1.2579741385907199</c:v>
                </c:pt>
                <c:pt idx="45">
                  <c:v>1.2613882932098599</c:v>
                </c:pt>
                <c:pt idx="46">
                  <c:v>1.26478186107601</c:v>
                </c:pt>
                <c:pt idx="47">
                  <c:v>1.2681621094309801</c:v>
                </c:pt>
                <c:pt idx="48">
                  <c:v>1.27153638579018</c:v>
                </c:pt>
                <c:pt idx="49">
                  <c:v>1.2749121173818401</c:v>
                </c:pt>
                <c:pt idx="50">
                  <c:v>1.27829555387371</c:v>
                </c:pt>
                <c:pt idx="51">
                  <c:v>1.28168796952761</c:v>
                </c:pt>
                <c:pt idx="52">
                  <c:v>1.2850893881729899</c:v>
                </c:pt>
                <c:pt idx="53">
                  <c:v>1.2884998337025</c:v>
                </c:pt>
                <c:pt idx="54">
                  <c:v>1.29191933007222</c:v>
                </c:pt>
                <c:pt idx="55">
                  <c:v>1.2953479013018101</c:v>
                </c:pt>
                <c:pt idx="56">
                  <c:v>1.2987855714746499</c:v>
                </c:pt>
                <c:pt idx="57">
                  <c:v>1.30223236473806</c:v>
                </c:pt>
                <c:pt idx="58">
                  <c:v>1.3056883053034301</c:v>
                </c:pt>
                <c:pt idx="59">
                  <c:v>1.3091534174463999</c:v>
                </c:pt>
                <c:pt idx="60">
                  <c:v>1.31262772550704</c:v>
                </c:pt>
                <c:pt idx="61">
                  <c:v>1.3161112538900199</c:v>
                </c:pt>
                <c:pt idx="62">
                  <c:v>1.31960402706478</c:v>
                </c:pt>
                <c:pt idx="63">
                  <c:v>1.32310606956567</c:v>
                </c:pt>
                <c:pt idx="64">
                  <c:v>1.32661740599219</c:v>
                </c:pt>
                <c:pt idx="65">
                  <c:v>1.33013806100909</c:v>
                </c:pt>
                <c:pt idx="66">
                  <c:v>1.3336680593466099</c:v>
                </c:pt>
                <c:pt idx="67">
                  <c:v>1.3372074258005799</c:v>
                </c:pt>
                <c:pt idx="68">
                  <c:v>1.3407561852326599</c:v>
                </c:pt>
                <c:pt idx="69">
                  <c:v>1.3443143625705001</c:v>
                </c:pt>
                <c:pt idx="70">
                  <c:v>1.3478819828078801</c:v>
                </c:pt>
                <c:pt idx="71">
                  <c:v>1.3514590710049299</c:v>
                </c:pt>
                <c:pt idx="72">
                  <c:v>1.3550456522882599</c:v>
                </c:pt>
                <c:pt idx="73">
                  <c:v>1.35864175185119</c:v>
                </c:pt>
                <c:pt idx="74">
                  <c:v>1.36224739495388</c:v>
                </c:pt>
                <c:pt idx="75">
                  <c:v>1.36586260692354</c:v>
                </c:pt>
                <c:pt idx="76">
                  <c:v>1.3694874131546</c:v>
                </c:pt>
                <c:pt idx="77">
                  <c:v>1.37312183910886</c:v>
                </c:pt>
                <c:pt idx="78">
                  <c:v>1.3767659103156999</c:v>
                </c:pt>
                <c:pt idx="79">
                  <c:v>1.38041965237228</c:v>
                </c:pt>
                <c:pt idx="80">
                  <c:v>1.3840830909436399</c:v>
                </c:pt>
                <c:pt idx="81">
                  <c:v>1.38775625176298</c:v>
                </c:pt>
                <c:pt idx="82">
                  <c:v>1.39143916063176</c:v>
                </c:pt>
                <c:pt idx="83">
                  <c:v>1.39513184341993</c:v>
                </c:pt>
                <c:pt idx="84">
                  <c:v>1.39883432606609</c:v>
                </c:pt>
                <c:pt idx="85">
                  <c:v>1.40254663457767</c:v>
                </c:pt>
                <c:pt idx="86">
                  <c:v>1.4062687950311401</c:v>
                </c:pt>
                <c:pt idx="87">
                  <c:v>1.4100008335721601</c:v>
                </c:pt>
                <c:pt idx="88">
                  <c:v>1.41374277641576</c:v>
                </c:pt>
                <c:pt idx="89">
                  <c:v>1.4174946498465799</c:v>
                </c:pt>
                <c:pt idx="90">
                  <c:v>1.42125648021898</c:v>
                </c:pt>
                <c:pt idx="91">
                  <c:v>1.42502829395728</c:v>
                </c:pt>
                <c:pt idx="92">
                  <c:v>1.42881011755592</c:v>
                </c:pt>
                <c:pt idx="93">
                  <c:v>1.4326019775796599</c:v>
                </c:pt>
                <c:pt idx="94">
                  <c:v>1.4364039006637399</c:v>
                </c:pt>
                <c:pt idx="95">
                  <c:v>1.4402159135141099</c:v>
                </c:pt>
                <c:pt idx="96">
                  <c:v>1.4440380429075901</c:v>
                </c:pt>
                <c:pt idx="97">
                  <c:v>1.4478703156920401</c:v>
                </c:pt>
                <c:pt idx="98">
                  <c:v>1.4517127587865899</c:v>
                </c:pt>
                <c:pt idx="99">
                  <c:v>1.45556539918181</c:v>
                </c:pt>
                <c:pt idx="100">
                  <c:v>1.4594282639398899</c:v>
                </c:pt>
              </c:numCache>
            </c:numRef>
          </c:yVal>
          <c:smooth val="0"/>
          <c:extLst>
            <c:ext xmlns:c16="http://schemas.microsoft.com/office/drawing/2014/chart" uri="{C3380CC4-5D6E-409C-BE32-E72D297353CC}">
              <c16:uniqueId val="{00000000-6976-470E-B835-119CA5D3AB3B}"/>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Microsoft_Excel_Worksheet7!$C$2:$C$10002</c:f>
              <c:numCache>
                <c:formatCode>General</c:formatCode>
                <c:ptCount val="10001"/>
                <c:pt idx="0">
                  <c:v>1</c:v>
                </c:pt>
                <c:pt idx="1">
                  <c:v>0.99953695122185604</c:v>
                </c:pt>
                <c:pt idx="2">
                  <c:v>0.99908061386913605</c:v>
                </c:pt>
                <c:pt idx="3">
                  <c:v>0.99866343359480303</c:v>
                </c:pt>
                <c:pt idx="4">
                  <c:v>0.99832420191053295</c:v>
                </c:pt>
                <c:pt idx="5">
                  <c:v>0.998101459073514</c:v>
                </c:pt>
                <c:pt idx="6">
                  <c:v>0.99803339906170097</c:v>
                </c:pt>
                <c:pt idx="7">
                  <c:v>0.99815776664309497</c:v>
                </c:pt>
                <c:pt idx="8">
                  <c:v>0.99850441440873305</c:v>
                </c:pt>
                <c:pt idx="9">
                  <c:v>0.99907344232018602</c:v>
                </c:pt>
                <c:pt idx="10">
                  <c:v>0.99985751959100599</c:v>
                </c:pt>
                <c:pt idx="11">
                  <c:v>1.0008492714550901</c:v>
                </c:pt>
                <c:pt idx="12">
                  <c:v>1.0020412740417799</c:v>
                </c:pt>
                <c:pt idx="13">
                  <c:v>1.0034260398533601</c:v>
                </c:pt>
                <c:pt idx="14">
                  <c:v>1.0049959986702199</c:v>
                </c:pt>
                <c:pt idx="15">
                  <c:v>1.0067434760768801</c:v>
                </c:pt>
                <c:pt idx="16">
                  <c:v>1.0086606707131001</c:v>
                </c:pt>
                <c:pt idx="17">
                  <c:v>1.0107396308793499</c:v>
                </c:pt>
                <c:pt idx="18">
                  <c:v>1.01297223091804</c:v>
                </c:pt>
                <c:pt idx="19">
                  <c:v>1.01535014771194</c:v>
                </c:pt>
                <c:pt idx="20">
                  <c:v>1.01786483762851</c:v>
                </c:pt>
                <c:pt idx="21">
                  <c:v>1.02050751426585</c:v>
                </c:pt>
                <c:pt idx="22">
                  <c:v>1.0232691274089101</c:v>
                </c:pt>
                <c:pt idx="23">
                  <c:v>1.02614034367819</c:v>
                </c:pt>
                <c:pt idx="24">
                  <c:v>1.0291115294420099</c:v>
                </c:pt>
                <c:pt idx="25">
                  <c:v>1.03217273666608</c:v>
                </c:pt>
                <c:pt idx="26">
                  <c:v>1.03531369248738</c:v>
                </c:pt>
                <c:pt idx="27">
                  <c:v>1.03852379341948</c:v>
                </c:pt>
                <c:pt idx="28">
                  <c:v>1.0417921052189001</c:v>
                </c:pt>
                <c:pt idx="29">
                  <c:v>1.0451073695598101</c:v>
                </c:pt>
                <c:pt idx="30">
                  <c:v>1.04845801876824</c:v>
                </c:pt>
                <c:pt idx="31">
                  <c:v>1.05183219994525</c:v>
                </c:pt>
                <c:pt idx="32">
                  <c:v>1.0552178098465901</c:v>
                </c:pt>
                <c:pt idx="33">
                  <c:v>1.0586025418673399</c:v>
                </c:pt>
                <c:pt idx="34">
                  <c:v>1.0619739463844</c:v>
                </c:pt>
                <c:pt idx="35">
                  <c:v>1.06531950551829</c:v>
                </c:pt>
                <c:pt idx="36">
                  <c:v>1.06862672306994</c:v>
                </c:pt>
                <c:pt idx="37">
                  <c:v>1.07188322995344</c:v>
                </c:pt>
                <c:pt idx="38">
                  <c:v>1.07507690487498</c:v>
                </c:pt>
                <c:pt idx="39">
                  <c:v>1.07819600930617</c:v>
                </c:pt>
                <c:pt idx="40">
                  <c:v>1.08122933498441</c:v>
                </c:pt>
                <c:pt idx="41">
                  <c:v>1.0841663612813299</c:v>
                </c:pt>
                <c:pt idx="42">
                  <c:v>1.08699741886746</c:v>
                </c:pt>
                <c:pt idx="43">
                  <c:v>1.0897138552387899</c:v>
                </c:pt>
                <c:pt idx="44">
                  <c:v>1.09230819694432</c:v>
                </c:pt>
                <c:pt idx="45">
                  <c:v>1.09477430284906</c:v>
                </c:pt>
                <c:pt idx="46">
                  <c:v>1.0971075025667101</c:v>
                </c:pt>
                <c:pt idx="47">
                  <c:v>1.09930471435818</c:v>
                </c:pt>
                <c:pt idx="48">
                  <c:v>1.1013645373448899</c:v>
                </c:pt>
                <c:pt idx="49">
                  <c:v>1.1032873138161901</c:v>
                </c:pt>
                <c:pt idx="50">
                  <c:v>1.10507494659891</c:v>
                </c:pt>
                <c:pt idx="51">
                  <c:v>1.1067297845566899</c:v>
                </c:pt>
                <c:pt idx="52">
                  <c:v>1.1082544000347401</c:v>
                </c:pt>
                <c:pt idx="53">
                  <c:v>1.10965164562427</c:v>
                </c:pt>
                <c:pt idx="54">
                  <c:v>1.1109246162831801</c:v>
                </c:pt>
                <c:pt idx="55">
                  <c:v>1.1120766114326199</c:v>
                </c:pt>
                <c:pt idx="56">
                  <c:v>1.11311109777759</c:v>
                </c:pt>
                <c:pt idx="57">
                  <c:v>1.11403167349109</c:v>
                </c:pt>
                <c:pt idx="58">
                  <c:v>1.1148420342827801</c:v>
                </c:pt>
                <c:pt idx="59">
                  <c:v>1.1155459417539999</c:v>
                </c:pt>
                <c:pt idx="60">
                  <c:v>1.1161471943253201</c:v>
                </c:pt>
                <c:pt idx="61">
                  <c:v>1.11664960091632</c:v>
                </c:pt>
                <c:pt idx="62">
                  <c:v>1.11705695746217</c:v>
                </c:pt>
                <c:pt idx="63">
                  <c:v>1.11737302627068</c:v>
                </c:pt>
                <c:pt idx="64">
                  <c:v>1.1176015181563701</c:v>
                </c:pt>
                <c:pt idx="65">
                  <c:v>1.1177460772355501</c:v>
                </c:pt>
                <c:pt idx="66">
                  <c:v>1.1178102682273601</c:v>
                </c:pt>
                <c:pt idx="67">
                  <c:v>1.1177975660778601</c:v>
                </c:pt>
                <c:pt idx="68">
                  <c:v>1.1177113477081499</c:v>
                </c:pt>
                <c:pt idx="69">
                  <c:v>1.1175548856790101</c:v>
                </c:pt>
                <c:pt idx="70">
                  <c:v>1.11733134356397</c:v>
                </c:pt>
                <c:pt idx="71">
                  <c:v>1.11704377282725</c:v>
                </c:pt>
                <c:pt idx="72">
                  <c:v>1.11669511101208</c:v>
                </c:pt>
                <c:pt idx="73">
                  <c:v>1.1162881810565499</c:v>
                </c:pt>
                <c:pt idx="74">
                  <c:v>1.1158256915679601</c:v>
                </c:pt>
                <c:pt idx="75">
                  <c:v>1.11531023790135</c:v>
                </c:pt>
                <c:pt idx="76">
                  <c:v>1.11474430390306</c:v>
                </c:pt>
                <c:pt idx="77">
                  <c:v>1.1141302641950801</c:v>
                </c:pt>
                <c:pt idx="78">
                  <c:v>1.11347038689059</c:v>
                </c:pt>
                <c:pt idx="79">
                  <c:v>1.1127668366446199</c:v>
                </c:pt>
                <c:pt idx="80">
                  <c:v>1.1120216779565399</c:v>
                </c:pt>
                <c:pt idx="81">
                  <c:v>1.111236878653</c:v>
                </c:pt>
                <c:pt idx="82">
                  <c:v>1.1104143134900599</c:v>
                </c:pt>
                <c:pt idx="83">
                  <c:v>1.1095557678233501</c:v>
                </c:pt>
                <c:pt idx="84">
                  <c:v>1.10866294130308</c:v>
                </c:pt>
                <c:pt idx="85">
                  <c:v>1.1077374515582801</c:v>
                </c:pt>
                <c:pt idx="86">
                  <c:v>1.1067808378414901</c:v>
                </c:pt>
                <c:pt idx="87">
                  <c:v>1.1057945646101399</c:v>
                </c:pt>
                <c:pt idx="88">
                  <c:v>1.1047800250264099</c:v>
                </c:pt>
                <c:pt idx="89">
                  <c:v>1.1037385443610199</c:v>
                </c:pt>
                <c:pt idx="90">
                  <c:v>1.1026713832902799</c:v>
                </c:pt>
                <c:pt idx="91">
                  <c:v>1.10157974107848</c:v>
                </c:pt>
                <c:pt idx="92">
                  <c:v>1.1004647586404599</c:v>
                </c:pt>
                <c:pt idx="93">
                  <c:v>1.0993275214810501</c:v>
                </c:pt>
                <c:pt idx="94">
                  <c:v>1.09816906250997</c:v>
                </c:pt>
                <c:pt idx="95">
                  <c:v>1.0969903647321999</c:v>
                </c:pt>
                <c:pt idx="96">
                  <c:v>1.09579236381477</c:v>
                </c:pt>
                <c:pt idx="97">
                  <c:v>1.0945759505320201</c:v>
                </c:pt>
                <c:pt idx="98">
                  <c:v>1.0933419730921601</c:v>
                </c:pt>
                <c:pt idx="99">
                  <c:v>1.0920912393481801</c:v>
                </c:pt>
                <c:pt idx="100">
                  <c:v>1.0908245188969801</c:v>
                </c:pt>
              </c:numCache>
            </c:numRef>
          </c:yVal>
          <c:smooth val="0"/>
          <c:extLst>
            <c:ext xmlns:c16="http://schemas.microsoft.com/office/drawing/2014/chart" uri="{C3380CC4-5D6E-409C-BE32-E72D297353CC}">
              <c16:uniqueId val="{00000001-6976-470E-B835-119CA5D3AB3B}"/>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Microsoft_Excel_Worksheet7!$D$2:$D$10002</c:f>
              <c:numCache>
                <c:formatCode>General</c:formatCode>
                <c:ptCount val="10001"/>
                <c:pt idx="0">
                  <c:v>1</c:v>
                </c:pt>
                <c:pt idx="1">
                  <c:v>1.01781653097974</c:v>
                </c:pt>
                <c:pt idx="2">
                  <c:v>1.0359294908461401</c:v>
                </c:pt>
                <c:pt idx="3">
                  <c:v>1.05423657193385</c:v>
                </c:pt>
                <c:pt idx="4">
                  <c:v>1.07260636591137</c:v>
                </c:pt>
                <c:pt idx="5">
                  <c:v>1.09089861826329</c:v>
                </c:pt>
                <c:pt idx="6">
                  <c:v>1.1089644165524499</c:v>
                </c:pt>
                <c:pt idx="7">
                  <c:v>1.1266466113350999</c:v>
                </c:pt>
                <c:pt idx="8">
                  <c:v>1.1438068845104099</c:v>
                </c:pt>
                <c:pt idx="9">
                  <c:v>1.1604085876974899</c:v>
                </c:pt>
                <c:pt idx="10">
                  <c:v>1.17644295459517</c:v>
                </c:pt>
                <c:pt idx="11">
                  <c:v>1.19190342604543</c:v>
                </c:pt>
                <c:pt idx="12">
                  <c:v>1.20678562713489</c:v>
                </c:pt>
                <c:pt idx="13">
                  <c:v>1.2210873455512401</c:v>
                </c:pt>
                <c:pt idx="14">
                  <c:v>1.23480850686209</c:v>
                </c:pt>
                <c:pt idx="15">
                  <c:v>1.24795114505253</c:v>
                </c:pt>
                <c:pt idx="16">
                  <c:v>1.26051936777768</c:v>
                </c:pt>
                <c:pt idx="17">
                  <c:v>1.27251931628519</c:v>
                </c:pt>
                <c:pt idx="18">
                  <c:v>1.28395912018861</c:v>
                </c:pt>
                <c:pt idx="19">
                  <c:v>1.29484884736408</c:v>
                </c:pt>
                <c:pt idx="20">
                  <c:v>1.3052004492613201</c:v>
                </c:pt>
                <c:pt idx="21">
                  <c:v>1.3150277018938401</c:v>
                </c:pt>
                <c:pt idx="22">
                  <c:v>1.32434614271534</c:v>
                </c:pt>
                <c:pt idx="23">
                  <c:v>1.3331730035070799</c:v>
                </c:pt>
                <c:pt idx="24">
                  <c:v>1.34152713929854</c:v>
                </c:pt>
                <c:pt idx="25">
                  <c:v>1.3494289532239201</c:v>
                </c:pt>
                <c:pt idx="26">
                  <c:v>1.3569003170837299</c:v>
                </c:pt>
                <c:pt idx="27">
                  <c:v>1.3639644872369201</c:v>
                </c:pt>
                <c:pt idx="28">
                  <c:v>1.37064601530135</c:v>
                </c:pt>
                <c:pt idx="29">
                  <c:v>1.3769706529947201</c:v>
                </c:pt>
                <c:pt idx="30">
                  <c:v>1.3829652503155201</c:v>
                </c:pt>
                <c:pt idx="31">
                  <c:v>1.3886576461545701</c:v>
                </c:pt>
                <c:pt idx="32">
                  <c:v>1.39407655035908</c:v>
                </c:pt>
                <c:pt idx="33">
                  <c:v>1.39925141625869</c:v>
                </c:pt>
                <c:pt idx="34">
                  <c:v>1.4042123027272599</c:v>
                </c:pt>
                <c:pt idx="35">
                  <c:v>1.40898972501454</c:v>
                </c:pt>
                <c:pt idx="36">
                  <c:v>1.4136144938572699</c:v>
                </c:pt>
                <c:pt idx="37">
                  <c:v>1.4181175427844299</c:v>
                </c:pt>
                <c:pt idx="38">
                  <c:v>1.42252974407355</c:v>
                </c:pt>
                <c:pt idx="39">
                  <c:v>1.4268817144899899</c:v>
                </c:pt>
                <c:pt idx="40">
                  <c:v>1.4312036127310099</c:v>
                </c:pt>
                <c:pt idx="41">
                  <c:v>1.4355249313640499</c:v>
                </c:pt>
                <c:pt idx="42">
                  <c:v>1.4398742869394801</c:v>
                </c:pt>
                <c:pt idx="43">
                  <c:v>1.4442792128000399</c:v>
                </c:pt>
                <c:pt idx="44">
                  <c:v>1.4487659598179701</c:v>
                </c:pt>
                <c:pt idx="45">
                  <c:v>1.45335931077865</c:v>
                </c:pt>
                <c:pt idx="46">
                  <c:v>1.4580824143161999</c:v>
                </c:pt>
                <c:pt idx="47">
                  <c:v>1.46295664413245</c:v>
                </c:pt>
                <c:pt idx="48">
                  <c:v>1.46800148866792</c:v>
                </c:pt>
                <c:pt idx="49">
                  <c:v>1.47323447545582</c:v>
                </c:pt>
                <c:pt idx="50">
                  <c:v>1.4786685084865701</c:v>
                </c:pt>
                <c:pt idx="51">
                  <c:v>1.4843045467415701</c:v>
                </c:pt>
                <c:pt idx="52">
                  <c:v>1.4901404727498</c:v>
                </c:pt>
                <c:pt idx="53">
                  <c:v>1.4961738920482099</c:v>
                </c:pt>
                <c:pt idx="54">
                  <c:v>1.5024021710837701</c:v>
                </c:pt>
                <c:pt idx="55">
                  <c:v>1.5088224751399499</c:v>
                </c:pt>
                <c:pt idx="56">
                  <c:v>1.51543180553914</c:v>
                </c:pt>
                <c:pt idx="57">
                  <c:v>1.5222270354819101</c:v>
                </c:pt>
                <c:pt idx="58">
                  <c:v>1.5292049440016999</c:v>
                </c:pt>
                <c:pt idx="59">
                  <c:v>1.5363622476334799</c:v>
                </c:pt>
                <c:pt idx="60">
                  <c:v>1.54369562950995</c:v>
                </c:pt>
                <c:pt idx="61">
                  <c:v>1.55120176570571</c:v>
                </c:pt>
                <c:pt idx="62">
                  <c:v>1.55887734874482</c:v>
                </c:pt>
                <c:pt idx="63">
                  <c:v>1.5667191082680001</c:v>
                </c:pt>
                <c:pt idx="64">
                  <c:v>1.57472382892309</c:v>
                </c:pt>
                <c:pt idx="65">
                  <c:v>1.5828883655944901</c:v>
                </c:pt>
                <c:pt idx="66">
                  <c:v>1.5912096561270399</c:v>
                </c:pt>
                <c:pt idx="67">
                  <c:v>1.5996847317268601</c:v>
                </c:pt>
                <c:pt idx="68">
                  <c:v>1.6083107252383699</c:v>
                </c:pt>
                <c:pt idx="69">
                  <c:v>1.61708487750498</c:v>
                </c:pt>
                <c:pt idx="70">
                  <c:v>1.6260045420216001</c:v>
                </c:pt>
                <c:pt idx="71">
                  <c:v>1.6350671880823</c:v>
                </c:pt>
                <c:pt idx="72">
                  <c:v>1.64427040261792</c:v>
                </c:pt>
                <c:pt idx="73">
                  <c:v>1.65361189090628</c:v>
                </c:pt>
                <c:pt idx="74">
                  <c:v>1.6630894763240001</c:v>
                </c:pt>
                <c:pt idx="75">
                  <c:v>1.67270109929448</c:v>
                </c:pt>
                <c:pt idx="76">
                  <c:v>1.68244481557089</c:v>
                </c:pt>
                <c:pt idx="77">
                  <c:v>1.69231879397862</c:v>
                </c:pt>
                <c:pt idx="78">
                  <c:v>1.7023213137267501</c:v>
                </c:pt>
                <c:pt idx="79">
                  <c:v>1.7124507613845901</c:v>
                </c:pt>
                <c:pt idx="80">
                  <c:v>1.7227056276064501</c:v>
                </c:pt>
                <c:pt idx="81">
                  <c:v>1.73308450367639</c:v>
                </c:pt>
                <c:pt idx="82">
                  <c:v>1.74358607793375</c:v>
                </c:pt>
                <c:pt idx="83">
                  <c:v>1.7542091321309501</c:v>
                </c:pt>
                <c:pt idx="84">
                  <c:v>1.7649525377667099</c:v>
                </c:pt>
                <c:pt idx="85">
                  <c:v>1.7758152524300199</c:v>
                </c:pt>
                <c:pt idx="86">
                  <c:v>1.7867963161841101</c:v>
                </c:pt>
                <c:pt idx="87">
                  <c:v>1.79789484801374</c:v>
                </c:pt>
                <c:pt idx="88">
                  <c:v>1.80911004235433</c:v>
                </c:pt>
                <c:pt idx="89">
                  <c:v>1.8204411657172801</c:v>
                </c:pt>
                <c:pt idx="90">
                  <c:v>1.83188755342232</c:v>
                </c:pt>
                <c:pt idx="91">
                  <c:v>1.84344860644465</c:v>
                </c:pt>
                <c:pt idx="92">
                  <c:v>1.8551237883821601</c:v>
                </c:pt>
                <c:pt idx="93">
                  <c:v>1.86691262254597</c:v>
                </c:pt>
                <c:pt idx="94">
                  <c:v>1.8788146891756701</c:v>
                </c:pt>
                <c:pt idx="95">
                  <c:v>1.8908296227794601</c:v>
                </c:pt>
                <c:pt idx="96">
                  <c:v>1.9029571095978799</c:v>
                </c:pt>
                <c:pt idx="97">
                  <c:v>1.9151968851894099</c:v>
                </c:pt>
                <c:pt idx="98">
                  <c:v>1.92754873213501</c:v>
                </c:pt>
                <c:pt idx="99">
                  <c:v>1.94001247785839</c:v>
                </c:pt>
                <c:pt idx="100">
                  <c:v>1.9525879925584599</c:v>
                </c:pt>
              </c:numCache>
            </c:numRef>
          </c:yVal>
          <c:smooth val="1"/>
          <c:extLst>
            <c:ext xmlns:c16="http://schemas.microsoft.com/office/drawing/2014/chart" uri="{C3380CC4-5D6E-409C-BE32-E72D297353CC}">
              <c16:uniqueId val="{00000002-6976-470E-B835-119CA5D3AB3B}"/>
            </c:ext>
          </c:extLst>
        </c:ser>
        <c:dLbls>
          <c:showLegendKey val="0"/>
          <c:showVal val="0"/>
          <c:showCatName val="0"/>
          <c:showSerName val="0"/>
          <c:showPercent val="0"/>
          <c:showBubbleSize val="0"/>
        </c:dLbls>
        <c:axId val="674418960"/>
        <c:axId val="674419352"/>
      </c:scatterChart>
      <c:valAx>
        <c:axId val="674418960"/>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419352"/>
        <c:crosses val="autoZero"/>
        <c:crossBetween val="midCat"/>
        <c:majorUnit val="10"/>
      </c:valAx>
      <c:valAx>
        <c:axId val="6744193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4189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36961163752836"/>
          <c:y val="2.0632837561971422E-2"/>
          <c:w val="0.88552004092708758"/>
          <c:h val="0.83343453834579306"/>
        </c:manualLayout>
      </c:layout>
      <c:barChart>
        <c:barDir val="col"/>
        <c:grouping val="clustered"/>
        <c:varyColors val="0"/>
        <c:ser>
          <c:idx val="1"/>
          <c:order val="0"/>
          <c:tx>
            <c:strRef>
              <c:f>Sheet1!$A$1</c:f>
              <c:strCache>
                <c:ptCount val="1"/>
                <c:pt idx="0">
                  <c:v>Type</c:v>
                </c:pt>
              </c:strCache>
            </c:strRef>
          </c:tx>
          <c:spPr>
            <a:gradFill>
              <a:gsLst>
                <a:gs pos="0">
                  <a:srgbClr val="006600"/>
                </a:gs>
                <a:gs pos="50000">
                  <a:srgbClr val="00FF00"/>
                </a:gs>
                <a:gs pos="100000">
                  <a:srgbClr val="006600"/>
                </a:gs>
              </a:gsLst>
              <a:lin ang="0" scaled="0"/>
            </a:gra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A27D-4EFE-9A82-1189B6E8D12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Lung-
liver</c:v>
                </c:pt>
                <c:pt idx="1">
                  <c:v>Lung-
kidney</c:v>
                </c:pt>
                <c:pt idx="2">
                  <c:v>Lung-
kidney-liver</c:v>
                </c:pt>
                <c:pt idx="3">
                  <c:v>Lung-
other transplant</c:v>
                </c:pt>
                <c:pt idx="4">
                  <c:v>Heart-lung
alone</c:v>
                </c:pt>
                <c:pt idx="5">
                  <c:v>Heart-lung
other
transplant</c:v>
                </c:pt>
                <c:pt idx="6">
                  <c:v> </c:v>
                </c:pt>
                <c:pt idx="7">
                  <c:v>Lung-
liver</c:v>
                </c:pt>
                <c:pt idx="8">
                  <c:v>Lung-
kidney</c:v>
                </c:pt>
                <c:pt idx="9">
                  <c:v>Lung-
kidney-liver</c:v>
                </c:pt>
                <c:pt idx="10">
                  <c:v>Lung-
other transplant</c:v>
                </c:pt>
                <c:pt idx="11">
                  <c:v>Heart-lung
alone</c:v>
                </c:pt>
                <c:pt idx="12">
                  <c:v>Heart-lung
other
transplant</c:v>
                </c:pt>
              </c:strCache>
            </c:strRef>
          </c:cat>
          <c:val>
            <c:numRef>
              <c:f>Sheet1!$B$2:$B$14</c:f>
              <c:numCache>
                <c:formatCode>General</c:formatCode>
                <c:ptCount val="13"/>
                <c:pt idx="0">
                  <c:v>133</c:v>
                </c:pt>
                <c:pt idx="1">
                  <c:v>48</c:v>
                </c:pt>
                <c:pt idx="2">
                  <c:v>5</c:v>
                </c:pt>
                <c:pt idx="3">
                  <c:v>5</c:v>
                </c:pt>
                <c:pt idx="4">
                  <c:v>3192</c:v>
                </c:pt>
                <c:pt idx="5">
                  <c:v>46</c:v>
                </c:pt>
                <c:pt idx="6">
                  <c:v>0</c:v>
                </c:pt>
                <c:pt idx="7">
                  <c:v>2</c:v>
                </c:pt>
                <c:pt idx="8">
                  <c:v>26</c:v>
                </c:pt>
                <c:pt idx="9">
                  <c:v>0</c:v>
                </c:pt>
                <c:pt idx="10">
                  <c:v>0</c:v>
                </c:pt>
                <c:pt idx="11">
                  <c:v>31</c:v>
                </c:pt>
                <c:pt idx="12">
                  <c:v>0</c:v>
                </c:pt>
              </c:numCache>
            </c:numRef>
          </c:val>
          <c:extLst>
            <c:ext xmlns:c16="http://schemas.microsoft.com/office/drawing/2014/chart" uri="{C3380CC4-5D6E-409C-BE32-E72D297353CC}">
              <c16:uniqueId val="{00000020-3E77-4D64-981B-A41AE8FAE7E5}"/>
            </c:ext>
          </c:extLst>
        </c:ser>
        <c:dLbls>
          <c:showLegendKey val="0"/>
          <c:showVal val="0"/>
          <c:showCatName val="0"/>
          <c:showSerName val="0"/>
          <c:showPercent val="0"/>
          <c:showBubbleSize val="0"/>
        </c:dLbls>
        <c:gapWidth val="75"/>
        <c:axId val="652852768"/>
        <c:axId val="652853944"/>
      </c:barChart>
      <c:catAx>
        <c:axId val="652852768"/>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800" b="1" i="0" u="none" strike="noStrike" kern="1200" baseline="0">
                <a:solidFill>
                  <a:schemeClr val="bg2"/>
                </a:solidFill>
                <a:latin typeface="+mn-lt"/>
                <a:ea typeface="+mn-ea"/>
                <a:cs typeface="+mn-cs"/>
              </a:defRPr>
            </a:pPr>
            <a:endParaRPr lang="en-US"/>
          </a:p>
        </c:txPr>
        <c:crossAx val="652853944"/>
        <c:crosses val="autoZero"/>
        <c:auto val="1"/>
        <c:lblAlgn val="ctr"/>
        <c:lblOffset val="100"/>
        <c:noMultiLvlLbl val="0"/>
      </c:catAx>
      <c:valAx>
        <c:axId val="652853944"/>
        <c:scaling>
          <c:orientation val="minMax"/>
          <c:max val="3300"/>
          <c:min val="0"/>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700" b="1" i="0" u="none" strike="noStrike" kern="1200" baseline="0">
                    <a:solidFill>
                      <a:schemeClr val="bg2"/>
                    </a:solidFill>
                    <a:latin typeface="+mn-lt"/>
                    <a:ea typeface="+mn-ea"/>
                    <a:cs typeface="+mn-cs"/>
                  </a:defRPr>
                </a:pPr>
                <a:r>
                  <a:rPr lang="en-US" sz="1700" b="1" dirty="0" smtClean="0">
                    <a:solidFill>
                      <a:schemeClr val="bg2"/>
                    </a:solidFill>
                  </a:rPr>
                  <a:t>Number of Transplants</a:t>
                </a:r>
                <a:endParaRPr lang="en-US" sz="1700" b="1" dirty="0">
                  <a:solidFill>
                    <a:schemeClr val="bg2"/>
                  </a:solidFill>
                </a:endParaRPr>
              </a:p>
            </c:rich>
          </c:tx>
          <c:layout>
            <c:manualLayout>
              <c:xMode val="edge"/>
              <c:yMode val="edge"/>
              <c:x val="7.3810978369083166E-3"/>
              <c:y val="0.18453144745795663"/>
            </c:manualLayout>
          </c:layout>
          <c:overlay val="0"/>
          <c:spPr>
            <a:noFill/>
            <a:ln>
              <a:noFill/>
            </a:ln>
            <a:effectLst/>
          </c:spPr>
          <c:txPr>
            <a:bodyPr rot="-5400000" spcFirstLastPara="1" vertOverflow="ellipsis" vert="horz" wrap="square" anchor="ctr" anchorCtr="1"/>
            <a:lstStyle/>
            <a:p>
              <a:pPr>
                <a:defRPr sz="17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652852768"/>
        <c:crosses val="autoZero"/>
        <c:crossBetween val="between"/>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3204831977969991"/>
          <c:w val="0.8096676169789121"/>
          <c:h val="0.75393679273697345"/>
        </c:manualLayout>
      </c:layout>
      <c:barChart>
        <c:barDir val="col"/>
        <c:grouping val="stacked"/>
        <c:varyColors val="0"/>
        <c:ser>
          <c:idx val="0"/>
          <c:order val="0"/>
          <c:tx>
            <c:strRef>
              <c:f>Sheet1!$B$1</c:f>
              <c:strCache>
                <c:ptCount val="1"/>
                <c:pt idx="0">
                  <c:v>Heart-lung alone</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General</c:formatCode>
                <c:ptCount val="27"/>
                <c:pt idx="0">
                  <c:v>225</c:v>
                </c:pt>
                <c:pt idx="1">
                  <c:v>216</c:v>
                </c:pt>
                <c:pt idx="2">
                  <c:v>198</c:v>
                </c:pt>
                <c:pt idx="3">
                  <c:v>179</c:v>
                </c:pt>
                <c:pt idx="4">
                  <c:v>199</c:v>
                </c:pt>
                <c:pt idx="5">
                  <c:v>201</c:v>
                </c:pt>
                <c:pt idx="6">
                  <c:v>133</c:v>
                </c:pt>
                <c:pt idx="7">
                  <c:v>168</c:v>
                </c:pt>
                <c:pt idx="8">
                  <c:v>142</c:v>
                </c:pt>
                <c:pt idx="9">
                  <c:v>142</c:v>
                </c:pt>
                <c:pt idx="10">
                  <c:v>126</c:v>
                </c:pt>
                <c:pt idx="11">
                  <c:v>107</c:v>
                </c:pt>
                <c:pt idx="12">
                  <c:v>105</c:v>
                </c:pt>
                <c:pt idx="13">
                  <c:v>80</c:v>
                </c:pt>
                <c:pt idx="14">
                  <c:v>101</c:v>
                </c:pt>
                <c:pt idx="15">
                  <c:v>93</c:v>
                </c:pt>
                <c:pt idx="16">
                  <c:v>93</c:v>
                </c:pt>
                <c:pt idx="17">
                  <c:v>89</c:v>
                </c:pt>
                <c:pt idx="18">
                  <c:v>85</c:v>
                </c:pt>
                <c:pt idx="19">
                  <c:v>80</c:v>
                </c:pt>
                <c:pt idx="20">
                  <c:v>93</c:v>
                </c:pt>
                <c:pt idx="21">
                  <c:v>67</c:v>
                </c:pt>
                <c:pt idx="22">
                  <c:v>78</c:v>
                </c:pt>
                <c:pt idx="23">
                  <c:v>54</c:v>
                </c:pt>
                <c:pt idx="24">
                  <c:v>58</c:v>
                </c:pt>
                <c:pt idx="25">
                  <c:v>36</c:v>
                </c:pt>
                <c:pt idx="26">
                  <c:v>58</c:v>
                </c:pt>
              </c:numCache>
            </c:numRef>
          </c:val>
          <c:extLst>
            <c:ext xmlns:c16="http://schemas.microsoft.com/office/drawing/2014/chart" uri="{C3380CC4-5D6E-409C-BE32-E72D297353CC}">
              <c16:uniqueId val="{00000000-EE61-427B-896A-2B6290710743}"/>
            </c:ext>
          </c:extLst>
        </c:ser>
        <c:ser>
          <c:idx val="1"/>
          <c:order val="1"/>
          <c:tx>
            <c:strRef>
              <c:f>Sheet1!$C$1</c:f>
              <c:strCache>
                <c:ptCount val="1"/>
                <c:pt idx="0">
                  <c:v>Lung-liver</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General</c:formatCode>
                <c:ptCount val="27"/>
                <c:pt idx="0">
                  <c:v>2</c:v>
                </c:pt>
                <c:pt idx="1">
                  <c:v>0</c:v>
                </c:pt>
                <c:pt idx="2">
                  <c:v>0</c:v>
                </c:pt>
                <c:pt idx="3">
                  <c:v>1</c:v>
                </c:pt>
                <c:pt idx="4">
                  <c:v>1</c:v>
                </c:pt>
                <c:pt idx="5">
                  <c:v>1</c:v>
                </c:pt>
                <c:pt idx="6">
                  <c:v>1</c:v>
                </c:pt>
                <c:pt idx="7">
                  <c:v>2</c:v>
                </c:pt>
                <c:pt idx="8">
                  <c:v>1</c:v>
                </c:pt>
                <c:pt idx="9">
                  <c:v>5</c:v>
                </c:pt>
                <c:pt idx="10">
                  <c:v>5</c:v>
                </c:pt>
                <c:pt idx="11">
                  <c:v>3</c:v>
                </c:pt>
                <c:pt idx="12">
                  <c:v>3</c:v>
                </c:pt>
                <c:pt idx="13">
                  <c:v>6</c:v>
                </c:pt>
                <c:pt idx="14">
                  <c:v>3</c:v>
                </c:pt>
                <c:pt idx="15">
                  <c:v>3</c:v>
                </c:pt>
                <c:pt idx="16">
                  <c:v>7</c:v>
                </c:pt>
                <c:pt idx="17">
                  <c:v>8</c:v>
                </c:pt>
                <c:pt idx="18">
                  <c:v>5</c:v>
                </c:pt>
                <c:pt idx="19">
                  <c:v>13</c:v>
                </c:pt>
                <c:pt idx="20">
                  <c:v>7</c:v>
                </c:pt>
                <c:pt idx="21">
                  <c:v>8</c:v>
                </c:pt>
                <c:pt idx="22">
                  <c:v>5</c:v>
                </c:pt>
                <c:pt idx="23">
                  <c:v>7</c:v>
                </c:pt>
                <c:pt idx="24">
                  <c:v>6</c:v>
                </c:pt>
                <c:pt idx="25">
                  <c:v>17</c:v>
                </c:pt>
                <c:pt idx="26">
                  <c:v>11</c:v>
                </c:pt>
              </c:numCache>
            </c:numRef>
          </c:val>
          <c:extLst>
            <c:ext xmlns:c16="http://schemas.microsoft.com/office/drawing/2014/chart" uri="{C3380CC4-5D6E-409C-BE32-E72D297353CC}">
              <c16:uniqueId val="{00000001-EE61-427B-896A-2B6290710743}"/>
            </c:ext>
          </c:extLst>
        </c:ser>
        <c:ser>
          <c:idx val="2"/>
          <c:order val="2"/>
          <c:tx>
            <c:strRef>
              <c:f>Sheet1!$D$1</c:f>
              <c:strCache>
                <c:ptCount val="1"/>
                <c:pt idx="0">
                  <c:v>Lung-kidney</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Sheet1!$D$2:$D$28</c:f>
              <c:numCache>
                <c:formatCode>General</c:formatCode>
                <c:ptCount val="27"/>
                <c:pt idx="0">
                  <c:v>0</c:v>
                </c:pt>
                <c:pt idx="1">
                  <c:v>0</c:v>
                </c:pt>
                <c:pt idx="2">
                  <c:v>0</c:v>
                </c:pt>
                <c:pt idx="3">
                  <c:v>0</c:v>
                </c:pt>
                <c:pt idx="4">
                  <c:v>1</c:v>
                </c:pt>
                <c:pt idx="5">
                  <c:v>2</c:v>
                </c:pt>
                <c:pt idx="6">
                  <c:v>1</c:v>
                </c:pt>
                <c:pt idx="7">
                  <c:v>1</c:v>
                </c:pt>
                <c:pt idx="8">
                  <c:v>2</c:v>
                </c:pt>
                <c:pt idx="9">
                  <c:v>0</c:v>
                </c:pt>
                <c:pt idx="10">
                  <c:v>0</c:v>
                </c:pt>
                <c:pt idx="11">
                  <c:v>1</c:v>
                </c:pt>
                <c:pt idx="12">
                  <c:v>1</c:v>
                </c:pt>
                <c:pt idx="13">
                  <c:v>2</c:v>
                </c:pt>
                <c:pt idx="14">
                  <c:v>2</c:v>
                </c:pt>
                <c:pt idx="15">
                  <c:v>2</c:v>
                </c:pt>
                <c:pt idx="16">
                  <c:v>4</c:v>
                </c:pt>
                <c:pt idx="17">
                  <c:v>3</c:v>
                </c:pt>
                <c:pt idx="18">
                  <c:v>4</c:v>
                </c:pt>
                <c:pt idx="19">
                  <c:v>5</c:v>
                </c:pt>
                <c:pt idx="20">
                  <c:v>3</c:v>
                </c:pt>
                <c:pt idx="21">
                  <c:v>8</c:v>
                </c:pt>
                <c:pt idx="22">
                  <c:v>4</c:v>
                </c:pt>
                <c:pt idx="23">
                  <c:v>7</c:v>
                </c:pt>
                <c:pt idx="24">
                  <c:v>7</c:v>
                </c:pt>
                <c:pt idx="25">
                  <c:v>4</c:v>
                </c:pt>
                <c:pt idx="26">
                  <c:v>5</c:v>
                </c:pt>
              </c:numCache>
            </c:numRef>
          </c:val>
          <c:extLst>
            <c:ext xmlns:c16="http://schemas.microsoft.com/office/drawing/2014/chart" uri="{C3380CC4-5D6E-409C-BE32-E72D297353CC}">
              <c16:uniqueId val="{00000002-EE61-427B-896A-2B6290710743}"/>
            </c:ext>
          </c:extLst>
        </c:ser>
        <c:ser>
          <c:idx val="4"/>
          <c:order val="3"/>
          <c:tx>
            <c:strRef>
              <c:f>Sheet1!$E$1</c:f>
              <c:strCache>
                <c:ptCount val="1"/>
                <c:pt idx="0">
                  <c:v>Lung-kidney-liver</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Sheet1!$E$2:$E$28</c:f>
              <c:numCache>
                <c:formatCode>General</c:formatCode>
                <c:ptCount val="27"/>
                <c:pt idx="0">
                  <c:v>0</c:v>
                </c:pt>
                <c:pt idx="1">
                  <c:v>0</c:v>
                </c:pt>
                <c:pt idx="2">
                  <c:v>1</c:v>
                </c:pt>
                <c:pt idx="3">
                  <c:v>0</c:v>
                </c:pt>
                <c:pt idx="4">
                  <c:v>0</c:v>
                </c:pt>
                <c:pt idx="5">
                  <c:v>0</c:v>
                </c:pt>
                <c:pt idx="6">
                  <c:v>0</c:v>
                </c:pt>
                <c:pt idx="7">
                  <c:v>0</c:v>
                </c:pt>
                <c:pt idx="8">
                  <c:v>1</c:v>
                </c:pt>
                <c:pt idx="9">
                  <c:v>0</c:v>
                </c:pt>
                <c:pt idx="10">
                  <c:v>1</c:v>
                </c:pt>
                <c:pt idx="11">
                  <c:v>0</c:v>
                </c:pt>
                <c:pt idx="12">
                  <c:v>0</c:v>
                </c:pt>
                <c:pt idx="13">
                  <c:v>0</c:v>
                </c:pt>
                <c:pt idx="14">
                  <c:v>0</c:v>
                </c:pt>
                <c:pt idx="15">
                  <c:v>0</c:v>
                </c:pt>
                <c:pt idx="16">
                  <c:v>0</c:v>
                </c:pt>
                <c:pt idx="17">
                  <c:v>0</c:v>
                </c:pt>
                <c:pt idx="18">
                  <c:v>0</c:v>
                </c:pt>
                <c:pt idx="19">
                  <c:v>0</c:v>
                </c:pt>
                <c:pt idx="20">
                  <c:v>0</c:v>
                </c:pt>
                <c:pt idx="21">
                  <c:v>0</c:v>
                </c:pt>
                <c:pt idx="22">
                  <c:v>1</c:v>
                </c:pt>
                <c:pt idx="23">
                  <c:v>1</c:v>
                </c:pt>
                <c:pt idx="24">
                  <c:v>0</c:v>
                </c:pt>
                <c:pt idx="25">
                  <c:v>0</c:v>
                </c:pt>
                <c:pt idx="26">
                  <c:v>0</c:v>
                </c:pt>
              </c:numCache>
            </c:numRef>
          </c:val>
          <c:extLst>
            <c:ext xmlns:c16="http://schemas.microsoft.com/office/drawing/2014/chart" uri="{C3380CC4-5D6E-409C-BE32-E72D297353CC}">
              <c16:uniqueId val="{00000004-EE61-427B-896A-2B6290710743}"/>
            </c:ext>
          </c:extLst>
        </c:ser>
        <c:ser>
          <c:idx val="5"/>
          <c:order val="4"/>
          <c:tx>
            <c:strRef>
              <c:f>Sheet1!$F$1</c:f>
              <c:strCache>
                <c:ptCount val="1"/>
                <c:pt idx="0">
                  <c:v>Lung-other transplant</c:v>
                </c:pt>
              </c:strCache>
            </c:strRef>
          </c:tx>
          <c:spPr>
            <a:gradFill>
              <a:gsLst>
                <a:gs pos="0">
                  <a:srgbClr val="009999"/>
                </a:gs>
                <a:gs pos="50000">
                  <a:srgbClr val="00FFFF"/>
                </a:gs>
                <a:gs pos="100000">
                  <a:srgbClr val="009999"/>
                </a:gs>
              </a:gsLst>
              <a:lin ang="10800000" scaled="1"/>
            </a:gradFill>
            <a:ln w="9525">
              <a:solidFill>
                <a:schemeClr val="bg2"/>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Sheet1!$F$2:$F$28</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2</c:v>
                </c:pt>
                <c:pt idx="18">
                  <c:v>0</c:v>
                </c:pt>
                <c:pt idx="19">
                  <c:v>0</c:v>
                </c:pt>
                <c:pt idx="20">
                  <c:v>0</c:v>
                </c:pt>
                <c:pt idx="21">
                  <c:v>1</c:v>
                </c:pt>
                <c:pt idx="22">
                  <c:v>0</c:v>
                </c:pt>
                <c:pt idx="23">
                  <c:v>0</c:v>
                </c:pt>
                <c:pt idx="24">
                  <c:v>0</c:v>
                </c:pt>
                <c:pt idx="25">
                  <c:v>1</c:v>
                </c:pt>
                <c:pt idx="26">
                  <c:v>0</c:v>
                </c:pt>
              </c:numCache>
            </c:numRef>
          </c:val>
          <c:extLst>
            <c:ext xmlns:c16="http://schemas.microsoft.com/office/drawing/2014/chart" uri="{C3380CC4-5D6E-409C-BE32-E72D297353CC}">
              <c16:uniqueId val="{00000005-EE61-427B-896A-2B6290710743}"/>
            </c:ext>
          </c:extLst>
        </c:ser>
        <c:ser>
          <c:idx val="3"/>
          <c:order val="5"/>
          <c:tx>
            <c:strRef>
              <c:f>Sheet1!$G$1</c:f>
              <c:strCache>
                <c:ptCount val="1"/>
                <c:pt idx="0">
                  <c:v>Heart-lung-other transplant</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Sheet1!$G$2:$G$28</c:f>
              <c:numCache>
                <c:formatCode>General</c:formatCode>
                <c:ptCount val="27"/>
                <c:pt idx="0">
                  <c:v>0</c:v>
                </c:pt>
                <c:pt idx="1">
                  <c:v>1</c:v>
                </c:pt>
                <c:pt idx="2">
                  <c:v>2</c:v>
                </c:pt>
                <c:pt idx="3">
                  <c:v>2</c:v>
                </c:pt>
                <c:pt idx="4">
                  <c:v>2</c:v>
                </c:pt>
                <c:pt idx="5">
                  <c:v>2</c:v>
                </c:pt>
                <c:pt idx="6">
                  <c:v>5</c:v>
                </c:pt>
                <c:pt idx="7">
                  <c:v>2</c:v>
                </c:pt>
                <c:pt idx="8">
                  <c:v>1</c:v>
                </c:pt>
                <c:pt idx="9">
                  <c:v>2</c:v>
                </c:pt>
                <c:pt idx="10">
                  <c:v>3</c:v>
                </c:pt>
                <c:pt idx="11">
                  <c:v>1</c:v>
                </c:pt>
                <c:pt idx="12">
                  <c:v>1</c:v>
                </c:pt>
                <c:pt idx="13">
                  <c:v>4</c:v>
                </c:pt>
                <c:pt idx="14">
                  <c:v>2</c:v>
                </c:pt>
                <c:pt idx="15">
                  <c:v>1</c:v>
                </c:pt>
                <c:pt idx="16">
                  <c:v>3</c:v>
                </c:pt>
                <c:pt idx="17">
                  <c:v>0</c:v>
                </c:pt>
                <c:pt idx="18">
                  <c:v>2</c:v>
                </c:pt>
                <c:pt idx="19">
                  <c:v>4</c:v>
                </c:pt>
                <c:pt idx="20">
                  <c:v>2</c:v>
                </c:pt>
                <c:pt idx="21">
                  <c:v>1</c:v>
                </c:pt>
                <c:pt idx="22">
                  <c:v>1</c:v>
                </c:pt>
                <c:pt idx="23">
                  <c:v>0</c:v>
                </c:pt>
                <c:pt idx="24">
                  <c:v>1</c:v>
                </c:pt>
                <c:pt idx="25">
                  <c:v>0</c:v>
                </c:pt>
                <c:pt idx="26">
                  <c:v>0</c:v>
                </c:pt>
              </c:numCache>
            </c:numRef>
          </c:val>
          <c:extLst>
            <c:ext xmlns:c16="http://schemas.microsoft.com/office/drawing/2014/chart" uri="{C3380CC4-5D6E-409C-BE32-E72D297353CC}">
              <c16:uniqueId val="{00000000-9F6B-45B2-BBC7-FAA29B7F531D}"/>
            </c:ext>
          </c:extLst>
        </c:ser>
        <c:dLbls>
          <c:showLegendKey val="0"/>
          <c:showVal val="0"/>
          <c:showCatName val="0"/>
          <c:showSerName val="0"/>
          <c:showPercent val="0"/>
          <c:showBubbleSize val="0"/>
        </c:dLbls>
        <c:gapWidth val="35"/>
        <c:overlap val="100"/>
        <c:axId val="652853160"/>
        <c:axId val="484290040"/>
      </c:barChart>
      <c:lineChart>
        <c:grouping val="standard"/>
        <c:varyColors val="0"/>
        <c:ser>
          <c:idx val="6"/>
          <c:order val="6"/>
          <c:tx>
            <c:strRef>
              <c:f>Sheet1!$H$1</c:f>
              <c:strCache>
                <c:ptCount val="1"/>
                <c:pt idx="0">
                  <c:v>Multiorgan as % of total</c:v>
                </c:pt>
              </c:strCache>
            </c:strRef>
          </c:tx>
          <c:spPr>
            <a:ln w="47625">
              <a:solidFill>
                <a:srgbClr val="CC99FF"/>
              </a:solidFill>
            </a:ln>
          </c:spPr>
          <c:marker>
            <c:symbol val="diamond"/>
            <c:size val="9"/>
            <c:spPr>
              <a:solidFill>
                <a:srgbClr val="CC99FF"/>
              </a:solidFill>
              <a:ln>
                <a:solidFill>
                  <a:srgbClr val="CC99FF"/>
                </a:solidFill>
              </a:ln>
            </c:spPr>
          </c:marke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Sheet1!$H$2:$H$28</c:f>
              <c:numCache>
                <c:formatCode>General</c:formatCode>
                <c:ptCount val="27"/>
                <c:pt idx="0">
                  <c:v>34.656500000000001</c:v>
                </c:pt>
                <c:pt idx="1">
                  <c:v>23.183800000000002</c:v>
                </c:pt>
                <c:pt idx="2">
                  <c:v>17.740500000000001</c:v>
                </c:pt>
                <c:pt idx="3">
                  <c:v>13.9785</c:v>
                </c:pt>
                <c:pt idx="4">
                  <c:v>14.087400000000001</c:v>
                </c:pt>
                <c:pt idx="5">
                  <c:v>13.534800000000001</c:v>
                </c:pt>
                <c:pt idx="6">
                  <c:v>9.6684999999999999</c:v>
                </c:pt>
                <c:pt idx="7">
                  <c:v>10.8942</c:v>
                </c:pt>
                <c:pt idx="8">
                  <c:v>9.2279</c:v>
                </c:pt>
                <c:pt idx="9">
                  <c:v>9.0742999999999991</c:v>
                </c:pt>
                <c:pt idx="10">
                  <c:v>7.6486999999999998</c:v>
                </c:pt>
                <c:pt idx="11">
                  <c:v>6.1471</c:v>
                </c:pt>
                <c:pt idx="12">
                  <c:v>5.4753999999999996</c:v>
                </c:pt>
                <c:pt idx="13">
                  <c:v>4.55</c:v>
                </c:pt>
                <c:pt idx="14">
                  <c:v>4.8170999999999999</c:v>
                </c:pt>
                <c:pt idx="15">
                  <c:v>3.8357000000000001</c:v>
                </c:pt>
                <c:pt idx="16">
                  <c:v>3.8420000000000001</c:v>
                </c:pt>
                <c:pt idx="17">
                  <c:v>3.4788999999999999</c:v>
                </c:pt>
                <c:pt idx="18">
                  <c:v>3.2</c:v>
                </c:pt>
                <c:pt idx="19">
                  <c:v>3.1164000000000001</c:v>
                </c:pt>
                <c:pt idx="20">
                  <c:v>2.9502999999999999</c:v>
                </c:pt>
                <c:pt idx="21">
                  <c:v>2.2193000000000001</c:v>
                </c:pt>
                <c:pt idx="22">
                  <c:v>2.3218999999999999</c:v>
                </c:pt>
                <c:pt idx="23">
                  <c:v>1.6837</c:v>
                </c:pt>
                <c:pt idx="24">
                  <c:v>1.7773000000000001</c:v>
                </c:pt>
                <c:pt idx="25">
                  <c:v>1.38</c:v>
                </c:pt>
                <c:pt idx="26">
                  <c:v>1.6045</c:v>
                </c:pt>
              </c:numCache>
            </c:numRef>
          </c:val>
          <c:smooth val="0"/>
          <c:extLst>
            <c:ext xmlns:c16="http://schemas.microsoft.com/office/drawing/2014/chart" uri="{C3380CC4-5D6E-409C-BE32-E72D297353CC}">
              <c16:uniqueId val="{00000001-9F6B-45B2-BBC7-FAA29B7F531D}"/>
            </c:ext>
          </c:extLst>
        </c:ser>
        <c:dLbls>
          <c:showLegendKey val="0"/>
          <c:showVal val="0"/>
          <c:showCatName val="0"/>
          <c:showSerName val="0"/>
          <c:showPercent val="0"/>
          <c:showBubbleSize val="0"/>
        </c:dLbls>
        <c:marker val="1"/>
        <c:smooth val="0"/>
        <c:axId val="484289256"/>
        <c:axId val="484289648"/>
      </c:lineChart>
      <c:catAx>
        <c:axId val="652853160"/>
        <c:scaling>
          <c:orientation val="minMax"/>
        </c:scaling>
        <c:delete val="0"/>
        <c:axPos val="b"/>
        <c:numFmt formatCode="General" sourceLinked="1"/>
        <c:majorTickMark val="out"/>
        <c:minorTickMark val="none"/>
        <c:tickLblPos val="nextTo"/>
        <c:spPr>
          <a:ln>
            <a:solidFill>
              <a:schemeClr val="bg2"/>
            </a:solidFill>
          </a:ln>
        </c:spPr>
        <c:txPr>
          <a:bodyPr rot="-2100000"/>
          <a:lstStyle/>
          <a:p>
            <a:pPr>
              <a:defRPr sz="1300" b="1">
                <a:solidFill>
                  <a:schemeClr val="bg2"/>
                </a:solidFill>
              </a:defRPr>
            </a:pPr>
            <a:endParaRPr lang="en-US"/>
          </a:p>
        </c:txPr>
        <c:crossAx val="484290040"/>
        <c:crosses val="autoZero"/>
        <c:auto val="1"/>
        <c:lblAlgn val="ctr"/>
        <c:lblOffset val="100"/>
        <c:tickLblSkip val="1"/>
        <c:noMultiLvlLbl val="0"/>
      </c:catAx>
      <c:valAx>
        <c:axId val="484290040"/>
        <c:scaling>
          <c:orientation val="minMax"/>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2853160"/>
        <c:crosses val="autoZero"/>
        <c:crossBetween val="between"/>
      </c:valAx>
      <c:valAx>
        <c:axId val="484289648"/>
        <c:scaling>
          <c:orientation val="minMax"/>
          <c:max val="50"/>
        </c:scaling>
        <c:delete val="0"/>
        <c:axPos val="r"/>
        <c:title>
          <c:tx>
            <c:rich>
              <a:bodyPr rot="-5400000" vert="horz"/>
              <a:lstStyle/>
              <a:p>
                <a:pPr>
                  <a:defRPr sz="1700">
                    <a:solidFill>
                      <a:schemeClr val="bg2"/>
                    </a:solidFill>
                  </a:defRPr>
                </a:pPr>
                <a:r>
                  <a:rPr lang="en-US" sz="1700" b="1" i="0" baseline="0" dirty="0" smtClean="0">
                    <a:solidFill>
                      <a:schemeClr val="bg2"/>
                    </a:solidFill>
                  </a:rPr>
                  <a:t>% of Transplants</a:t>
                </a:r>
                <a:endParaRPr lang="en-US" sz="1700" b="1" i="0" baseline="0" dirty="0">
                  <a:solidFill>
                    <a:schemeClr val="bg2"/>
                  </a:solidFill>
                </a:endParaRPr>
              </a:p>
            </c:rich>
          </c:tx>
          <c:layout>
            <c:manualLayout>
              <c:xMode val="edge"/>
              <c:yMode val="edge"/>
              <c:x val="0.96760057471264371"/>
              <c:y val="0.31957682543780386"/>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484289256"/>
        <c:crosses val="max"/>
        <c:crossBetween val="between"/>
        <c:majorUnit val="10"/>
      </c:valAx>
      <c:catAx>
        <c:axId val="484289256"/>
        <c:scaling>
          <c:orientation val="minMax"/>
        </c:scaling>
        <c:delete val="1"/>
        <c:axPos val="b"/>
        <c:numFmt formatCode="General" sourceLinked="1"/>
        <c:majorTickMark val="out"/>
        <c:minorTickMark val="none"/>
        <c:tickLblPos val="none"/>
        <c:crossAx val="484289648"/>
        <c:crosses val="autoZero"/>
        <c:auto val="1"/>
        <c:lblAlgn val="ctr"/>
        <c:lblOffset val="100"/>
        <c:noMultiLvlLbl val="0"/>
      </c:catAx>
      <c:spPr>
        <a:noFill/>
        <a:ln>
          <a:solidFill>
            <a:schemeClr val="bg2"/>
          </a:solidFill>
        </a:ln>
      </c:spPr>
    </c:plotArea>
    <c:legend>
      <c:legendPos val="t"/>
      <c:layout>
        <c:manualLayout>
          <c:xMode val="edge"/>
          <c:yMode val="edge"/>
          <c:x val="0.1027456104624853"/>
          <c:y val="1.6393442622950821E-2"/>
          <c:w val="0.88448377681238122"/>
          <c:h val="0.17199690202659093"/>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0658411288333"/>
          <c:y val="7.7226562633007242E-2"/>
          <c:w val="0.86504946497072477"/>
          <c:h val="0.78498452434053956"/>
        </c:manualLayout>
      </c:layout>
      <c:barChart>
        <c:barDir val="col"/>
        <c:grouping val="clustered"/>
        <c:varyColors val="0"/>
        <c:ser>
          <c:idx val="0"/>
          <c:order val="0"/>
          <c:tx>
            <c:strRef>
              <c:f>Sheet1!$A$2</c:f>
              <c:strCache>
                <c:ptCount val="1"/>
                <c:pt idx="0">
                  <c:v>Multiorgan</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Sheet1!$B$1:$D$1</c:f>
              <c:strCache>
                <c:ptCount val="3"/>
                <c:pt idx="0">
                  <c:v>Europe (N=17,117)</c:v>
                </c:pt>
                <c:pt idx="1">
                  <c:v>North America (N=25,143)</c:v>
                </c:pt>
                <c:pt idx="2">
                  <c:v>Other (N=3,581)</c:v>
                </c:pt>
              </c:strCache>
            </c:strRef>
          </c:cat>
          <c:val>
            <c:numRef>
              <c:f>Sheet1!$B$2:$D$2</c:f>
              <c:numCache>
                <c:formatCode>General</c:formatCode>
                <c:ptCount val="3"/>
                <c:pt idx="0">
                  <c:v>3.4468656890810304E-3</c:v>
                </c:pt>
                <c:pt idx="1">
                  <c:v>4.2556576383088731E-3</c:v>
                </c:pt>
                <c:pt idx="2">
                  <c:v>2.2340128455738619E-3</c:v>
                </c:pt>
              </c:numCache>
            </c:numRef>
          </c:val>
          <c:extLst>
            <c:ext xmlns:c16="http://schemas.microsoft.com/office/drawing/2014/chart" uri="{C3380CC4-5D6E-409C-BE32-E72D297353CC}">
              <c16:uniqueId val="{00000000-202C-4317-87A9-91E8971C7475}"/>
            </c:ext>
          </c:extLst>
        </c:ser>
        <c:dLbls>
          <c:showLegendKey val="0"/>
          <c:showVal val="0"/>
          <c:showCatName val="0"/>
          <c:showSerName val="0"/>
          <c:showPercent val="0"/>
          <c:showBubbleSize val="0"/>
        </c:dLbls>
        <c:gapWidth val="40"/>
        <c:axId val="734385280"/>
        <c:axId val="737095448"/>
      </c:barChart>
      <c:catAx>
        <c:axId val="7343852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7095448"/>
        <c:crosses val="autoZero"/>
        <c:auto val="1"/>
        <c:lblAlgn val="ctr"/>
        <c:lblOffset val="100"/>
        <c:noMultiLvlLbl val="0"/>
      </c:catAx>
      <c:valAx>
        <c:axId val="737095448"/>
        <c:scaling>
          <c:orientation val="minMax"/>
          <c:max val="1.0000000000000002E-2"/>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4385280"/>
        <c:crosses val="autoZero"/>
        <c:crossBetween val="between"/>
        <c:majorUnit val="2.0000000000000005E-3"/>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61186792922436406"/>
          <c:h val="0.83779978674541278"/>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Sheet1!$B$1:$C$1</c:f>
              <c:strCache>
                <c:ptCount val="2"/>
                <c:pt idx="0">
                  <c:v>1990-2004 (N=47)</c:v>
                </c:pt>
                <c:pt idx="1">
                  <c:v>2005-6/2017 (N=166)</c:v>
                </c:pt>
              </c:strCache>
            </c:strRef>
          </c:cat>
          <c:val>
            <c:numRef>
              <c:f>Sheet1!$B$2:$C$2</c:f>
              <c:numCache>
                <c:formatCode>General</c:formatCode>
                <c:ptCount val="2"/>
                <c:pt idx="0">
                  <c:v>8.5106000000000002</c:v>
                </c:pt>
                <c:pt idx="1">
                  <c:v>4.2168999999999999</c:v>
                </c:pt>
              </c:numCache>
            </c:numRef>
          </c:val>
          <c:extLst>
            <c:ext xmlns:c16="http://schemas.microsoft.com/office/drawing/2014/chart" uri="{C3380CC4-5D6E-409C-BE32-E72D297353CC}">
              <c16:uniqueId val="{00000003-CB74-44D1-8BE2-93CAEC9543D8}"/>
            </c:ext>
          </c:extLst>
        </c:ser>
        <c:ser>
          <c:idx val="1"/>
          <c:order val="1"/>
          <c:tx>
            <c:strRef>
              <c:f>Sheet1!$A$3</c:f>
              <c:strCache>
                <c:ptCount val="1"/>
                <c:pt idx="0">
                  <c:v>CF</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Sheet1!$B$1:$C$1</c:f>
              <c:strCache>
                <c:ptCount val="2"/>
                <c:pt idx="0">
                  <c:v>1990-2004 (N=47)</c:v>
                </c:pt>
                <c:pt idx="1">
                  <c:v>2005-6/2017 (N=166)</c:v>
                </c:pt>
              </c:strCache>
            </c:strRef>
          </c:cat>
          <c:val>
            <c:numRef>
              <c:f>Sheet1!$B$3:$C$3</c:f>
              <c:numCache>
                <c:formatCode>General</c:formatCode>
                <c:ptCount val="2"/>
                <c:pt idx="0">
                  <c:v>36.170200000000001</c:v>
                </c:pt>
                <c:pt idx="1">
                  <c:v>48.192799999999998</c:v>
                </c:pt>
              </c:numCache>
            </c:numRef>
          </c:val>
          <c:extLst>
            <c:ext xmlns:c16="http://schemas.microsoft.com/office/drawing/2014/chart" uri="{C3380CC4-5D6E-409C-BE32-E72D297353CC}">
              <c16:uniqueId val="{00000004-CB74-44D1-8BE2-93CAEC9543D8}"/>
            </c:ext>
          </c:extLst>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1990-2004 (N=47)</c:v>
                </c:pt>
                <c:pt idx="1">
                  <c:v>2005-6/2017 (N=166)</c:v>
                </c:pt>
              </c:strCache>
            </c:strRef>
          </c:cat>
          <c:val>
            <c:numRef>
              <c:f>Sheet1!$B$4:$C$4</c:f>
              <c:numCache>
                <c:formatCode>General</c:formatCode>
                <c:ptCount val="2"/>
                <c:pt idx="0">
                  <c:v>8.5106000000000002</c:v>
                </c:pt>
                <c:pt idx="1">
                  <c:v>2.4096000000000002</c:v>
                </c:pt>
              </c:numCache>
            </c:numRef>
          </c:val>
          <c:extLst>
            <c:ext xmlns:c16="http://schemas.microsoft.com/office/drawing/2014/chart" uri="{C3380CC4-5D6E-409C-BE32-E72D297353CC}">
              <c16:uniqueId val="{00000005-CB74-44D1-8BE2-93CAEC9543D8}"/>
            </c:ext>
          </c:extLst>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Sheet1!$B$1:$C$1</c:f>
              <c:strCache>
                <c:ptCount val="2"/>
                <c:pt idx="0">
                  <c:v>1990-2004 (N=47)</c:v>
                </c:pt>
                <c:pt idx="1">
                  <c:v>2005-6/2017 (N=166)</c:v>
                </c:pt>
              </c:strCache>
            </c:strRef>
          </c:cat>
          <c:val>
            <c:numRef>
              <c:f>Sheet1!$B$5:$C$5</c:f>
              <c:numCache>
                <c:formatCode>General</c:formatCode>
                <c:ptCount val="2"/>
                <c:pt idx="0">
                  <c:v>10.638299999999999</c:v>
                </c:pt>
                <c:pt idx="1">
                  <c:v>15.662699999999999</c:v>
                </c:pt>
              </c:numCache>
            </c:numRef>
          </c:val>
          <c:extLst>
            <c:ext xmlns:c16="http://schemas.microsoft.com/office/drawing/2014/chart" uri="{C3380CC4-5D6E-409C-BE32-E72D297353CC}">
              <c16:uniqueId val="{00000006-CB74-44D1-8BE2-93CAEC9543D8}"/>
            </c:ext>
          </c:extLst>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Sheet1!$B$1:$C$1</c:f>
              <c:strCache>
                <c:ptCount val="2"/>
                <c:pt idx="0">
                  <c:v>1990-2004 (N=47)</c:v>
                </c:pt>
                <c:pt idx="1">
                  <c:v>2005-6/2017 (N=166)</c:v>
                </c:pt>
              </c:strCache>
            </c:strRef>
          </c:cat>
          <c:val>
            <c:numRef>
              <c:f>Sheet1!$B$6:$C$6</c:f>
              <c:numCache>
                <c:formatCode>General</c:formatCode>
                <c:ptCount val="2"/>
                <c:pt idx="0">
                  <c:v>4.2553000000000001</c:v>
                </c:pt>
                <c:pt idx="1">
                  <c:v>1.8071999999999999</c:v>
                </c:pt>
              </c:numCache>
            </c:numRef>
          </c:val>
          <c:extLst>
            <c:ext xmlns:c16="http://schemas.microsoft.com/office/drawing/2014/chart" uri="{C3380CC4-5D6E-409C-BE32-E72D297353CC}">
              <c16:uniqueId val="{00000007-CB74-44D1-8BE2-93CAEC9543D8}"/>
            </c:ext>
          </c:extLst>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Sheet1!$B$1:$C$1</c:f>
              <c:strCache>
                <c:ptCount val="2"/>
                <c:pt idx="0">
                  <c:v>1990-2004 (N=47)</c:v>
                </c:pt>
                <c:pt idx="1">
                  <c:v>2005-6/2017 (N=166)</c:v>
                </c:pt>
              </c:strCache>
            </c:strRef>
          </c:cat>
          <c:val>
            <c:numRef>
              <c:f>Sheet1!$B$7:$C$7</c:f>
              <c:numCache>
                <c:formatCode>General</c:formatCode>
                <c:ptCount val="2"/>
                <c:pt idx="0">
                  <c:v>19.148900000000001</c:v>
                </c:pt>
                <c:pt idx="1">
                  <c:v>2.4096000000000002</c:v>
                </c:pt>
              </c:numCache>
            </c:numRef>
          </c:val>
          <c:extLst>
            <c:ext xmlns:c16="http://schemas.microsoft.com/office/drawing/2014/chart" uri="{C3380CC4-5D6E-409C-BE32-E72D297353CC}">
              <c16:uniqueId val="{00000008-CB74-44D1-8BE2-93CAEC9543D8}"/>
            </c:ext>
          </c:extLst>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Sheet1!$B$1:$C$1</c:f>
              <c:strCache>
                <c:ptCount val="2"/>
                <c:pt idx="0">
                  <c:v>1990-2004 (N=47)</c:v>
                </c:pt>
                <c:pt idx="1">
                  <c:v>2005-6/2017 (N=166)</c:v>
                </c:pt>
              </c:strCache>
            </c:strRef>
          </c:cat>
          <c:val>
            <c:numRef>
              <c:f>Sheet1!$B$8:$C$8</c:f>
              <c:numCache>
                <c:formatCode>General</c:formatCode>
                <c:ptCount val="2"/>
                <c:pt idx="0">
                  <c:v>4.2553000000000001</c:v>
                </c:pt>
                <c:pt idx="1">
                  <c:v>0.60240000000000005</c:v>
                </c:pt>
              </c:numCache>
            </c:numRef>
          </c:val>
          <c:extLst>
            <c:ext xmlns:c16="http://schemas.microsoft.com/office/drawing/2014/chart" uri="{C3380CC4-5D6E-409C-BE32-E72D297353CC}">
              <c16:uniqueId val="{00000009-CB74-44D1-8BE2-93CAEC9543D8}"/>
            </c:ext>
          </c:extLst>
        </c:ser>
        <c:ser>
          <c:idx val="7"/>
          <c:order val="7"/>
          <c:tx>
            <c:strRef>
              <c:f>Sheet1!$A$9</c:f>
              <c:strCache>
                <c:ptCount val="1"/>
                <c:pt idx="0">
                  <c:v>PH-not IPAH</c:v>
                </c:pt>
              </c:strCache>
            </c:strRef>
          </c:tx>
          <c:spPr>
            <a:gradFill>
              <a:gsLst>
                <a:gs pos="0">
                  <a:srgbClr val="FF99FF"/>
                </a:gs>
                <a:gs pos="50000">
                  <a:srgbClr val="FFCCFF"/>
                </a:gs>
                <a:gs pos="100000">
                  <a:srgbClr val="FF99FF"/>
                </a:gs>
              </a:gsLst>
              <a:lin ang="10800000" scaled="1"/>
            </a:gradFill>
            <a:ln>
              <a:solidFill>
                <a:srgbClr val="000000"/>
              </a:solidFill>
            </a:ln>
          </c:spPr>
          <c:invertIfNegative val="0"/>
          <c:dPt>
            <c:idx val="1"/>
            <c:invertIfNegative val="0"/>
            <c:bubble3D val="0"/>
            <c:spPr>
              <a:gradFill>
                <a:gsLst>
                  <a:gs pos="0">
                    <a:srgbClr val="FF99CC"/>
                  </a:gs>
                  <a:gs pos="50000">
                    <a:srgbClr val="FFCCCC"/>
                  </a:gs>
                  <a:gs pos="100000">
                    <a:srgbClr val="FF99CC"/>
                  </a:gs>
                </a:gsLst>
                <a:lin ang="10800000" scaled="1"/>
              </a:gradFill>
              <a:ln>
                <a:solidFill>
                  <a:srgbClr val="000000"/>
                </a:solidFill>
              </a:ln>
            </c:spPr>
            <c:extLst>
              <c:ext xmlns:c16="http://schemas.microsoft.com/office/drawing/2014/chart" uri="{C3380CC4-5D6E-409C-BE32-E72D297353CC}">
                <c16:uniqueId val="{00000000-C7C7-47EA-9E38-EEE7B9E2A4EE}"/>
              </c:ext>
            </c:extLst>
          </c:dPt>
          <c:cat>
            <c:strRef>
              <c:f>Sheet1!$B$1:$C$1</c:f>
              <c:strCache>
                <c:ptCount val="2"/>
                <c:pt idx="0">
                  <c:v>1990-2004 (N=47)</c:v>
                </c:pt>
                <c:pt idx="1">
                  <c:v>2005-6/2017 (N=166)</c:v>
                </c:pt>
              </c:strCache>
            </c:strRef>
          </c:cat>
          <c:val>
            <c:numRef>
              <c:f>Sheet1!$B$9:$C$9</c:f>
              <c:numCache>
                <c:formatCode>General</c:formatCode>
                <c:ptCount val="2"/>
                <c:pt idx="0">
                  <c:v>0</c:v>
                </c:pt>
                <c:pt idx="1">
                  <c:v>5.4217000000000004</c:v>
                </c:pt>
              </c:numCache>
            </c:numRef>
          </c:val>
          <c:extLst>
            <c:ext xmlns:c16="http://schemas.microsoft.com/office/drawing/2014/chart" uri="{C3380CC4-5D6E-409C-BE32-E72D297353CC}">
              <c16:uniqueId val="{0000000A-CB74-44D1-8BE2-93CAEC9543D8}"/>
            </c:ext>
          </c:extLst>
        </c:ser>
        <c:ser>
          <c:idx val="8"/>
          <c:order val="8"/>
          <c:tx>
            <c:strRef>
              <c:f>Sheet1!$A$10</c:f>
              <c:strCache>
                <c:ptCount val="1"/>
                <c:pt idx="0">
                  <c:v>Retransplant</c:v>
                </c:pt>
              </c:strCache>
            </c:strRef>
          </c:tx>
          <c:spPr>
            <a:gradFill>
              <a:gsLst>
                <a:gs pos="0">
                  <a:srgbClr val="9900CC"/>
                </a:gs>
                <a:gs pos="50000">
                  <a:srgbClr val="FF66FF"/>
                </a:gs>
                <a:gs pos="100000">
                  <a:srgbClr val="9900CC"/>
                </a:gs>
              </a:gsLst>
              <a:lin ang="10800000" scaled="1"/>
            </a:gradFill>
            <a:ln>
              <a:solidFill>
                <a:srgbClr val="000000"/>
              </a:solidFill>
            </a:ln>
          </c:spPr>
          <c:invertIfNegative val="0"/>
          <c:cat>
            <c:strRef>
              <c:f>Sheet1!$B$1:$C$1</c:f>
              <c:strCache>
                <c:ptCount val="2"/>
                <c:pt idx="0">
                  <c:v>1990-2004 (N=47)</c:v>
                </c:pt>
                <c:pt idx="1">
                  <c:v>2005-6/2017 (N=166)</c:v>
                </c:pt>
              </c:strCache>
            </c:strRef>
          </c:cat>
          <c:val>
            <c:numRef>
              <c:f>Sheet1!$B$10:$C$10</c:f>
              <c:numCache>
                <c:formatCode>General</c:formatCode>
                <c:ptCount val="2"/>
                <c:pt idx="0">
                  <c:v>4.2553000000000001</c:v>
                </c:pt>
                <c:pt idx="1">
                  <c:v>15.662699999999999</c:v>
                </c:pt>
              </c:numCache>
            </c:numRef>
          </c:val>
          <c:extLst>
            <c:ext xmlns:c16="http://schemas.microsoft.com/office/drawing/2014/chart" uri="{C3380CC4-5D6E-409C-BE32-E72D297353CC}">
              <c16:uniqueId val="{0000000B-CB74-44D1-8BE2-93CAEC9543D8}"/>
            </c:ext>
          </c:extLst>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Sheet1!$B$1:$C$1</c:f>
              <c:strCache>
                <c:ptCount val="2"/>
                <c:pt idx="0">
                  <c:v>1990-2004 (N=47)</c:v>
                </c:pt>
                <c:pt idx="1">
                  <c:v>2005-6/2017 (N=166)</c:v>
                </c:pt>
              </c:strCache>
            </c:strRef>
          </c:cat>
          <c:val>
            <c:numRef>
              <c:f>Sheet1!$B$11:$C$11</c:f>
              <c:numCache>
                <c:formatCode>General</c:formatCode>
                <c:ptCount val="2"/>
                <c:pt idx="0">
                  <c:v>4.2553000000000001</c:v>
                </c:pt>
                <c:pt idx="1">
                  <c:v>3.6145</c:v>
                </c:pt>
              </c:numCache>
            </c:numRef>
          </c:val>
          <c:extLst>
            <c:ext xmlns:c16="http://schemas.microsoft.com/office/drawing/2014/chart" uri="{C3380CC4-5D6E-409C-BE32-E72D297353CC}">
              <c16:uniqueId val="{0000000C-CB74-44D1-8BE2-93CAEC9543D8}"/>
            </c:ext>
          </c:extLst>
        </c:ser>
        <c:dLbls>
          <c:showLegendKey val="0"/>
          <c:showVal val="0"/>
          <c:showCatName val="0"/>
          <c:showSerName val="0"/>
          <c:showPercent val="0"/>
          <c:showBubbleSize val="0"/>
        </c:dLbls>
        <c:gapWidth val="45"/>
        <c:overlap val="100"/>
        <c:axId val="484288080"/>
        <c:axId val="484288864"/>
      </c:barChart>
      <c:catAx>
        <c:axId val="484288080"/>
        <c:scaling>
          <c:orientation val="minMax"/>
        </c:scaling>
        <c:delete val="0"/>
        <c:axPos val="b"/>
        <c:numFmt formatCode="General" sourceLinked="0"/>
        <c:majorTickMark val="out"/>
        <c:minorTickMark val="none"/>
        <c:tickLblPos val="nextTo"/>
        <c:txPr>
          <a:bodyPr/>
          <a:lstStyle/>
          <a:p>
            <a:pPr>
              <a:defRPr sz="1500" b="1">
                <a:solidFill>
                  <a:schemeClr val="bg2"/>
                </a:solidFill>
              </a:defRPr>
            </a:pPr>
            <a:endParaRPr lang="en-US"/>
          </a:p>
        </c:txPr>
        <c:crossAx val="484288864"/>
        <c:crosses val="autoZero"/>
        <c:auto val="1"/>
        <c:lblAlgn val="ctr"/>
        <c:lblOffset val="100"/>
        <c:noMultiLvlLbl val="0"/>
      </c:catAx>
      <c:valAx>
        <c:axId val="484288864"/>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54E-3"/>
              <c:y val="0.25186577263779525"/>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484288080"/>
        <c:crosses val="autoZero"/>
        <c:crossBetween val="between"/>
        <c:majorUnit val="0.2"/>
      </c:valAx>
      <c:spPr>
        <a:noFill/>
        <a:ln w="12700">
          <a:solidFill>
            <a:schemeClr val="bg2"/>
          </a:solidFill>
        </a:ln>
      </c:spPr>
    </c:plotArea>
    <c:legend>
      <c:legendPos val="r"/>
      <c:layout>
        <c:manualLayout>
          <c:xMode val="edge"/>
          <c:yMode val="edge"/>
          <c:x val="0.70706738166349892"/>
          <c:y val="6.141117125984253E-2"/>
          <c:w val="0.28431192868132865"/>
          <c:h val="0.75217765748031484"/>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6139952844879"/>
          <c:y val="2.1994535519125696E-2"/>
          <c:w val="0.88936563014368974"/>
          <c:h val="0.74888472957273788"/>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Sheet1!$A$2:$A$4</c:f>
              <c:strCache>
                <c:ptCount val="3"/>
                <c:pt idx="0">
                  <c:v>Multiorgan lung transplant (N=79)</c:v>
                </c:pt>
                <c:pt idx="1">
                  <c:v>Lung alone transplant (N=19,376)</c:v>
                </c:pt>
                <c:pt idx="2">
                  <c:v>Heart-lung alone transplant (N=259)</c:v>
                </c:pt>
              </c:strCache>
            </c:strRef>
          </c:cat>
          <c:val>
            <c:numRef>
              <c:f>Sheet1!$B$2:$B$4</c:f>
              <c:numCache>
                <c:formatCode>General</c:formatCode>
                <c:ptCount val="3"/>
                <c:pt idx="0">
                  <c:v>16.4557</c:v>
                </c:pt>
                <c:pt idx="1">
                  <c:v>31.791899999999998</c:v>
                </c:pt>
                <c:pt idx="2">
                  <c:v>34.362900000000003</c:v>
                </c:pt>
              </c:numCache>
            </c:numRef>
          </c:val>
          <c:extLst>
            <c:ext xmlns:c16="http://schemas.microsoft.com/office/drawing/2014/chart" uri="{C3380CC4-5D6E-409C-BE32-E72D297353CC}">
              <c16:uniqueId val="{00000000-9812-4989-B7FD-F1C3D60878CE}"/>
            </c:ext>
          </c:extLst>
        </c:ser>
        <c:dLbls>
          <c:showLegendKey val="0"/>
          <c:showVal val="0"/>
          <c:showCatName val="0"/>
          <c:showSerName val="0"/>
          <c:showPercent val="0"/>
          <c:showBubbleSize val="0"/>
        </c:dLbls>
        <c:gapWidth val="75"/>
        <c:axId val="484287296"/>
        <c:axId val="484290432"/>
      </c:barChart>
      <c:catAx>
        <c:axId val="484287296"/>
        <c:scaling>
          <c:orientation val="minMax"/>
        </c:scaling>
        <c:delete val="0"/>
        <c:axPos val="b"/>
        <c:numFmt formatCode="General" sourceLinked="1"/>
        <c:majorTickMark val="out"/>
        <c:minorTickMark val="none"/>
        <c:tickLblPos val="nextTo"/>
        <c:spPr>
          <a:ln>
            <a:solidFill>
              <a:schemeClr val="bg2"/>
            </a:solidFill>
          </a:ln>
        </c:spPr>
        <c:txPr>
          <a:bodyPr/>
          <a:lstStyle/>
          <a:p>
            <a:pPr>
              <a:defRPr sz="1200" b="1">
                <a:solidFill>
                  <a:schemeClr val="bg2"/>
                </a:solidFill>
              </a:defRPr>
            </a:pPr>
            <a:endParaRPr lang="en-US"/>
          </a:p>
        </c:txPr>
        <c:crossAx val="484290432"/>
        <c:crosses val="autoZero"/>
        <c:auto val="1"/>
        <c:lblAlgn val="ctr"/>
        <c:lblOffset val="100"/>
        <c:tickLblSkip val="1"/>
        <c:noMultiLvlLbl val="0"/>
      </c:catAx>
      <c:valAx>
        <c:axId val="484290432"/>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484287296"/>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Sheet1!$B$2:$B$4</c:f>
              <c:numCache>
                <c:formatCode>General</c:formatCode>
                <c:ptCount val="3"/>
                <c:pt idx="0">
                  <c:v>22098</c:v>
                </c:pt>
                <c:pt idx="1">
                  <c:v>35322</c:v>
                </c:pt>
                <c:pt idx="2">
                  <c:v>4493</c:v>
                </c:pt>
              </c:numCache>
            </c:numRef>
          </c:val>
          <c:extLst>
            <c:ext xmlns:c16="http://schemas.microsoft.com/office/drawing/2014/chart" uri="{C3380CC4-5D6E-409C-BE32-E72D297353CC}">
              <c16:uniqueId val="{00000000-546B-4928-A270-668B46A4581C}"/>
            </c:ext>
          </c:extLst>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Sheet1!$C$2:$C$4</c:f>
              <c:numCache>
                <c:formatCode>General</c:formatCode>
                <c:ptCount val="3"/>
                <c:pt idx="0">
                  <c:v>1080</c:v>
                </c:pt>
                <c:pt idx="1">
                  <c:v>1328</c:v>
                </c:pt>
                <c:pt idx="2">
                  <c:v>149</c:v>
                </c:pt>
              </c:numCache>
            </c:numRef>
          </c:val>
          <c:extLst>
            <c:ext xmlns:c16="http://schemas.microsoft.com/office/drawing/2014/chart" uri="{C3380CC4-5D6E-409C-BE32-E72D297353CC}">
              <c16:uniqueId val="{00000001-546B-4928-A270-668B46A4581C}"/>
            </c:ext>
          </c:extLst>
        </c:ser>
        <c:dLbls>
          <c:showLegendKey val="0"/>
          <c:showVal val="0"/>
          <c:showCatName val="0"/>
          <c:showSerName val="0"/>
          <c:showPercent val="0"/>
          <c:showBubbleSize val="0"/>
        </c:dLbls>
        <c:gapWidth val="45"/>
        <c:overlap val="100"/>
        <c:axId val="571950696"/>
        <c:axId val="571951088"/>
      </c:barChart>
      <c:catAx>
        <c:axId val="57195069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1951088"/>
        <c:crosses val="autoZero"/>
        <c:auto val="1"/>
        <c:lblAlgn val="ctr"/>
        <c:lblOffset val="100"/>
        <c:noMultiLvlLbl val="0"/>
      </c:catAx>
      <c:valAx>
        <c:axId val="571951088"/>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54E-3"/>
              <c:y val="0.28903424003817707"/>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950696"/>
        <c:crosses val="autoZero"/>
        <c:crossBetween val="between"/>
        <c:majorUnit val="0.2"/>
      </c:valAx>
      <c:spPr>
        <a:noFill/>
        <a:ln w="12700">
          <a:solidFill>
            <a:schemeClr val="bg2"/>
          </a:solidFill>
        </a:ln>
      </c:spPr>
    </c:plotArea>
    <c:legend>
      <c:legendPos val="t"/>
      <c:legendEntry>
        <c:idx val="0"/>
        <c:txPr>
          <a:bodyPr/>
          <a:lstStyle/>
          <a:p>
            <a:pPr>
              <a:defRPr sz="1500" b="1">
                <a:solidFill>
                  <a:schemeClr val="bg2"/>
                </a:solidFill>
              </a:defRPr>
            </a:pPr>
            <a:endParaRPr lang="en-US"/>
          </a:p>
        </c:txPr>
      </c:legendEntry>
      <c:layout>
        <c:manualLayout>
          <c:xMode val="edge"/>
          <c:yMode val="edge"/>
          <c:x val="0.111444361480677"/>
          <c:y val="1.6572019406665292E-2"/>
          <c:w val="0.85270454339759238"/>
          <c:h val="7.4727988546886184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6823257262341E-2"/>
          <c:y val="2.1994535519125696E-2"/>
          <c:w val="0.89784020641487605"/>
          <c:h val="0.78167161481863945"/>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Sheet1!$A$2:$A$4</c:f>
              <c:strCache>
                <c:ptCount val="3"/>
                <c:pt idx="0">
                  <c:v>Multiorgan lung transplant (N=80)</c:v>
                </c:pt>
                <c:pt idx="1">
                  <c:v>Lung alone transplant (N=19,587)</c:v>
                </c:pt>
                <c:pt idx="2">
                  <c:v>Heart-lung alone transplant (N=263)</c:v>
                </c:pt>
              </c:strCache>
            </c:strRef>
          </c:cat>
          <c:val>
            <c:numRef>
              <c:f>Sheet1!$B$2:$B$4</c:f>
              <c:numCache>
                <c:formatCode>General</c:formatCode>
                <c:ptCount val="3"/>
                <c:pt idx="0">
                  <c:v>18.75</c:v>
                </c:pt>
                <c:pt idx="1">
                  <c:v>35.375500000000002</c:v>
                </c:pt>
                <c:pt idx="2">
                  <c:v>40.304200000000002</c:v>
                </c:pt>
              </c:numCache>
            </c:numRef>
          </c:val>
          <c:extLst>
            <c:ext xmlns:c16="http://schemas.microsoft.com/office/drawing/2014/chart" uri="{C3380CC4-5D6E-409C-BE32-E72D297353CC}">
              <c16:uniqueId val="{00000000-56CB-4103-A476-10A1EE398516}"/>
            </c:ext>
          </c:extLst>
        </c:ser>
        <c:dLbls>
          <c:showLegendKey val="0"/>
          <c:showVal val="0"/>
          <c:showCatName val="0"/>
          <c:showSerName val="0"/>
          <c:showPercent val="0"/>
          <c:showBubbleSize val="0"/>
        </c:dLbls>
        <c:gapWidth val="75"/>
        <c:axId val="640107648"/>
        <c:axId val="640106472"/>
      </c:barChart>
      <c:catAx>
        <c:axId val="640107648"/>
        <c:scaling>
          <c:orientation val="minMax"/>
        </c:scaling>
        <c:delete val="0"/>
        <c:axPos val="b"/>
        <c:numFmt formatCode="General" sourceLinked="1"/>
        <c:majorTickMark val="out"/>
        <c:minorTickMark val="none"/>
        <c:tickLblPos val="nextTo"/>
        <c:spPr>
          <a:ln>
            <a:solidFill>
              <a:schemeClr val="bg2"/>
            </a:solidFill>
          </a:ln>
        </c:spPr>
        <c:txPr>
          <a:bodyPr/>
          <a:lstStyle/>
          <a:p>
            <a:pPr>
              <a:defRPr sz="1200" b="1">
                <a:solidFill>
                  <a:schemeClr val="bg2"/>
                </a:solidFill>
              </a:defRPr>
            </a:pPr>
            <a:endParaRPr lang="en-US"/>
          </a:p>
        </c:txPr>
        <c:crossAx val="640106472"/>
        <c:crosses val="autoZero"/>
        <c:auto val="1"/>
        <c:lblAlgn val="ctr"/>
        <c:lblOffset val="100"/>
        <c:tickLblSkip val="1"/>
        <c:noMultiLvlLbl val="0"/>
      </c:catAx>
      <c:valAx>
        <c:axId val="640106472"/>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4010764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Multiorgan transplant (N=202)</c:v>
                </c:pt>
              </c:strCache>
            </c:strRef>
          </c:tx>
          <c:spPr>
            <a:ln w="41275">
              <a:solidFill>
                <a:srgbClr val="006600"/>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Sheet1!$B$2:$B$26</c:f>
              <c:numCache>
                <c:formatCode>General</c:formatCode>
                <c:ptCount val="25"/>
                <c:pt idx="0">
                  <c:v>100</c:v>
                </c:pt>
                <c:pt idx="1">
                  <c:v>93.046000000000006</c:v>
                </c:pt>
                <c:pt idx="2">
                  <c:v>87.83</c:v>
                </c:pt>
                <c:pt idx="3">
                  <c:v>83.082999999999998</c:v>
                </c:pt>
                <c:pt idx="4">
                  <c:v>82.025000000000006</c:v>
                </c:pt>
                <c:pt idx="5">
                  <c:v>80.438000000000002</c:v>
                </c:pt>
                <c:pt idx="6">
                  <c:v>77.792000000000002</c:v>
                </c:pt>
                <c:pt idx="7">
                  <c:v>77.262</c:v>
                </c:pt>
                <c:pt idx="8">
                  <c:v>74.613</c:v>
                </c:pt>
                <c:pt idx="9">
                  <c:v>74.08</c:v>
                </c:pt>
                <c:pt idx="10">
                  <c:v>73.013999999999996</c:v>
                </c:pt>
                <c:pt idx="11">
                  <c:v>71.947999999999993</c:v>
                </c:pt>
                <c:pt idx="12">
                  <c:v>71.411000000000001</c:v>
                </c:pt>
                <c:pt idx="13">
                  <c:v>65.096000000000004</c:v>
                </c:pt>
                <c:pt idx="14">
                  <c:v>62.548999999999999</c:v>
                </c:pt>
                <c:pt idx="15">
                  <c:v>59.783000000000001</c:v>
                </c:pt>
                <c:pt idx="16">
                  <c:v>57.4</c:v>
                </c:pt>
                <c:pt idx="17">
                  <c:v>54.332999999999998</c:v>
                </c:pt>
                <c:pt idx="18">
                  <c:v>52.115000000000002</c:v>
                </c:pt>
                <c:pt idx="19">
                  <c:v>47.454999999999998</c:v>
                </c:pt>
                <c:pt idx="20">
                  <c:v>44.658000000000001</c:v>
                </c:pt>
                <c:pt idx="21">
                  <c:v>44.658000000000001</c:v>
                </c:pt>
                <c:pt idx="22">
                  <c:v>39.93</c:v>
                </c:pt>
                <c:pt idx="23">
                  <c:v>34.939</c:v>
                </c:pt>
                <c:pt idx="24">
                  <c:v>34.939</c:v>
                </c:pt>
              </c:numCache>
            </c:numRef>
          </c:yVal>
          <c:smooth val="0"/>
          <c:extLst>
            <c:ext xmlns:c16="http://schemas.microsoft.com/office/drawing/2014/chart" uri="{C3380CC4-5D6E-409C-BE32-E72D297353CC}">
              <c16:uniqueId val="{00000000-3CB0-4799-A65B-B951A2A59AE4}"/>
            </c:ext>
          </c:extLst>
        </c:ser>
        <c:ser>
          <c:idx val="1"/>
          <c:order val="1"/>
          <c:tx>
            <c:strRef>
              <c:f>Sheet1!$C$1</c:f>
              <c:strCache>
                <c:ptCount val="1"/>
                <c:pt idx="0">
                  <c:v>Lung alone transplant (N=59,791)</c:v>
                </c:pt>
              </c:strCache>
            </c:strRef>
          </c:tx>
          <c:spPr>
            <a:ln w="41275">
              <a:solidFill>
                <a:srgbClr val="00B0F0"/>
              </a:solidFill>
              <a:prstDash val="solid"/>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Sheet1!$C$2:$C$26</c:f>
              <c:numCache>
                <c:formatCode>General</c:formatCode>
                <c:ptCount val="25"/>
                <c:pt idx="0">
                  <c:v>100</c:v>
                </c:pt>
                <c:pt idx="1">
                  <c:v>93.213999999999999</c:v>
                </c:pt>
                <c:pt idx="2">
                  <c:v>90.832999999999998</c:v>
                </c:pt>
                <c:pt idx="3">
                  <c:v>89.200999999999993</c:v>
                </c:pt>
                <c:pt idx="4">
                  <c:v>87.995000000000005</c:v>
                </c:pt>
                <c:pt idx="5">
                  <c:v>86.843000000000004</c:v>
                </c:pt>
                <c:pt idx="6">
                  <c:v>85.768000000000001</c:v>
                </c:pt>
                <c:pt idx="7">
                  <c:v>84.72</c:v>
                </c:pt>
                <c:pt idx="8">
                  <c:v>83.87</c:v>
                </c:pt>
                <c:pt idx="9">
                  <c:v>83.072999999999993</c:v>
                </c:pt>
                <c:pt idx="10">
                  <c:v>82.225999999999999</c:v>
                </c:pt>
                <c:pt idx="11">
                  <c:v>81.474999999999994</c:v>
                </c:pt>
                <c:pt idx="12">
                  <c:v>80.736999999999995</c:v>
                </c:pt>
                <c:pt idx="13">
                  <c:v>72.834000000000003</c:v>
                </c:pt>
                <c:pt idx="14">
                  <c:v>66.117999999999995</c:v>
                </c:pt>
                <c:pt idx="15">
                  <c:v>60.350999999999999</c:v>
                </c:pt>
                <c:pt idx="16">
                  <c:v>55.01</c:v>
                </c:pt>
                <c:pt idx="17">
                  <c:v>50.119</c:v>
                </c:pt>
                <c:pt idx="18">
                  <c:v>45.454000000000001</c:v>
                </c:pt>
                <c:pt idx="19">
                  <c:v>41.103999999999999</c:v>
                </c:pt>
                <c:pt idx="20">
                  <c:v>37.226999999999997</c:v>
                </c:pt>
                <c:pt idx="21">
                  <c:v>33.273000000000003</c:v>
                </c:pt>
                <c:pt idx="22">
                  <c:v>29.724</c:v>
                </c:pt>
                <c:pt idx="23">
                  <c:v>26.532</c:v>
                </c:pt>
                <c:pt idx="24">
                  <c:v>23.669</c:v>
                </c:pt>
              </c:numCache>
            </c:numRef>
          </c:yVal>
          <c:smooth val="0"/>
          <c:extLst>
            <c:ext xmlns:c16="http://schemas.microsoft.com/office/drawing/2014/chart" uri="{C3380CC4-5D6E-409C-BE32-E72D297353CC}">
              <c16:uniqueId val="{00000001-3CB0-4799-A65B-B951A2A59AE4}"/>
            </c:ext>
          </c:extLst>
        </c:ser>
        <c:ser>
          <c:idx val="2"/>
          <c:order val="2"/>
          <c:tx>
            <c:strRef>
              <c:f>Sheet1!$D$1</c:f>
              <c:strCache>
                <c:ptCount val="1"/>
                <c:pt idx="0">
                  <c:v>Heart-lung plus other organ transplant (N=45)</c:v>
                </c:pt>
              </c:strCache>
            </c:strRef>
          </c:tx>
          <c:spPr>
            <a:ln w="41275">
              <a:solidFill>
                <a:srgbClr val="FF0000"/>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Sheet1!$D$2:$D$26</c:f>
              <c:numCache>
                <c:formatCode>General</c:formatCode>
                <c:ptCount val="25"/>
                <c:pt idx="0">
                  <c:v>100</c:v>
                </c:pt>
                <c:pt idx="1">
                  <c:v>77.778000000000006</c:v>
                </c:pt>
                <c:pt idx="2">
                  <c:v>77.778000000000006</c:v>
                </c:pt>
                <c:pt idx="3">
                  <c:v>71.111000000000004</c:v>
                </c:pt>
                <c:pt idx="4">
                  <c:v>71.111000000000004</c:v>
                </c:pt>
                <c:pt idx="5">
                  <c:v>66.667000000000002</c:v>
                </c:pt>
                <c:pt idx="6">
                  <c:v>66.667000000000002</c:v>
                </c:pt>
                <c:pt idx="7">
                  <c:v>66.667000000000002</c:v>
                </c:pt>
                <c:pt idx="8">
                  <c:v>66.667000000000002</c:v>
                </c:pt>
                <c:pt idx="9">
                  <c:v>64.444000000000003</c:v>
                </c:pt>
                <c:pt idx="10">
                  <c:v>64.444000000000003</c:v>
                </c:pt>
                <c:pt idx="11">
                  <c:v>64.444000000000003</c:v>
                </c:pt>
                <c:pt idx="12">
                  <c:v>64.444000000000003</c:v>
                </c:pt>
                <c:pt idx="13">
                  <c:v>55.555999999999997</c:v>
                </c:pt>
                <c:pt idx="14">
                  <c:v>46.667000000000002</c:v>
                </c:pt>
                <c:pt idx="15">
                  <c:v>44.332999999999998</c:v>
                </c:pt>
                <c:pt idx="16">
                  <c:v>44.332999999999998</c:v>
                </c:pt>
                <c:pt idx="17">
                  <c:v>44.332999999999998</c:v>
                </c:pt>
                <c:pt idx="18">
                  <c:v>44.332999999999998</c:v>
                </c:pt>
                <c:pt idx="19">
                  <c:v>41.725000000000001</c:v>
                </c:pt>
                <c:pt idx="20">
                  <c:v>38.744999999999997</c:v>
                </c:pt>
                <c:pt idx="21">
                  <c:v>38.744999999999997</c:v>
                </c:pt>
              </c:numCache>
            </c:numRef>
          </c:yVal>
          <c:smooth val="0"/>
          <c:extLst>
            <c:ext xmlns:c16="http://schemas.microsoft.com/office/drawing/2014/chart" uri="{C3380CC4-5D6E-409C-BE32-E72D297353CC}">
              <c16:uniqueId val="{00000000-069E-455C-AC21-A70C2D616A90}"/>
            </c:ext>
          </c:extLst>
        </c:ser>
        <c:ser>
          <c:idx val="3"/>
          <c:order val="3"/>
          <c:tx>
            <c:strRef>
              <c:f>Sheet1!$E$1</c:f>
              <c:strCache>
                <c:ptCount val="1"/>
                <c:pt idx="0">
                  <c:v>Heart-lung alone transplant (N=3,174)</c:v>
                </c:pt>
              </c:strCache>
            </c:strRef>
          </c:tx>
          <c:spPr>
            <a:ln w="41275">
              <a:solidFill>
                <a:srgbClr val="9966FF"/>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Sheet1!$E$2:$E$26</c:f>
              <c:numCache>
                <c:formatCode>General</c:formatCode>
                <c:ptCount val="25"/>
                <c:pt idx="0">
                  <c:v>100</c:v>
                </c:pt>
                <c:pt idx="1">
                  <c:v>80.525999999999996</c:v>
                </c:pt>
                <c:pt idx="2">
                  <c:v>76.042000000000002</c:v>
                </c:pt>
                <c:pt idx="3">
                  <c:v>73.584000000000003</c:v>
                </c:pt>
                <c:pt idx="4">
                  <c:v>71.635000000000005</c:v>
                </c:pt>
                <c:pt idx="5">
                  <c:v>70.388999999999996</c:v>
                </c:pt>
                <c:pt idx="6">
                  <c:v>69.525000000000006</c:v>
                </c:pt>
                <c:pt idx="7">
                  <c:v>68.466999999999999</c:v>
                </c:pt>
                <c:pt idx="8">
                  <c:v>67.793000000000006</c:v>
                </c:pt>
                <c:pt idx="9">
                  <c:v>67.215000000000003</c:v>
                </c:pt>
                <c:pt idx="10">
                  <c:v>66.605999999999995</c:v>
                </c:pt>
                <c:pt idx="11">
                  <c:v>65.866</c:v>
                </c:pt>
                <c:pt idx="12">
                  <c:v>65.093999999999994</c:v>
                </c:pt>
                <c:pt idx="13">
                  <c:v>58.128999999999998</c:v>
                </c:pt>
                <c:pt idx="14">
                  <c:v>53.692</c:v>
                </c:pt>
                <c:pt idx="15">
                  <c:v>49.866</c:v>
                </c:pt>
                <c:pt idx="16">
                  <c:v>46.747999999999998</c:v>
                </c:pt>
                <c:pt idx="17">
                  <c:v>44.072000000000003</c:v>
                </c:pt>
                <c:pt idx="18">
                  <c:v>41.856000000000002</c:v>
                </c:pt>
                <c:pt idx="19">
                  <c:v>39.241999999999997</c:v>
                </c:pt>
                <c:pt idx="20">
                  <c:v>36.350999999999999</c:v>
                </c:pt>
                <c:pt idx="21">
                  <c:v>33.768999999999998</c:v>
                </c:pt>
                <c:pt idx="22">
                  <c:v>31.786000000000001</c:v>
                </c:pt>
                <c:pt idx="23">
                  <c:v>30.164999999999999</c:v>
                </c:pt>
                <c:pt idx="24">
                  <c:v>28.338000000000001</c:v>
                </c:pt>
              </c:numCache>
            </c:numRef>
          </c:yVal>
          <c:smooth val="0"/>
          <c:extLst>
            <c:ext xmlns:c16="http://schemas.microsoft.com/office/drawing/2014/chart" uri="{C3380CC4-5D6E-409C-BE32-E72D297353CC}">
              <c16:uniqueId val="{00000001-069E-455C-AC21-A70C2D616A90}"/>
            </c:ext>
          </c:extLst>
        </c:ser>
        <c:dLbls>
          <c:showLegendKey val="0"/>
          <c:showVal val="0"/>
          <c:showCatName val="0"/>
          <c:showSerName val="0"/>
          <c:showPercent val="0"/>
          <c:showBubbleSize val="0"/>
        </c:dLbls>
        <c:axId val="640107256"/>
        <c:axId val="640106080"/>
      </c:scatterChart>
      <c:valAx>
        <c:axId val="640107256"/>
        <c:scaling>
          <c:orientation val="minMax"/>
          <c:max val="13"/>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0106080"/>
        <c:crosses val="autoZero"/>
        <c:crossBetween val="midCat"/>
        <c:majorUnit val="1"/>
      </c:valAx>
      <c:valAx>
        <c:axId val="6401060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40107256"/>
        <c:crosses val="autoZero"/>
        <c:crossBetween val="midCat"/>
        <c:majorUnit val="25"/>
      </c:valAx>
      <c:spPr>
        <a:noFill/>
        <a:ln>
          <a:solidFill>
            <a:schemeClr val="bg2"/>
          </a:solidFill>
        </a:ln>
      </c:spPr>
    </c:plotArea>
    <c:legend>
      <c:legendPos val="r"/>
      <c:layout>
        <c:manualLayout>
          <c:xMode val="edge"/>
          <c:yMode val="edge"/>
          <c:x val="0.46755162241887904"/>
          <c:y val="5.1373994917302004E-2"/>
          <c:w val="0.49604011334866327"/>
          <c:h val="0.28272215973003373"/>
        </c:manualLayout>
      </c:layout>
      <c:overlay val="1"/>
      <c:spPr>
        <a:solidFill>
          <a:schemeClr val="tx1"/>
        </a:solidFill>
        <a:ln>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1990-2004 multiorgan lung transplant (N=49)</c:v>
                </c:pt>
              </c:strCache>
            </c:strRef>
          </c:tx>
          <c:spPr>
            <a:ln w="41275">
              <a:solidFill>
                <a:srgbClr val="FF0000"/>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Sheet1!$B$2:$B$26</c:f>
              <c:numCache>
                <c:formatCode>General</c:formatCode>
                <c:ptCount val="25"/>
                <c:pt idx="0">
                  <c:v>100</c:v>
                </c:pt>
                <c:pt idx="1">
                  <c:v>85.713999999999999</c:v>
                </c:pt>
                <c:pt idx="2">
                  <c:v>81.533000000000001</c:v>
                </c:pt>
                <c:pt idx="3">
                  <c:v>75.260999999999996</c:v>
                </c:pt>
                <c:pt idx="4">
                  <c:v>75.260999999999996</c:v>
                </c:pt>
                <c:pt idx="5">
                  <c:v>73.171000000000006</c:v>
                </c:pt>
                <c:pt idx="6">
                  <c:v>66.899000000000001</c:v>
                </c:pt>
                <c:pt idx="7">
                  <c:v>66.899000000000001</c:v>
                </c:pt>
                <c:pt idx="8">
                  <c:v>66.899000000000001</c:v>
                </c:pt>
                <c:pt idx="9">
                  <c:v>66.899000000000001</c:v>
                </c:pt>
                <c:pt idx="10">
                  <c:v>66.899000000000001</c:v>
                </c:pt>
                <c:pt idx="11">
                  <c:v>66.899000000000001</c:v>
                </c:pt>
                <c:pt idx="12">
                  <c:v>64.808000000000007</c:v>
                </c:pt>
                <c:pt idx="13">
                  <c:v>62.648000000000003</c:v>
                </c:pt>
                <c:pt idx="14">
                  <c:v>56.006999999999998</c:v>
                </c:pt>
                <c:pt idx="15">
                  <c:v>56.006999999999998</c:v>
                </c:pt>
                <c:pt idx="16">
                  <c:v>53.673999999999999</c:v>
                </c:pt>
                <c:pt idx="17">
                  <c:v>49.006</c:v>
                </c:pt>
                <c:pt idx="18">
                  <c:v>44.338999999999999</c:v>
                </c:pt>
                <c:pt idx="19">
                  <c:v>39.671999999999997</c:v>
                </c:pt>
                <c:pt idx="20">
                  <c:v>39.671999999999997</c:v>
                </c:pt>
                <c:pt idx="21">
                  <c:v>39.671999999999997</c:v>
                </c:pt>
                <c:pt idx="22">
                  <c:v>35.005000000000003</c:v>
                </c:pt>
                <c:pt idx="23">
                  <c:v>30.337</c:v>
                </c:pt>
                <c:pt idx="24">
                  <c:v>30.337</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2005-6/2016 multiorgan lung transplant (N=153)</c:v>
                </c:pt>
              </c:strCache>
            </c:strRef>
          </c:tx>
          <c:spPr>
            <a:ln w="41275">
              <a:solidFill>
                <a:schemeClr val="bg1">
                  <a:lumMod val="50000"/>
                  <a:lumOff val="50000"/>
                </a:schemeClr>
              </a:solidFill>
              <a:prstDash val="solid"/>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Sheet1!$C$2:$C$26</c:f>
              <c:numCache>
                <c:formatCode>General</c:formatCode>
                <c:ptCount val="25"/>
                <c:pt idx="0">
                  <c:v>100</c:v>
                </c:pt>
                <c:pt idx="1">
                  <c:v>95.406999999999996</c:v>
                </c:pt>
                <c:pt idx="2">
                  <c:v>89.864999999999995</c:v>
                </c:pt>
                <c:pt idx="3">
                  <c:v>85.635000000000005</c:v>
                </c:pt>
                <c:pt idx="4">
                  <c:v>84.22</c:v>
                </c:pt>
                <c:pt idx="5">
                  <c:v>82.805000000000007</c:v>
                </c:pt>
                <c:pt idx="6">
                  <c:v>81.388999999999996</c:v>
                </c:pt>
                <c:pt idx="7">
                  <c:v>80.680999999999997</c:v>
                </c:pt>
                <c:pt idx="8">
                  <c:v>77.135999999999996</c:v>
                </c:pt>
                <c:pt idx="9">
                  <c:v>76.421999999999997</c:v>
                </c:pt>
                <c:pt idx="10">
                  <c:v>74.992999999999995</c:v>
                </c:pt>
                <c:pt idx="11">
                  <c:v>73.564999999999998</c:v>
                </c:pt>
                <c:pt idx="12">
                  <c:v>73.564999999999998</c:v>
                </c:pt>
                <c:pt idx="13">
                  <c:v>65.757999999999996</c:v>
                </c:pt>
                <c:pt idx="14">
                  <c:v>64.87</c:v>
                </c:pt>
                <c:pt idx="15">
                  <c:v>60.905000000000001</c:v>
                </c:pt>
                <c:pt idx="16">
                  <c:v>58.51</c:v>
                </c:pt>
                <c:pt idx="17">
                  <c:v>56.884999999999998</c:v>
                </c:pt>
                <c:pt idx="18">
                  <c:v>56.884999999999998</c:v>
                </c:pt>
                <c:pt idx="19">
                  <c:v>52.509</c:v>
                </c:pt>
                <c:pt idx="20">
                  <c:v>46.286000000000001</c:v>
                </c:pt>
              </c:numCache>
            </c:numRef>
          </c:yVal>
          <c:smooth val="0"/>
          <c:extLst>
            <c:ext xmlns:c16="http://schemas.microsoft.com/office/drawing/2014/chart" uri="{C3380CC4-5D6E-409C-BE32-E72D297353CC}">
              <c16:uniqueId val="{00000001-1169-45CC-B74B-A90650AA147B}"/>
            </c:ext>
          </c:extLst>
        </c:ser>
        <c:ser>
          <c:idx val="2"/>
          <c:order val="2"/>
          <c:tx>
            <c:strRef>
              <c:f>Sheet1!$D$1</c:f>
              <c:strCache>
                <c:ptCount val="1"/>
                <c:pt idx="0">
                  <c:v>1990-2004 heart-lung alone transplant (N=2,320)</c:v>
                </c:pt>
              </c:strCache>
            </c:strRef>
          </c:tx>
          <c:spPr>
            <a:ln w="41275">
              <a:solidFill>
                <a:srgbClr val="FF99FF"/>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Sheet1!$D$2:$D$26</c:f>
              <c:numCache>
                <c:formatCode>General</c:formatCode>
                <c:ptCount val="25"/>
                <c:pt idx="0">
                  <c:v>100</c:v>
                </c:pt>
                <c:pt idx="1">
                  <c:v>79.665000000000006</c:v>
                </c:pt>
                <c:pt idx="2">
                  <c:v>74.795000000000002</c:v>
                </c:pt>
                <c:pt idx="3">
                  <c:v>72.44</c:v>
                </c:pt>
                <c:pt idx="4">
                  <c:v>70.346000000000004</c:v>
                </c:pt>
                <c:pt idx="5">
                  <c:v>69.08</c:v>
                </c:pt>
                <c:pt idx="6">
                  <c:v>68.293999999999997</c:v>
                </c:pt>
                <c:pt idx="7">
                  <c:v>66.98</c:v>
                </c:pt>
                <c:pt idx="8">
                  <c:v>66.322999999999993</c:v>
                </c:pt>
                <c:pt idx="9">
                  <c:v>65.709000000000003</c:v>
                </c:pt>
                <c:pt idx="10">
                  <c:v>65.096000000000004</c:v>
                </c:pt>
                <c:pt idx="11">
                  <c:v>64.349000000000004</c:v>
                </c:pt>
                <c:pt idx="12">
                  <c:v>63.601999999999997</c:v>
                </c:pt>
                <c:pt idx="13">
                  <c:v>56.823999999999998</c:v>
                </c:pt>
                <c:pt idx="14">
                  <c:v>52.456000000000003</c:v>
                </c:pt>
                <c:pt idx="15">
                  <c:v>48.218000000000004</c:v>
                </c:pt>
                <c:pt idx="16">
                  <c:v>45.018000000000001</c:v>
                </c:pt>
                <c:pt idx="17">
                  <c:v>42.533999999999999</c:v>
                </c:pt>
                <c:pt idx="18">
                  <c:v>40.406999999999996</c:v>
                </c:pt>
                <c:pt idx="19">
                  <c:v>37.835999999999999</c:v>
                </c:pt>
                <c:pt idx="20">
                  <c:v>34.841000000000001</c:v>
                </c:pt>
                <c:pt idx="21">
                  <c:v>32.587000000000003</c:v>
                </c:pt>
                <c:pt idx="22">
                  <c:v>30.66</c:v>
                </c:pt>
                <c:pt idx="23">
                  <c:v>29.102</c:v>
                </c:pt>
                <c:pt idx="24">
                  <c:v>27.337</c:v>
                </c:pt>
              </c:numCache>
            </c:numRef>
          </c:yVal>
          <c:smooth val="0"/>
          <c:extLst>
            <c:ext xmlns:c16="http://schemas.microsoft.com/office/drawing/2014/chart" uri="{C3380CC4-5D6E-409C-BE32-E72D297353CC}">
              <c16:uniqueId val="{00000000-6440-4CB4-8C43-62BF5249CD6A}"/>
            </c:ext>
          </c:extLst>
        </c:ser>
        <c:ser>
          <c:idx val="3"/>
          <c:order val="3"/>
          <c:tx>
            <c:strRef>
              <c:f>Sheet1!$E$1</c:f>
              <c:strCache>
                <c:ptCount val="1"/>
                <c:pt idx="0">
                  <c:v>2005-6/2016 heart-lung alone transplant (N=854)</c:v>
                </c:pt>
              </c:strCache>
            </c:strRef>
          </c:tx>
          <c:spPr>
            <a:ln w="41275">
              <a:solidFill>
                <a:srgbClr val="00B0F0"/>
              </a:solidFill>
            </a:ln>
          </c:spPr>
          <c:marker>
            <c:symbol val="none"/>
          </c:marker>
          <c:xVal>
            <c:numRef>
              <c:f>Sheet1!$A$2:$A$26</c:f>
              <c:numCache>
                <c:formatCode>General</c:formatCode>
                <c:ptCount val="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Sheet1!$E$2:$E$26</c:f>
              <c:numCache>
                <c:formatCode>General</c:formatCode>
                <c:ptCount val="25"/>
                <c:pt idx="0">
                  <c:v>100</c:v>
                </c:pt>
                <c:pt idx="1">
                  <c:v>82.867000000000004</c:v>
                </c:pt>
                <c:pt idx="2">
                  <c:v>79.433000000000007</c:v>
                </c:pt>
                <c:pt idx="3">
                  <c:v>76.695999999999998</c:v>
                </c:pt>
                <c:pt idx="4">
                  <c:v>75.146000000000001</c:v>
                </c:pt>
                <c:pt idx="5">
                  <c:v>73.953000000000003</c:v>
                </c:pt>
                <c:pt idx="6">
                  <c:v>72.876000000000005</c:v>
                </c:pt>
                <c:pt idx="7">
                  <c:v>72.516999999999996</c:v>
                </c:pt>
                <c:pt idx="8">
                  <c:v>71.798000000000002</c:v>
                </c:pt>
                <c:pt idx="9">
                  <c:v>71.319000000000003</c:v>
                </c:pt>
                <c:pt idx="10">
                  <c:v>70.718999999999994</c:v>
                </c:pt>
                <c:pt idx="11">
                  <c:v>69.998999999999995</c:v>
                </c:pt>
                <c:pt idx="12">
                  <c:v>69.158000000000001</c:v>
                </c:pt>
                <c:pt idx="13">
                  <c:v>61.677999999999997</c:v>
                </c:pt>
                <c:pt idx="14">
                  <c:v>57.064999999999998</c:v>
                </c:pt>
                <c:pt idx="15">
                  <c:v>54.651000000000003</c:v>
                </c:pt>
                <c:pt idx="16">
                  <c:v>51.92</c:v>
                </c:pt>
                <c:pt idx="17">
                  <c:v>48.545999999999999</c:v>
                </c:pt>
                <c:pt idx="18">
                  <c:v>46.051000000000002</c:v>
                </c:pt>
                <c:pt idx="19">
                  <c:v>43.445</c:v>
                </c:pt>
                <c:pt idx="20">
                  <c:v>41.904000000000003</c:v>
                </c:pt>
                <c:pt idx="21">
                  <c:v>36.252000000000002</c:v>
                </c:pt>
                <c:pt idx="22">
                  <c:v>34.08</c:v>
                </c:pt>
              </c:numCache>
            </c:numRef>
          </c:yVal>
          <c:smooth val="0"/>
          <c:extLst>
            <c:ext xmlns:c16="http://schemas.microsoft.com/office/drawing/2014/chart" uri="{C3380CC4-5D6E-409C-BE32-E72D297353CC}">
              <c16:uniqueId val="{00000001-6440-4CB4-8C43-62BF5249CD6A}"/>
            </c:ext>
          </c:extLst>
        </c:ser>
        <c:dLbls>
          <c:showLegendKey val="0"/>
          <c:showVal val="0"/>
          <c:showCatName val="0"/>
          <c:showSerName val="0"/>
          <c:showPercent val="0"/>
          <c:showBubbleSize val="0"/>
        </c:dLbls>
        <c:axId val="640115056"/>
        <c:axId val="640115448"/>
      </c:scatterChart>
      <c:valAx>
        <c:axId val="640115056"/>
        <c:scaling>
          <c:orientation val="minMax"/>
          <c:max val="13"/>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0115448"/>
        <c:crosses val="autoZero"/>
        <c:crossBetween val="midCat"/>
        <c:majorUnit val="1"/>
      </c:valAx>
      <c:valAx>
        <c:axId val="6401154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40115056"/>
        <c:crosses val="autoZero"/>
        <c:crossBetween val="midCat"/>
        <c:majorUnit val="25"/>
      </c:valAx>
      <c:spPr>
        <a:noFill/>
        <a:ln>
          <a:solidFill>
            <a:schemeClr val="bg2"/>
          </a:solidFill>
        </a:ln>
      </c:spPr>
    </c:plotArea>
    <c:legend>
      <c:legendPos val="r"/>
      <c:layout>
        <c:manualLayout>
          <c:xMode val="edge"/>
          <c:yMode val="edge"/>
          <c:x val="0.48527638936437295"/>
          <c:y val="4.079198433529143E-2"/>
          <c:w val="0.47760070752025569"/>
          <c:h val="0.30124067824855227"/>
        </c:manualLayout>
      </c:layout>
      <c:overlay val="1"/>
      <c:spPr>
        <a:solidFill>
          <a:schemeClr val="tx1"/>
        </a:solidFill>
        <a:ln>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Multiorgan lung transplant (N=82)</c:v>
                </c:pt>
              </c:strCache>
            </c:strRef>
          </c:tx>
          <c:spPr>
            <a:ln w="41275">
              <a:solidFill>
                <a:srgbClr val="009900"/>
              </a:solidFill>
            </a:ln>
          </c:spPr>
          <c:marker>
            <c:symbol val="none"/>
          </c:marker>
          <c:xVal>
            <c:numRef>
              <c:f>Sheet1!$A$2:$A$91</c:f>
              <c:numCache>
                <c:formatCode>General</c:formatCode>
                <c:ptCount val="9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numCache>
            </c:numRef>
          </c:xVal>
          <c:yVal>
            <c:numRef>
              <c:f>Sheet1!$B$2:$B$91</c:f>
              <c:numCache>
                <c:formatCode>General</c:formatCode>
                <c:ptCount val="90"/>
                <c:pt idx="0">
                  <c:v>100</c:v>
                </c:pt>
                <c:pt idx="1">
                  <c:v>100</c:v>
                </c:pt>
                <c:pt idx="2">
                  <c:v>100</c:v>
                </c:pt>
                <c:pt idx="3">
                  <c:v>98.78</c:v>
                </c:pt>
                <c:pt idx="4">
                  <c:v>98.78</c:v>
                </c:pt>
                <c:pt idx="5">
                  <c:v>98.78</c:v>
                </c:pt>
                <c:pt idx="6">
                  <c:v>97.513999999999996</c:v>
                </c:pt>
                <c:pt idx="7">
                  <c:v>96.248000000000005</c:v>
                </c:pt>
                <c:pt idx="8">
                  <c:v>96.248000000000005</c:v>
                </c:pt>
                <c:pt idx="9">
                  <c:v>96.248000000000005</c:v>
                </c:pt>
                <c:pt idx="10">
                  <c:v>96.248000000000005</c:v>
                </c:pt>
                <c:pt idx="11">
                  <c:v>96.248000000000005</c:v>
                </c:pt>
                <c:pt idx="12">
                  <c:v>96.248000000000005</c:v>
                </c:pt>
                <c:pt idx="13">
                  <c:v>96.248000000000005</c:v>
                </c:pt>
                <c:pt idx="14">
                  <c:v>96.248000000000005</c:v>
                </c:pt>
                <c:pt idx="15">
                  <c:v>96.248000000000005</c:v>
                </c:pt>
                <c:pt idx="16">
                  <c:v>96.248000000000005</c:v>
                </c:pt>
                <c:pt idx="17">
                  <c:v>94.744</c:v>
                </c:pt>
                <c:pt idx="18">
                  <c:v>93.24</c:v>
                </c:pt>
                <c:pt idx="19">
                  <c:v>88.727999999999994</c:v>
                </c:pt>
                <c:pt idx="20">
                  <c:v>88.727999999999994</c:v>
                </c:pt>
                <c:pt idx="21">
                  <c:v>88.727999999999994</c:v>
                </c:pt>
                <c:pt idx="22">
                  <c:v>88.727999999999994</c:v>
                </c:pt>
                <c:pt idx="23">
                  <c:v>88.727999999999994</c:v>
                </c:pt>
                <c:pt idx="24">
                  <c:v>88.727999999999994</c:v>
                </c:pt>
                <c:pt idx="25">
                  <c:v>88.727999999999994</c:v>
                </c:pt>
                <c:pt idx="26">
                  <c:v>88.727999999999994</c:v>
                </c:pt>
                <c:pt idx="27">
                  <c:v>88.727999999999994</c:v>
                </c:pt>
                <c:pt idx="28">
                  <c:v>88.727999999999994</c:v>
                </c:pt>
                <c:pt idx="29">
                  <c:v>88.727999999999994</c:v>
                </c:pt>
                <c:pt idx="30">
                  <c:v>86.757000000000005</c:v>
                </c:pt>
                <c:pt idx="31">
                  <c:v>84.784999999999997</c:v>
                </c:pt>
                <c:pt idx="32">
                  <c:v>84.784999999999997</c:v>
                </c:pt>
                <c:pt idx="33">
                  <c:v>84.784999999999997</c:v>
                </c:pt>
                <c:pt idx="34">
                  <c:v>84.784999999999997</c:v>
                </c:pt>
                <c:pt idx="35">
                  <c:v>84.784999999999997</c:v>
                </c:pt>
                <c:pt idx="36">
                  <c:v>84.784999999999997</c:v>
                </c:pt>
                <c:pt idx="37">
                  <c:v>84.784999999999997</c:v>
                </c:pt>
                <c:pt idx="38">
                  <c:v>84.784999999999997</c:v>
                </c:pt>
                <c:pt idx="39">
                  <c:v>84.784999999999997</c:v>
                </c:pt>
                <c:pt idx="40">
                  <c:v>84.784999999999997</c:v>
                </c:pt>
                <c:pt idx="41">
                  <c:v>84.784999999999997</c:v>
                </c:pt>
                <c:pt idx="42">
                  <c:v>80.201999999999998</c:v>
                </c:pt>
                <c:pt idx="43">
                  <c:v>77.91</c:v>
                </c:pt>
                <c:pt idx="44">
                  <c:v>75.549000000000007</c:v>
                </c:pt>
                <c:pt idx="45">
                  <c:v>75.549000000000007</c:v>
                </c:pt>
                <c:pt idx="46">
                  <c:v>75.549000000000007</c:v>
                </c:pt>
                <c:pt idx="47">
                  <c:v>75.549000000000007</c:v>
                </c:pt>
                <c:pt idx="48">
                  <c:v>75.549000000000007</c:v>
                </c:pt>
                <c:pt idx="49">
                  <c:v>75.549000000000007</c:v>
                </c:pt>
                <c:pt idx="50">
                  <c:v>75.549000000000007</c:v>
                </c:pt>
                <c:pt idx="51">
                  <c:v>75.549000000000007</c:v>
                </c:pt>
                <c:pt idx="52">
                  <c:v>75.549000000000007</c:v>
                </c:pt>
                <c:pt idx="53">
                  <c:v>75.549000000000007</c:v>
                </c:pt>
                <c:pt idx="54">
                  <c:v>72.114999999999995</c:v>
                </c:pt>
                <c:pt idx="55">
                  <c:v>65.247</c:v>
                </c:pt>
                <c:pt idx="56">
                  <c:v>61.813000000000002</c:v>
                </c:pt>
                <c:pt idx="57">
                  <c:v>61.813000000000002</c:v>
                </c:pt>
                <c:pt idx="58">
                  <c:v>61.813000000000002</c:v>
                </c:pt>
                <c:pt idx="59">
                  <c:v>61.813000000000002</c:v>
                </c:pt>
                <c:pt idx="60">
                  <c:v>61.813000000000002</c:v>
                </c:pt>
                <c:pt idx="61">
                  <c:v>61.813000000000002</c:v>
                </c:pt>
                <c:pt idx="62">
                  <c:v>61.813000000000002</c:v>
                </c:pt>
                <c:pt idx="63">
                  <c:v>61.813000000000002</c:v>
                </c:pt>
                <c:pt idx="64">
                  <c:v>61.813000000000002</c:v>
                </c:pt>
                <c:pt idx="65">
                  <c:v>61.813000000000002</c:v>
                </c:pt>
                <c:pt idx="66">
                  <c:v>61.813000000000002</c:v>
                </c:pt>
                <c:pt idx="67">
                  <c:v>61.813000000000002</c:v>
                </c:pt>
                <c:pt idx="68">
                  <c:v>61.813000000000002</c:v>
                </c:pt>
                <c:pt idx="69">
                  <c:v>61.813000000000002</c:v>
                </c:pt>
                <c:pt idx="70">
                  <c:v>61.813000000000002</c:v>
                </c:pt>
                <c:pt idx="71">
                  <c:v>61.813000000000002</c:v>
                </c:pt>
                <c:pt idx="72">
                  <c:v>61.813000000000002</c:v>
                </c:pt>
                <c:pt idx="73">
                  <c:v>61.813000000000002</c:v>
                </c:pt>
                <c:pt idx="74">
                  <c:v>61.813000000000002</c:v>
                </c:pt>
                <c:pt idx="75">
                  <c:v>61.813000000000002</c:v>
                </c:pt>
                <c:pt idx="76">
                  <c:v>61.813000000000002</c:v>
                </c:pt>
                <c:pt idx="77">
                  <c:v>61.813000000000002</c:v>
                </c:pt>
                <c:pt idx="78">
                  <c:v>61.813000000000002</c:v>
                </c:pt>
                <c:pt idx="79">
                  <c:v>61.813000000000002</c:v>
                </c:pt>
                <c:pt idx="80">
                  <c:v>61.813000000000002</c:v>
                </c:pt>
                <c:pt idx="81">
                  <c:v>61.813000000000002</c:v>
                </c:pt>
                <c:pt idx="82">
                  <c:v>61.813000000000002</c:v>
                </c:pt>
                <c:pt idx="83">
                  <c:v>61.813000000000002</c:v>
                </c:pt>
                <c:pt idx="84">
                  <c:v>61.813000000000002</c:v>
                </c:pt>
                <c:pt idx="85">
                  <c:v>61.813000000000002</c:v>
                </c:pt>
                <c:pt idx="86">
                  <c:v>61.813000000000002</c:v>
                </c:pt>
                <c:pt idx="87">
                  <c:v>61.813000000000002</c:v>
                </c:pt>
                <c:pt idx="88">
                  <c:v>61.813000000000002</c:v>
                </c:pt>
                <c:pt idx="89">
                  <c:v>61.813000000000002</c:v>
                </c:pt>
              </c:numCache>
            </c:numRef>
          </c:yVal>
          <c:smooth val="0"/>
          <c:extLst>
            <c:ext xmlns:c16="http://schemas.microsoft.com/office/drawing/2014/chart" uri="{C3380CC4-5D6E-409C-BE32-E72D297353CC}">
              <c16:uniqueId val="{00000000-C50E-4058-9EE9-B014F3320EBC}"/>
            </c:ext>
          </c:extLst>
        </c:ser>
        <c:ser>
          <c:idx val="1"/>
          <c:order val="1"/>
          <c:tx>
            <c:strRef>
              <c:f>Sheet1!$C$1</c:f>
              <c:strCache>
                <c:ptCount val="1"/>
                <c:pt idx="0">
                  <c:v>Lung alone transplant (N=24,473)</c:v>
                </c:pt>
              </c:strCache>
            </c:strRef>
          </c:tx>
          <c:spPr>
            <a:ln w="41275">
              <a:solidFill>
                <a:srgbClr val="00B0F0"/>
              </a:solidFill>
            </a:ln>
          </c:spPr>
          <c:marker>
            <c:symbol val="none"/>
          </c:marker>
          <c:xVal>
            <c:numRef>
              <c:f>Sheet1!$A$2:$A$91</c:f>
              <c:numCache>
                <c:formatCode>General</c:formatCode>
                <c:ptCount val="9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numCache>
            </c:numRef>
          </c:xVal>
          <c:yVal>
            <c:numRef>
              <c:f>Sheet1!$C$2:$C$91</c:f>
              <c:numCache>
                <c:formatCode>General</c:formatCode>
                <c:ptCount val="90"/>
                <c:pt idx="0">
                  <c:v>100</c:v>
                </c:pt>
                <c:pt idx="1">
                  <c:v>99.992000000000004</c:v>
                </c:pt>
                <c:pt idx="2">
                  <c:v>99.959000000000003</c:v>
                </c:pt>
                <c:pt idx="3">
                  <c:v>99.808000000000007</c:v>
                </c:pt>
                <c:pt idx="4">
                  <c:v>99.5</c:v>
                </c:pt>
                <c:pt idx="5">
                  <c:v>98.962999999999994</c:v>
                </c:pt>
                <c:pt idx="6">
                  <c:v>95.682000000000002</c:v>
                </c:pt>
                <c:pt idx="7">
                  <c:v>91.376000000000005</c:v>
                </c:pt>
                <c:pt idx="8">
                  <c:v>90.847999999999999</c:v>
                </c:pt>
                <c:pt idx="9">
                  <c:v>90.677999999999997</c:v>
                </c:pt>
                <c:pt idx="10">
                  <c:v>90.647999999999996</c:v>
                </c:pt>
                <c:pt idx="11">
                  <c:v>90.617000000000004</c:v>
                </c:pt>
                <c:pt idx="12">
                  <c:v>90.581999999999994</c:v>
                </c:pt>
                <c:pt idx="13">
                  <c:v>90.519000000000005</c:v>
                </c:pt>
                <c:pt idx="14">
                  <c:v>90.474000000000004</c:v>
                </c:pt>
                <c:pt idx="15">
                  <c:v>90.322000000000003</c:v>
                </c:pt>
                <c:pt idx="16">
                  <c:v>89.725999999999999</c:v>
                </c:pt>
                <c:pt idx="17">
                  <c:v>88.397999999999996</c:v>
                </c:pt>
                <c:pt idx="18">
                  <c:v>84.22</c:v>
                </c:pt>
                <c:pt idx="19">
                  <c:v>79.727000000000004</c:v>
                </c:pt>
                <c:pt idx="20">
                  <c:v>78.778999999999996</c:v>
                </c:pt>
                <c:pt idx="21">
                  <c:v>78.481999999999999</c:v>
                </c:pt>
                <c:pt idx="22">
                  <c:v>78.349999999999994</c:v>
                </c:pt>
                <c:pt idx="23">
                  <c:v>78.247</c:v>
                </c:pt>
                <c:pt idx="24">
                  <c:v>78.191999999999993</c:v>
                </c:pt>
                <c:pt idx="25">
                  <c:v>78.126999999999995</c:v>
                </c:pt>
                <c:pt idx="26">
                  <c:v>77.995000000000005</c:v>
                </c:pt>
                <c:pt idx="27">
                  <c:v>77.793000000000006</c:v>
                </c:pt>
                <c:pt idx="28">
                  <c:v>77.037999999999997</c:v>
                </c:pt>
                <c:pt idx="29">
                  <c:v>75.376999999999995</c:v>
                </c:pt>
                <c:pt idx="30">
                  <c:v>71.730999999999995</c:v>
                </c:pt>
                <c:pt idx="31">
                  <c:v>68.521000000000001</c:v>
                </c:pt>
                <c:pt idx="32">
                  <c:v>67.685000000000002</c:v>
                </c:pt>
                <c:pt idx="33">
                  <c:v>67.432000000000002</c:v>
                </c:pt>
                <c:pt idx="34">
                  <c:v>67.346999999999994</c:v>
                </c:pt>
                <c:pt idx="35">
                  <c:v>67.307000000000002</c:v>
                </c:pt>
                <c:pt idx="36">
                  <c:v>67.278999999999996</c:v>
                </c:pt>
                <c:pt idx="37">
                  <c:v>67.162000000000006</c:v>
                </c:pt>
                <c:pt idx="38">
                  <c:v>67.055000000000007</c:v>
                </c:pt>
                <c:pt idx="39">
                  <c:v>66.748999999999995</c:v>
                </c:pt>
                <c:pt idx="40">
                  <c:v>66.134</c:v>
                </c:pt>
                <c:pt idx="41">
                  <c:v>64.710999999999999</c:v>
                </c:pt>
                <c:pt idx="42">
                  <c:v>61.771999999999998</c:v>
                </c:pt>
                <c:pt idx="43">
                  <c:v>58.905999999999999</c:v>
                </c:pt>
                <c:pt idx="44">
                  <c:v>58.140999999999998</c:v>
                </c:pt>
                <c:pt idx="45">
                  <c:v>57.991999999999997</c:v>
                </c:pt>
                <c:pt idx="46">
                  <c:v>57.896000000000001</c:v>
                </c:pt>
                <c:pt idx="47">
                  <c:v>57.838999999999999</c:v>
                </c:pt>
                <c:pt idx="48">
                  <c:v>57.764000000000003</c:v>
                </c:pt>
                <c:pt idx="49">
                  <c:v>57.710999999999999</c:v>
                </c:pt>
                <c:pt idx="50">
                  <c:v>57.554000000000002</c:v>
                </c:pt>
                <c:pt idx="51">
                  <c:v>57.274000000000001</c:v>
                </c:pt>
                <c:pt idx="52">
                  <c:v>56.627000000000002</c:v>
                </c:pt>
                <c:pt idx="53">
                  <c:v>55.338000000000001</c:v>
                </c:pt>
                <c:pt idx="54">
                  <c:v>52.923999999999999</c:v>
                </c:pt>
                <c:pt idx="55">
                  <c:v>50.683999999999997</c:v>
                </c:pt>
                <c:pt idx="56">
                  <c:v>50.274000000000001</c:v>
                </c:pt>
                <c:pt idx="57">
                  <c:v>50.110999999999997</c:v>
                </c:pt>
                <c:pt idx="58">
                  <c:v>50.061999999999998</c:v>
                </c:pt>
                <c:pt idx="59">
                  <c:v>50.023000000000003</c:v>
                </c:pt>
                <c:pt idx="60">
                  <c:v>50.003</c:v>
                </c:pt>
                <c:pt idx="61">
                  <c:v>49.914999999999999</c:v>
                </c:pt>
                <c:pt idx="62">
                  <c:v>49.777000000000001</c:v>
                </c:pt>
                <c:pt idx="63">
                  <c:v>49.558</c:v>
                </c:pt>
                <c:pt idx="64">
                  <c:v>49.024999999999999</c:v>
                </c:pt>
                <c:pt idx="65">
                  <c:v>47.875</c:v>
                </c:pt>
                <c:pt idx="66">
                  <c:v>45.323</c:v>
                </c:pt>
                <c:pt idx="67">
                  <c:v>43.603999999999999</c:v>
                </c:pt>
                <c:pt idx="68">
                  <c:v>43.145000000000003</c:v>
                </c:pt>
                <c:pt idx="69">
                  <c:v>43.05</c:v>
                </c:pt>
                <c:pt idx="70">
                  <c:v>43.002000000000002</c:v>
                </c:pt>
                <c:pt idx="71">
                  <c:v>42.965000000000003</c:v>
                </c:pt>
                <c:pt idx="72">
                  <c:v>42.914000000000001</c:v>
                </c:pt>
                <c:pt idx="73">
                  <c:v>42.887</c:v>
                </c:pt>
                <c:pt idx="74">
                  <c:v>42.744999999999997</c:v>
                </c:pt>
                <c:pt idx="75">
                  <c:v>42.445999999999998</c:v>
                </c:pt>
                <c:pt idx="76">
                  <c:v>41.817999999999998</c:v>
                </c:pt>
                <c:pt idx="77">
                  <c:v>40.741999999999997</c:v>
                </c:pt>
                <c:pt idx="78">
                  <c:v>39.115000000000002</c:v>
                </c:pt>
                <c:pt idx="79">
                  <c:v>37.28</c:v>
                </c:pt>
                <c:pt idx="80">
                  <c:v>36.957999999999998</c:v>
                </c:pt>
                <c:pt idx="81">
                  <c:v>36.795999999999999</c:v>
                </c:pt>
                <c:pt idx="82">
                  <c:v>36.780999999999999</c:v>
                </c:pt>
                <c:pt idx="83">
                  <c:v>36.765000000000001</c:v>
                </c:pt>
                <c:pt idx="84">
                  <c:v>36.75</c:v>
                </c:pt>
                <c:pt idx="85">
                  <c:v>36.662999999999997</c:v>
                </c:pt>
                <c:pt idx="86">
                  <c:v>36.61</c:v>
                </c:pt>
                <c:pt idx="87">
                  <c:v>36.414000000000001</c:v>
                </c:pt>
                <c:pt idx="88">
                  <c:v>35.838999999999999</c:v>
                </c:pt>
                <c:pt idx="89">
                  <c:v>34.994</c:v>
                </c:pt>
              </c:numCache>
            </c:numRef>
          </c:yVal>
          <c:smooth val="0"/>
          <c:extLst>
            <c:ext xmlns:c16="http://schemas.microsoft.com/office/drawing/2014/chart" uri="{C3380CC4-5D6E-409C-BE32-E72D297353CC}">
              <c16:uniqueId val="{00000001-C50E-4058-9EE9-B014F3320EBC}"/>
            </c:ext>
          </c:extLst>
        </c:ser>
        <c:ser>
          <c:idx val="2"/>
          <c:order val="2"/>
          <c:tx>
            <c:strRef>
              <c:f>Sheet1!$D$1</c:f>
              <c:strCache>
                <c:ptCount val="1"/>
                <c:pt idx="0">
                  <c:v>Heart-lung alone transplant (N=478)</c:v>
                </c:pt>
              </c:strCache>
            </c:strRef>
          </c:tx>
          <c:spPr>
            <a:ln w="41275">
              <a:solidFill>
                <a:srgbClr val="9966FF"/>
              </a:solidFill>
            </a:ln>
          </c:spPr>
          <c:marker>
            <c:symbol val="none"/>
          </c:marker>
          <c:xVal>
            <c:numRef>
              <c:f>Sheet1!$A$2:$A$91</c:f>
              <c:numCache>
                <c:formatCode>General</c:formatCode>
                <c:ptCount val="9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numCache>
            </c:numRef>
          </c:xVal>
          <c:yVal>
            <c:numRef>
              <c:f>Sheet1!$D$2:$D$91</c:f>
              <c:numCache>
                <c:formatCode>General</c:formatCode>
                <c:ptCount val="90"/>
                <c:pt idx="0">
                  <c:v>100</c:v>
                </c:pt>
                <c:pt idx="1">
                  <c:v>100</c:v>
                </c:pt>
                <c:pt idx="2">
                  <c:v>99.790999999999997</c:v>
                </c:pt>
                <c:pt idx="3">
                  <c:v>99.581999999999994</c:v>
                </c:pt>
                <c:pt idx="4">
                  <c:v>99.581999999999994</c:v>
                </c:pt>
                <c:pt idx="5">
                  <c:v>99.159000000000006</c:v>
                </c:pt>
                <c:pt idx="6">
                  <c:v>98.094999999999999</c:v>
                </c:pt>
                <c:pt idx="7">
                  <c:v>93.177000000000007</c:v>
                </c:pt>
                <c:pt idx="8">
                  <c:v>92.745000000000005</c:v>
                </c:pt>
                <c:pt idx="9">
                  <c:v>92.094999999999999</c:v>
                </c:pt>
                <c:pt idx="10">
                  <c:v>91.876999999999995</c:v>
                </c:pt>
                <c:pt idx="11">
                  <c:v>91.876999999999995</c:v>
                </c:pt>
                <c:pt idx="12">
                  <c:v>91.650999999999996</c:v>
                </c:pt>
                <c:pt idx="13">
                  <c:v>91.650999999999996</c:v>
                </c:pt>
                <c:pt idx="14">
                  <c:v>91.650999999999996</c:v>
                </c:pt>
                <c:pt idx="15">
                  <c:v>91.650999999999996</c:v>
                </c:pt>
                <c:pt idx="16">
                  <c:v>91.137</c:v>
                </c:pt>
                <c:pt idx="17">
                  <c:v>90.102000000000004</c:v>
                </c:pt>
                <c:pt idx="18">
                  <c:v>88.284999999999997</c:v>
                </c:pt>
                <c:pt idx="19">
                  <c:v>85.397000000000006</c:v>
                </c:pt>
                <c:pt idx="20">
                  <c:v>84.869</c:v>
                </c:pt>
                <c:pt idx="21">
                  <c:v>84.603999999999999</c:v>
                </c:pt>
                <c:pt idx="22">
                  <c:v>84.072000000000003</c:v>
                </c:pt>
                <c:pt idx="23">
                  <c:v>84.072000000000003</c:v>
                </c:pt>
                <c:pt idx="24">
                  <c:v>84.072000000000003</c:v>
                </c:pt>
                <c:pt idx="25">
                  <c:v>84.072000000000003</c:v>
                </c:pt>
                <c:pt idx="26">
                  <c:v>84.072000000000003</c:v>
                </c:pt>
                <c:pt idx="27">
                  <c:v>83.774000000000001</c:v>
                </c:pt>
                <c:pt idx="28">
                  <c:v>82.563999999999993</c:v>
                </c:pt>
                <c:pt idx="29">
                  <c:v>81.349999999999994</c:v>
                </c:pt>
                <c:pt idx="30">
                  <c:v>78.617999999999995</c:v>
                </c:pt>
                <c:pt idx="31">
                  <c:v>75.269000000000005</c:v>
                </c:pt>
                <c:pt idx="32">
                  <c:v>74.045000000000002</c:v>
                </c:pt>
                <c:pt idx="33">
                  <c:v>73.736999999999995</c:v>
                </c:pt>
                <c:pt idx="34">
                  <c:v>73.12</c:v>
                </c:pt>
                <c:pt idx="35">
                  <c:v>73.12</c:v>
                </c:pt>
                <c:pt idx="36">
                  <c:v>73.12</c:v>
                </c:pt>
                <c:pt idx="37">
                  <c:v>72.784999999999997</c:v>
                </c:pt>
                <c:pt idx="38">
                  <c:v>72.784999999999997</c:v>
                </c:pt>
                <c:pt idx="39">
                  <c:v>72.784999999999997</c:v>
                </c:pt>
                <c:pt idx="40">
                  <c:v>72.784999999999997</c:v>
                </c:pt>
                <c:pt idx="41">
                  <c:v>72.091999999999999</c:v>
                </c:pt>
                <c:pt idx="42">
                  <c:v>69.307000000000002</c:v>
                </c:pt>
                <c:pt idx="43">
                  <c:v>67.906999999999996</c:v>
                </c:pt>
                <c:pt idx="44">
                  <c:v>67.204999999999998</c:v>
                </c:pt>
                <c:pt idx="45">
                  <c:v>66.144000000000005</c:v>
                </c:pt>
                <c:pt idx="46">
                  <c:v>66.144000000000005</c:v>
                </c:pt>
                <c:pt idx="47">
                  <c:v>66.144000000000005</c:v>
                </c:pt>
                <c:pt idx="48">
                  <c:v>66.144000000000005</c:v>
                </c:pt>
                <c:pt idx="49">
                  <c:v>66.144000000000005</c:v>
                </c:pt>
                <c:pt idx="50">
                  <c:v>65.768000000000001</c:v>
                </c:pt>
                <c:pt idx="51">
                  <c:v>65.768000000000001</c:v>
                </c:pt>
                <c:pt idx="52">
                  <c:v>65.768000000000001</c:v>
                </c:pt>
                <c:pt idx="53">
                  <c:v>64.998999999999995</c:v>
                </c:pt>
                <c:pt idx="54">
                  <c:v>62.307000000000002</c:v>
                </c:pt>
                <c:pt idx="55">
                  <c:v>59.988999999999997</c:v>
                </c:pt>
                <c:pt idx="56">
                  <c:v>58.426000000000002</c:v>
                </c:pt>
                <c:pt idx="57">
                  <c:v>57.636000000000003</c:v>
                </c:pt>
                <c:pt idx="58">
                  <c:v>57.636000000000003</c:v>
                </c:pt>
                <c:pt idx="59">
                  <c:v>57.636000000000003</c:v>
                </c:pt>
                <c:pt idx="60">
                  <c:v>57.636000000000003</c:v>
                </c:pt>
                <c:pt idx="61">
                  <c:v>57.636000000000003</c:v>
                </c:pt>
                <c:pt idx="62">
                  <c:v>57.636000000000003</c:v>
                </c:pt>
                <c:pt idx="63">
                  <c:v>57.636000000000003</c:v>
                </c:pt>
                <c:pt idx="64">
                  <c:v>57.636000000000003</c:v>
                </c:pt>
                <c:pt idx="65">
                  <c:v>55.915999999999997</c:v>
                </c:pt>
                <c:pt idx="66">
                  <c:v>54.195</c:v>
                </c:pt>
                <c:pt idx="67">
                  <c:v>52.905000000000001</c:v>
                </c:pt>
                <c:pt idx="68">
                  <c:v>52.475000000000001</c:v>
                </c:pt>
                <c:pt idx="69">
                  <c:v>52.475000000000001</c:v>
                </c:pt>
                <c:pt idx="70">
                  <c:v>52.475000000000001</c:v>
                </c:pt>
                <c:pt idx="71">
                  <c:v>52.475000000000001</c:v>
                </c:pt>
                <c:pt idx="72">
                  <c:v>52.475000000000001</c:v>
                </c:pt>
                <c:pt idx="73">
                  <c:v>52.475000000000001</c:v>
                </c:pt>
                <c:pt idx="74">
                  <c:v>52.475000000000001</c:v>
                </c:pt>
                <c:pt idx="75">
                  <c:v>52.475000000000001</c:v>
                </c:pt>
                <c:pt idx="76">
                  <c:v>52.475000000000001</c:v>
                </c:pt>
                <c:pt idx="77">
                  <c:v>51.524999999999999</c:v>
                </c:pt>
                <c:pt idx="78">
                  <c:v>50.570999999999998</c:v>
                </c:pt>
                <c:pt idx="79">
                  <c:v>49.612000000000002</c:v>
                </c:pt>
                <c:pt idx="80">
                  <c:v>48.643999999999998</c:v>
                </c:pt>
                <c:pt idx="81">
                  <c:v>48.158000000000001</c:v>
                </c:pt>
                <c:pt idx="82">
                  <c:v>47.670999999999999</c:v>
                </c:pt>
                <c:pt idx="83">
                  <c:v>47.670999999999999</c:v>
                </c:pt>
                <c:pt idx="84">
                  <c:v>47.146999999999998</c:v>
                </c:pt>
                <c:pt idx="85">
                  <c:v>47.146999999999998</c:v>
                </c:pt>
                <c:pt idx="86">
                  <c:v>47.146999999999998</c:v>
                </c:pt>
                <c:pt idx="87">
                  <c:v>47.146999999999998</c:v>
                </c:pt>
                <c:pt idx="88">
                  <c:v>47.146999999999998</c:v>
                </c:pt>
                <c:pt idx="89">
                  <c:v>46.564999999999998</c:v>
                </c:pt>
              </c:numCache>
            </c:numRef>
          </c:yVal>
          <c:smooth val="0"/>
          <c:extLst>
            <c:ext xmlns:c16="http://schemas.microsoft.com/office/drawing/2014/chart" uri="{C3380CC4-5D6E-409C-BE32-E72D297353CC}">
              <c16:uniqueId val="{00000000-52A5-47AE-AF77-7C9C49E06869}"/>
            </c:ext>
          </c:extLst>
        </c:ser>
        <c:dLbls>
          <c:showLegendKey val="0"/>
          <c:showVal val="0"/>
          <c:showCatName val="0"/>
          <c:showSerName val="0"/>
          <c:showPercent val="0"/>
          <c:showBubbleSize val="0"/>
        </c:dLbls>
        <c:axId val="640116232"/>
        <c:axId val="640114272"/>
      </c:scatterChart>
      <c:valAx>
        <c:axId val="640116232"/>
        <c:scaling>
          <c:orientation val="minMax"/>
          <c:max val="6"/>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0114272"/>
        <c:crosses val="autoZero"/>
        <c:crossBetween val="midCat"/>
        <c:majorUnit val="1"/>
      </c:valAx>
      <c:valAx>
        <c:axId val="6401142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800" b="1" i="0" baseline="0" dirty="0" smtClean="0">
                    <a:effectLst/>
                  </a:rPr>
                  <a:t>Freedom from BOS (%)</a:t>
                </a:r>
                <a:endParaRPr lang="en-US" sz="1600" dirty="0">
                  <a:effectLst/>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4011623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068067265928042"/>
          <c:y val="0.68618704888451454"/>
          <c:w val="0.40308306041390846"/>
          <c:h val="0.16784079724409445"/>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Lung-liver (N=68)</c:v>
                </c:pt>
                <c:pt idx="1">
                  <c:v>Lung-kidney (N=39)</c:v>
                </c:pt>
                <c:pt idx="2">
                  <c:v>Lung alone (N=29,736)</c:v>
                </c:pt>
              </c:strCache>
            </c:strRef>
          </c:cat>
          <c:val>
            <c:numRef>
              <c:f>Sheet1!$B$2:$D$2</c:f>
              <c:numCache>
                <c:formatCode>General</c:formatCode>
                <c:ptCount val="3"/>
                <c:pt idx="0">
                  <c:v>4.4118000000000004</c:v>
                </c:pt>
                <c:pt idx="1">
                  <c:v>0</c:v>
                </c:pt>
                <c:pt idx="2">
                  <c:v>6.4231999999999996</c:v>
                </c:pt>
              </c:numCache>
            </c:numRef>
          </c:val>
          <c:extLst>
            <c:ext xmlns:c16="http://schemas.microsoft.com/office/drawing/2014/chart" uri="{C3380CC4-5D6E-409C-BE32-E72D297353CC}">
              <c16:uniqueId val="{00000000-202C-4317-87A9-91E8971C7475}"/>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Lung-liver (N=68)</c:v>
                </c:pt>
                <c:pt idx="1">
                  <c:v>Lung-kidney (N=39)</c:v>
                </c:pt>
                <c:pt idx="2">
                  <c:v>Lung alone (N=29,736)</c:v>
                </c:pt>
              </c:strCache>
            </c:strRef>
          </c:cat>
          <c:val>
            <c:numRef>
              <c:f>Sheet1!$B$3:$D$3</c:f>
              <c:numCache>
                <c:formatCode>General</c:formatCode>
                <c:ptCount val="3"/>
                <c:pt idx="0">
                  <c:v>2.9411999999999998</c:v>
                </c:pt>
                <c:pt idx="1">
                  <c:v>10.256399999999999</c:v>
                </c:pt>
                <c:pt idx="2">
                  <c:v>14.353</c:v>
                </c:pt>
              </c:numCache>
            </c:numRef>
          </c:val>
          <c:extLst>
            <c:ext xmlns:c16="http://schemas.microsoft.com/office/drawing/2014/chart" uri="{C3380CC4-5D6E-409C-BE32-E72D297353CC}">
              <c16:uniqueId val="{00000001-202C-4317-87A9-91E8971C7475}"/>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Lung-liver (N=68)</c:v>
                </c:pt>
                <c:pt idx="1">
                  <c:v>Lung-kidney (N=39)</c:v>
                </c:pt>
                <c:pt idx="2">
                  <c:v>Lung alone (N=29,736)</c:v>
                </c:pt>
              </c:strCache>
            </c:strRef>
          </c:cat>
          <c:val>
            <c:numRef>
              <c:f>Sheet1!$B$4:$D$4</c:f>
              <c:numCache>
                <c:formatCode>General</c:formatCode>
                <c:ptCount val="3"/>
                <c:pt idx="0">
                  <c:v>7.3529</c:v>
                </c:pt>
                <c:pt idx="1">
                  <c:v>17.948699999999999</c:v>
                </c:pt>
                <c:pt idx="2">
                  <c:v>19.948899999999998</c:v>
                </c:pt>
              </c:numCache>
            </c:numRef>
          </c:val>
          <c:extLst>
            <c:ext xmlns:c16="http://schemas.microsoft.com/office/drawing/2014/chart" uri="{C3380CC4-5D6E-409C-BE32-E72D297353CC}">
              <c16:uniqueId val="{00000002-202C-4317-87A9-91E8971C7475}"/>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Lung-liver (N=68)</c:v>
                </c:pt>
                <c:pt idx="1">
                  <c:v>Lung-kidney (N=39)</c:v>
                </c:pt>
                <c:pt idx="2">
                  <c:v>Lung alone (N=29,736)</c:v>
                </c:pt>
              </c:strCache>
            </c:strRef>
          </c:cat>
          <c:val>
            <c:numRef>
              <c:f>Sheet1!$B$5:$D$5</c:f>
              <c:numCache>
                <c:formatCode>General</c:formatCode>
                <c:ptCount val="3"/>
                <c:pt idx="0">
                  <c:v>17.647099999999998</c:v>
                </c:pt>
                <c:pt idx="1">
                  <c:v>15.384600000000001</c:v>
                </c:pt>
                <c:pt idx="2">
                  <c:v>22.898199999999999</c:v>
                </c:pt>
              </c:numCache>
            </c:numRef>
          </c:val>
          <c:extLst>
            <c:ext xmlns:c16="http://schemas.microsoft.com/office/drawing/2014/chart" uri="{C3380CC4-5D6E-409C-BE32-E72D297353CC}">
              <c16:uniqueId val="{00000003-202C-4317-87A9-91E8971C7475}"/>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Lung-liver (N=68)</c:v>
                </c:pt>
                <c:pt idx="1">
                  <c:v>Lung-kidney (N=39)</c:v>
                </c:pt>
                <c:pt idx="2">
                  <c:v>Lung alone (N=29,736)</c:v>
                </c:pt>
              </c:strCache>
            </c:strRef>
          </c:cat>
          <c:val>
            <c:numRef>
              <c:f>Sheet1!$B$6:$D$6</c:f>
              <c:numCache>
                <c:formatCode>General</c:formatCode>
                <c:ptCount val="3"/>
                <c:pt idx="0">
                  <c:v>19.117599999999999</c:v>
                </c:pt>
                <c:pt idx="1">
                  <c:v>7.6923000000000004</c:v>
                </c:pt>
                <c:pt idx="2">
                  <c:v>11.662599999999999</c:v>
                </c:pt>
              </c:numCache>
            </c:numRef>
          </c:val>
          <c:extLst>
            <c:ext xmlns:c16="http://schemas.microsoft.com/office/drawing/2014/chart" uri="{C3380CC4-5D6E-409C-BE32-E72D297353CC}">
              <c16:uniqueId val="{00000004-202C-4317-87A9-91E8971C7475}"/>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Lung-liver (N=68)</c:v>
                </c:pt>
                <c:pt idx="1">
                  <c:v>Lung-kidney (N=39)</c:v>
                </c:pt>
                <c:pt idx="2">
                  <c:v>Lung alone (N=29,736)</c:v>
                </c:pt>
              </c:strCache>
            </c:strRef>
          </c:cat>
          <c:val>
            <c:numRef>
              <c:f>Sheet1!$B$7:$D$7</c:f>
              <c:numCache>
                <c:formatCode>General</c:formatCode>
                <c:ptCount val="3"/>
                <c:pt idx="0">
                  <c:v>48.529400000000003</c:v>
                </c:pt>
                <c:pt idx="1">
                  <c:v>48.7179</c:v>
                </c:pt>
                <c:pt idx="2">
                  <c:v>24.714200000000002</c:v>
                </c:pt>
              </c:numCache>
            </c:numRef>
          </c:val>
          <c:extLst>
            <c:ext xmlns:c16="http://schemas.microsoft.com/office/drawing/2014/chart" uri="{C3380CC4-5D6E-409C-BE32-E72D297353CC}">
              <c16:uniqueId val="{00000005-202C-4317-87A9-91E8971C7475}"/>
            </c:ext>
          </c:extLst>
        </c:ser>
        <c:dLbls>
          <c:showLegendKey val="0"/>
          <c:showVal val="0"/>
          <c:showCatName val="0"/>
          <c:showSerName val="0"/>
          <c:showPercent val="0"/>
          <c:showBubbleSize val="0"/>
        </c:dLbls>
        <c:gapWidth val="40"/>
        <c:overlap val="100"/>
        <c:axId val="640112704"/>
        <c:axId val="640527680"/>
      </c:barChart>
      <c:catAx>
        <c:axId val="64011270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0527680"/>
        <c:crosses val="autoZero"/>
        <c:auto val="1"/>
        <c:lblAlgn val="ctr"/>
        <c:lblOffset val="100"/>
        <c:noMultiLvlLbl val="0"/>
      </c:catAx>
      <c:valAx>
        <c:axId val="64052768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40112704"/>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16982140976"/>
          <c:y val="0.11330193427217213"/>
          <c:w val="0.88209416325202572"/>
          <c:h val="0.73371702567492192"/>
        </c:manualLayout>
      </c:layout>
      <c:barChart>
        <c:barDir val="col"/>
        <c:grouping val="clustered"/>
        <c:varyColors val="0"/>
        <c:ser>
          <c:idx val="0"/>
          <c:order val="0"/>
          <c:tx>
            <c:strRef>
              <c:f>Sheet1!$B$1</c:f>
              <c:strCache>
                <c:ptCount val="1"/>
                <c:pt idx="0">
                  <c:v>Lung-liver (N=46)</c:v>
                </c:pt>
              </c:strCache>
            </c:strRef>
          </c:tx>
          <c:spPr>
            <a:gradFill flip="none" rotWithShape="1">
              <a:gsLst>
                <a:gs pos="0">
                  <a:srgbClr val="006600"/>
                </a:gs>
                <a:gs pos="50000">
                  <a:srgbClr val="00FF00"/>
                </a:gs>
                <a:gs pos="100000">
                  <a:srgbClr val="00660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6.5220000000000002</c:v>
                </c:pt>
                <c:pt idx="1">
                  <c:v>91.304000000000002</c:v>
                </c:pt>
                <c:pt idx="2">
                  <c:v>6.5220000000000002</c:v>
                </c:pt>
                <c:pt idx="3">
                  <c:v>56.521999999999998</c:v>
                </c:pt>
                <c:pt idx="4">
                  <c:v>10.87</c:v>
                </c:pt>
                <c:pt idx="5">
                  <c:v>100</c:v>
                </c:pt>
              </c:numCache>
            </c:numRef>
          </c:val>
          <c:extLst>
            <c:ext xmlns:c16="http://schemas.microsoft.com/office/drawing/2014/chart" uri="{C3380CC4-5D6E-409C-BE32-E72D297353CC}">
              <c16:uniqueId val="{00000000-3D48-4CDC-8068-F4B538D7EC03}"/>
            </c:ext>
          </c:extLst>
        </c:ser>
        <c:ser>
          <c:idx val="1"/>
          <c:order val="1"/>
          <c:tx>
            <c:strRef>
              <c:f>Sheet1!$C$1</c:f>
              <c:strCache>
                <c:ptCount val="1"/>
                <c:pt idx="0">
                  <c:v>Lung-kidney (N=24)</c:v>
                </c:pt>
              </c:strCache>
            </c:strRef>
          </c:tx>
          <c:spPr>
            <a:gradFill>
              <a:gsLst>
                <a:gs pos="0">
                  <a:schemeClr val="tx2">
                    <a:lumMod val="75000"/>
                  </a:schemeClr>
                </a:gs>
                <a:gs pos="50000">
                  <a:srgbClr val="FFFF00"/>
                </a:gs>
                <a:gs pos="100000">
                  <a:schemeClr val="tx2">
                    <a:lumMod val="75000"/>
                  </a:schemeClr>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0</c:v>
                </c:pt>
                <c:pt idx="1">
                  <c:v>100</c:v>
                </c:pt>
                <c:pt idx="2">
                  <c:v>8.3330000000000002</c:v>
                </c:pt>
                <c:pt idx="3">
                  <c:v>75</c:v>
                </c:pt>
                <c:pt idx="4">
                  <c:v>16.667000000000002</c:v>
                </c:pt>
                <c:pt idx="5">
                  <c:v>100</c:v>
                </c:pt>
              </c:numCache>
            </c:numRef>
          </c:val>
          <c:extLst>
            <c:ext xmlns:c16="http://schemas.microsoft.com/office/drawing/2014/chart" uri="{C3380CC4-5D6E-409C-BE32-E72D297353CC}">
              <c16:uniqueId val="{00000001-3D48-4CDC-8068-F4B538D7EC03}"/>
            </c:ext>
          </c:extLst>
        </c:ser>
        <c:ser>
          <c:idx val="2"/>
          <c:order val="2"/>
          <c:tx>
            <c:strRef>
              <c:f>Sheet1!$D$1</c:f>
              <c:strCache>
                <c:ptCount val="1"/>
                <c:pt idx="0">
                  <c:v>Lung alone (N=17,935)</c:v>
                </c:pt>
              </c:strCache>
            </c:strRef>
          </c:tx>
          <c:spPr>
            <a:gradFill>
              <a:gsLst>
                <a:gs pos="0">
                  <a:srgbClr val="0070C0"/>
                </a:gs>
                <a:gs pos="50000">
                  <a:srgbClr val="00B0F0"/>
                </a:gs>
                <a:gs pos="100000">
                  <a:srgbClr val="0070C0"/>
                </a:gs>
              </a:gsLst>
              <a:lin ang="10800000" scaled="1"/>
            </a:gradFill>
            <a:ln>
              <a:solidFill>
                <a:srgbClr val="000000"/>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9.7799999999999994</c:v>
                </c:pt>
                <c:pt idx="1">
                  <c:v>89.122</c:v>
                </c:pt>
                <c:pt idx="2">
                  <c:v>6.875</c:v>
                </c:pt>
                <c:pt idx="3">
                  <c:v>69.819000000000003</c:v>
                </c:pt>
                <c:pt idx="4">
                  <c:v>22.318999999999999</c:v>
                </c:pt>
                <c:pt idx="5">
                  <c:v>100</c:v>
                </c:pt>
              </c:numCache>
            </c:numRef>
          </c:val>
          <c:extLst>
            <c:ext xmlns:c16="http://schemas.microsoft.com/office/drawing/2014/chart" uri="{C3380CC4-5D6E-409C-BE32-E72D297353CC}">
              <c16:uniqueId val="{00000002-3D48-4CDC-8068-F4B538D7EC03}"/>
            </c:ext>
          </c:extLst>
        </c:ser>
        <c:dLbls>
          <c:showLegendKey val="0"/>
          <c:showVal val="0"/>
          <c:showCatName val="0"/>
          <c:showSerName val="0"/>
          <c:showPercent val="0"/>
          <c:showBubbleSize val="0"/>
        </c:dLbls>
        <c:gapWidth val="35"/>
        <c:axId val="640526896"/>
        <c:axId val="640529248"/>
      </c:barChart>
      <c:catAx>
        <c:axId val="640526896"/>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0529248"/>
        <c:crosses val="autoZero"/>
        <c:auto val="1"/>
        <c:lblAlgn val="ctr"/>
        <c:lblOffset val="100"/>
        <c:tickLblSkip val="1"/>
        <c:noMultiLvlLbl val="0"/>
      </c:catAx>
      <c:valAx>
        <c:axId val="6405292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87328914399129E-2"/>
              <c:y val="0.2869506481610443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40526896"/>
        <c:crosses val="autoZero"/>
        <c:crossBetween val="between"/>
        <c:majorUnit val="20"/>
      </c:valAx>
      <c:spPr>
        <a:noFill/>
        <a:ln>
          <a:solidFill>
            <a:schemeClr val="bg2"/>
          </a:solidFill>
        </a:ln>
      </c:spPr>
    </c:plotArea>
    <c:legend>
      <c:legendPos val="r"/>
      <c:layout>
        <c:manualLayout>
          <c:xMode val="edge"/>
          <c:yMode val="edge"/>
          <c:x val="0.10125354575930862"/>
          <c:y val="1.6373879989139712E-2"/>
          <c:w val="0.882128905401803"/>
          <c:h val="8.2584671937630263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39325212554"/>
          <c:y val="2.4784369626210612E-2"/>
          <c:w val="0.52967875810395482"/>
          <c:h val="0.85671507001982672"/>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Lung-liver
(N=46)</c:v>
                </c:pt>
                <c:pt idx="1">
                  <c:v>Lung-kidney (N=24)</c:v>
                </c:pt>
                <c:pt idx="2">
                  <c:v>Lung alone (N=17,935)</c:v>
                </c:pt>
              </c:strCache>
            </c:strRef>
          </c:cat>
          <c:val>
            <c:numRef>
              <c:f>Sheet1!$B$2:$D$2</c:f>
              <c:numCache>
                <c:formatCode>General</c:formatCode>
                <c:ptCount val="3"/>
                <c:pt idx="0">
                  <c:v>0</c:v>
                </c:pt>
                <c:pt idx="1">
                  <c:v>0</c:v>
                </c:pt>
                <c:pt idx="2">
                  <c:v>511</c:v>
                </c:pt>
              </c:numCache>
            </c:numRef>
          </c:val>
          <c:extLst>
            <c:ext xmlns:c16="http://schemas.microsoft.com/office/drawing/2014/chart" uri="{C3380CC4-5D6E-409C-BE32-E72D297353CC}">
              <c16:uniqueId val="{00000003-BFAB-4541-9814-3AC1799040DA}"/>
            </c:ext>
          </c:extLst>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Lung-liver
(N=46)</c:v>
                </c:pt>
                <c:pt idx="1">
                  <c:v>Lung-kidney (N=24)</c:v>
                </c:pt>
                <c:pt idx="2">
                  <c:v>Lung alone (N=17,935)</c:v>
                </c:pt>
              </c:strCache>
            </c:strRef>
          </c:cat>
          <c:val>
            <c:numRef>
              <c:f>Sheet1!$B$3:$D$3</c:f>
              <c:numCache>
                <c:formatCode>General</c:formatCode>
                <c:ptCount val="3"/>
                <c:pt idx="0">
                  <c:v>1</c:v>
                </c:pt>
                <c:pt idx="1">
                  <c:v>0</c:v>
                </c:pt>
                <c:pt idx="2">
                  <c:v>880</c:v>
                </c:pt>
              </c:numCache>
            </c:numRef>
          </c:val>
          <c:extLst>
            <c:ext xmlns:c16="http://schemas.microsoft.com/office/drawing/2014/chart" uri="{C3380CC4-5D6E-409C-BE32-E72D297353CC}">
              <c16:uniqueId val="{00000004-BFAB-4541-9814-3AC1799040DA}"/>
            </c:ext>
          </c:extLst>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invertIfNegative val="0"/>
          <c:cat>
            <c:strRef>
              <c:f>Sheet1!$B$1:$D$1</c:f>
              <c:strCache>
                <c:ptCount val="3"/>
                <c:pt idx="0">
                  <c:v>Lung-liver
(N=46)</c:v>
                </c:pt>
                <c:pt idx="1">
                  <c:v>Lung-kidney (N=24)</c:v>
                </c:pt>
                <c:pt idx="2">
                  <c:v>Lung alone (N=17,935)</c:v>
                </c:pt>
              </c:strCache>
            </c:strRef>
          </c:cat>
          <c:val>
            <c:numRef>
              <c:f>Sheet1!$B$4:$D$4</c:f>
              <c:numCache>
                <c:formatCode>General</c:formatCode>
                <c:ptCount val="3"/>
                <c:pt idx="0">
                  <c:v>4</c:v>
                </c:pt>
                <c:pt idx="1">
                  <c:v>4</c:v>
                </c:pt>
                <c:pt idx="2">
                  <c:v>3130</c:v>
                </c:pt>
              </c:numCache>
            </c:numRef>
          </c:val>
          <c:extLst>
            <c:ext xmlns:c16="http://schemas.microsoft.com/office/drawing/2014/chart" uri="{C3380CC4-5D6E-409C-BE32-E72D297353CC}">
              <c16:uniqueId val="{00000005-BFAB-4541-9814-3AC1799040DA}"/>
            </c:ext>
          </c:extLst>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Sheet1!$B$1:$D$1</c:f>
              <c:strCache>
                <c:ptCount val="3"/>
                <c:pt idx="0">
                  <c:v>Lung-liver
(N=46)</c:v>
                </c:pt>
                <c:pt idx="1">
                  <c:v>Lung-kidney (N=24)</c:v>
                </c:pt>
                <c:pt idx="2">
                  <c:v>Lung alone (N=17,935)</c:v>
                </c:pt>
              </c:strCache>
            </c:strRef>
          </c:cat>
          <c:val>
            <c:numRef>
              <c:f>Sheet1!$B$5:$D$5</c:f>
              <c:numCache>
                <c:formatCode>General</c:formatCode>
                <c:ptCount val="3"/>
                <c:pt idx="0">
                  <c:v>25</c:v>
                </c:pt>
                <c:pt idx="1">
                  <c:v>16</c:v>
                </c:pt>
                <c:pt idx="2">
                  <c:v>10674</c:v>
                </c:pt>
              </c:numCache>
            </c:numRef>
          </c:val>
          <c:extLst>
            <c:ext xmlns:c16="http://schemas.microsoft.com/office/drawing/2014/chart" uri="{C3380CC4-5D6E-409C-BE32-E72D297353CC}">
              <c16:uniqueId val="{00000006-BFAB-4541-9814-3AC1799040DA}"/>
            </c:ext>
          </c:extLst>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Sheet1!$B$1:$D$1</c:f>
              <c:strCache>
                <c:ptCount val="3"/>
                <c:pt idx="0">
                  <c:v>Lung-liver
(N=46)</c:v>
                </c:pt>
                <c:pt idx="1">
                  <c:v>Lung-kidney (N=24)</c:v>
                </c:pt>
                <c:pt idx="2">
                  <c:v>Lung alone (N=17,935)</c:v>
                </c:pt>
              </c:strCache>
            </c:strRef>
          </c:cat>
          <c:val>
            <c:numRef>
              <c:f>Sheet1!$B$6:$D$6</c:f>
              <c:numCache>
                <c:formatCode>General</c:formatCode>
                <c:ptCount val="3"/>
                <c:pt idx="0">
                  <c:v>2</c:v>
                </c:pt>
                <c:pt idx="1">
                  <c:v>0</c:v>
                </c:pt>
                <c:pt idx="2">
                  <c:v>229</c:v>
                </c:pt>
              </c:numCache>
            </c:numRef>
          </c:val>
          <c:extLst>
            <c:ext xmlns:c16="http://schemas.microsoft.com/office/drawing/2014/chart" uri="{C3380CC4-5D6E-409C-BE32-E72D297353CC}">
              <c16:uniqueId val="{00000007-BFAB-4541-9814-3AC1799040DA}"/>
            </c:ext>
          </c:extLst>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Sheet1!$B$1:$D$1</c:f>
              <c:strCache>
                <c:ptCount val="3"/>
                <c:pt idx="0">
                  <c:v>Lung-liver
(N=46)</c:v>
                </c:pt>
                <c:pt idx="1">
                  <c:v>Lung-kidney (N=24)</c:v>
                </c:pt>
                <c:pt idx="2">
                  <c:v>Lung alone (N=17,935)</c:v>
                </c:pt>
              </c:strCache>
            </c:strRef>
          </c:cat>
          <c:val>
            <c:numRef>
              <c:f>Sheet1!$B$7:$D$7</c:f>
              <c:numCache>
                <c:formatCode>General</c:formatCode>
                <c:ptCount val="3"/>
                <c:pt idx="0">
                  <c:v>0</c:v>
                </c:pt>
                <c:pt idx="1">
                  <c:v>0</c:v>
                </c:pt>
                <c:pt idx="2">
                  <c:v>66</c:v>
                </c:pt>
              </c:numCache>
            </c:numRef>
          </c:val>
          <c:extLst>
            <c:ext xmlns:c16="http://schemas.microsoft.com/office/drawing/2014/chart" uri="{C3380CC4-5D6E-409C-BE32-E72D297353CC}">
              <c16:uniqueId val="{00000008-BFAB-4541-9814-3AC1799040DA}"/>
            </c:ext>
          </c:extLst>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invertIfNegative val="0"/>
          <c:cat>
            <c:strRef>
              <c:f>Sheet1!$B$1:$D$1</c:f>
              <c:strCache>
                <c:ptCount val="3"/>
                <c:pt idx="0">
                  <c:v>Lung-liver
(N=46)</c:v>
                </c:pt>
                <c:pt idx="1">
                  <c:v>Lung-kidney (N=24)</c:v>
                </c:pt>
                <c:pt idx="2">
                  <c:v>Lung alone (N=17,935)</c:v>
                </c:pt>
              </c:strCache>
            </c:strRef>
          </c:cat>
          <c:val>
            <c:numRef>
              <c:f>Sheet1!$B$8:$D$8</c:f>
              <c:numCache>
                <c:formatCode>General</c:formatCode>
                <c:ptCount val="3"/>
                <c:pt idx="0">
                  <c:v>2</c:v>
                </c:pt>
                <c:pt idx="1">
                  <c:v>0</c:v>
                </c:pt>
                <c:pt idx="2">
                  <c:v>150</c:v>
                </c:pt>
              </c:numCache>
            </c:numRef>
          </c:val>
          <c:extLst>
            <c:ext xmlns:c16="http://schemas.microsoft.com/office/drawing/2014/chart" uri="{C3380CC4-5D6E-409C-BE32-E72D297353CC}">
              <c16:uniqueId val="{00000009-BFAB-4541-9814-3AC1799040DA}"/>
            </c:ext>
          </c:extLst>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Sheet1!$B$1:$D$1</c:f>
              <c:strCache>
                <c:ptCount val="3"/>
                <c:pt idx="0">
                  <c:v>Lung-liver
(N=46)</c:v>
                </c:pt>
                <c:pt idx="1">
                  <c:v>Lung-kidney (N=24)</c:v>
                </c:pt>
                <c:pt idx="2">
                  <c:v>Lung alone (N=17,935)</c:v>
                </c:pt>
              </c:strCache>
            </c:strRef>
          </c:cat>
          <c:val>
            <c:numRef>
              <c:f>Sheet1!$B$9:$D$9</c:f>
              <c:numCache>
                <c:formatCode>General</c:formatCode>
                <c:ptCount val="3"/>
                <c:pt idx="0">
                  <c:v>10</c:v>
                </c:pt>
                <c:pt idx="1">
                  <c:v>2</c:v>
                </c:pt>
                <c:pt idx="2">
                  <c:v>1040</c:v>
                </c:pt>
              </c:numCache>
            </c:numRef>
          </c:val>
          <c:extLst>
            <c:ext xmlns:c16="http://schemas.microsoft.com/office/drawing/2014/chart" uri="{C3380CC4-5D6E-409C-BE32-E72D297353CC}">
              <c16:uniqueId val="{0000000A-BFAB-4541-9814-3AC1799040DA}"/>
            </c:ext>
          </c:extLst>
        </c:ser>
        <c:ser>
          <c:idx val="8"/>
          <c:order val="8"/>
          <c:tx>
            <c:strRef>
              <c:f>Sheet1!$A$10</c:f>
              <c:strCache>
                <c:ptCount val="1"/>
                <c:pt idx="0">
                  <c:v>Sirolimus/Everolimus + calcineurin + cellcycle</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Sheet1!$B$1:$D$1</c:f>
              <c:strCache>
                <c:ptCount val="3"/>
                <c:pt idx="0">
                  <c:v>Lung-liver
(N=46)</c:v>
                </c:pt>
                <c:pt idx="1">
                  <c:v>Lung-kidney (N=24)</c:v>
                </c:pt>
                <c:pt idx="2">
                  <c:v>Lung alone (N=17,935)</c:v>
                </c:pt>
              </c:strCache>
            </c:strRef>
          </c:cat>
          <c:val>
            <c:numRef>
              <c:f>Sheet1!$B$10:$D$10</c:f>
              <c:numCache>
                <c:formatCode>General</c:formatCode>
                <c:ptCount val="3"/>
                <c:pt idx="0">
                  <c:v>1</c:v>
                </c:pt>
                <c:pt idx="1">
                  <c:v>2</c:v>
                </c:pt>
                <c:pt idx="2">
                  <c:v>898</c:v>
                </c:pt>
              </c:numCache>
            </c:numRef>
          </c:val>
          <c:extLst>
            <c:ext xmlns:c16="http://schemas.microsoft.com/office/drawing/2014/chart" uri="{C3380CC4-5D6E-409C-BE32-E72D297353CC}">
              <c16:uniqueId val="{0000000B-BFAB-4541-9814-3AC1799040DA}"/>
            </c:ext>
          </c:extLst>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invertIfNegative val="0"/>
          <c:cat>
            <c:strRef>
              <c:f>Sheet1!$B$1:$D$1</c:f>
              <c:strCache>
                <c:ptCount val="3"/>
                <c:pt idx="0">
                  <c:v>Lung-liver
(N=46)</c:v>
                </c:pt>
                <c:pt idx="1">
                  <c:v>Lung-kidney (N=24)</c:v>
                </c:pt>
                <c:pt idx="2">
                  <c:v>Lung alone (N=17,935)</c:v>
                </c:pt>
              </c:strCache>
            </c:strRef>
          </c:cat>
          <c:val>
            <c:numRef>
              <c:f>Sheet1!$B$11:$D$11</c:f>
              <c:numCache>
                <c:formatCode>General</c:formatCode>
                <c:ptCount val="3"/>
                <c:pt idx="0">
                  <c:v>1</c:v>
                </c:pt>
                <c:pt idx="1">
                  <c:v>0</c:v>
                </c:pt>
                <c:pt idx="2">
                  <c:v>357</c:v>
                </c:pt>
              </c:numCache>
            </c:numRef>
          </c:val>
          <c:extLst>
            <c:ext xmlns:c16="http://schemas.microsoft.com/office/drawing/2014/chart" uri="{C3380CC4-5D6E-409C-BE32-E72D297353CC}">
              <c16:uniqueId val="{0000000C-BFAB-4541-9814-3AC1799040DA}"/>
            </c:ext>
          </c:extLst>
        </c:ser>
        <c:dLbls>
          <c:showLegendKey val="0"/>
          <c:showVal val="0"/>
          <c:showCatName val="0"/>
          <c:showSerName val="0"/>
          <c:showPercent val="0"/>
          <c:showBubbleSize val="0"/>
        </c:dLbls>
        <c:gapWidth val="50"/>
        <c:overlap val="100"/>
        <c:axId val="640528072"/>
        <c:axId val="640528464"/>
      </c:barChart>
      <c:catAx>
        <c:axId val="64052807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0528464"/>
        <c:crosses val="autoZero"/>
        <c:auto val="1"/>
        <c:lblAlgn val="ctr"/>
        <c:lblOffset val="100"/>
        <c:noMultiLvlLbl val="0"/>
      </c:catAx>
      <c:valAx>
        <c:axId val="640528464"/>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40528072"/>
        <c:crosses val="autoZero"/>
        <c:crossBetween val="between"/>
        <c:majorUnit val="0.2"/>
      </c:valAx>
      <c:spPr>
        <a:noFill/>
        <a:ln>
          <a:solidFill>
            <a:schemeClr val="bg2"/>
          </a:solidFill>
        </a:ln>
      </c:spPr>
    </c:plotArea>
    <c:legend>
      <c:legendPos val="r"/>
      <c:layout>
        <c:manualLayout>
          <c:xMode val="edge"/>
          <c:yMode val="edge"/>
          <c:x val="0.62334836350584377"/>
          <c:y val="1.2856029083228233E-2"/>
          <c:w val="0.33216512999977565"/>
          <c:h val="0.92975164707224223"/>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2460834973753282E-2"/>
          <c:w val="0.87737962511323264"/>
          <c:h val="0.84365936679790021"/>
        </c:manualLayout>
      </c:layout>
      <c:scatterChart>
        <c:scatterStyle val="lineMarker"/>
        <c:varyColors val="0"/>
        <c:ser>
          <c:idx val="0"/>
          <c:order val="0"/>
          <c:tx>
            <c:strRef>
              <c:f>Sheet1!$B$1</c:f>
              <c:strCache>
                <c:ptCount val="1"/>
                <c:pt idx="0">
                  <c:v>Bilateral/Double Lung (N=37,460)</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93.832999999999998</c:v>
                </c:pt>
                <c:pt idx="2">
                  <c:v>91.683000000000007</c:v>
                </c:pt>
                <c:pt idx="3">
                  <c:v>90.174000000000007</c:v>
                </c:pt>
                <c:pt idx="4">
                  <c:v>89.057000000000002</c:v>
                </c:pt>
                <c:pt idx="5">
                  <c:v>88.025000000000006</c:v>
                </c:pt>
                <c:pt idx="6">
                  <c:v>87.085999999999999</c:v>
                </c:pt>
                <c:pt idx="7">
                  <c:v>86.114000000000004</c:v>
                </c:pt>
                <c:pt idx="8">
                  <c:v>85.388000000000005</c:v>
                </c:pt>
                <c:pt idx="9">
                  <c:v>84.715999999999994</c:v>
                </c:pt>
                <c:pt idx="10">
                  <c:v>84.001000000000005</c:v>
                </c:pt>
                <c:pt idx="11">
                  <c:v>83.305999999999997</c:v>
                </c:pt>
                <c:pt idx="12">
                  <c:v>82.664000000000001</c:v>
                </c:pt>
                <c:pt idx="13">
                  <c:v>75.629000000000005</c:v>
                </c:pt>
                <c:pt idx="14">
                  <c:v>69.590999999999994</c:v>
                </c:pt>
                <c:pt idx="15">
                  <c:v>64.587000000000003</c:v>
                </c:pt>
                <c:pt idx="16">
                  <c:v>60.066000000000003</c:v>
                </c:pt>
                <c:pt idx="17">
                  <c:v>56.064</c:v>
                </c:pt>
                <c:pt idx="18">
                  <c:v>52.101999999999997</c:v>
                </c:pt>
                <c:pt idx="19">
                  <c:v>48.395000000000003</c:v>
                </c:pt>
                <c:pt idx="20">
                  <c:v>44.975999999999999</c:v>
                </c:pt>
                <c:pt idx="21">
                  <c:v>41.406999999999996</c:v>
                </c:pt>
                <c:pt idx="22">
                  <c:v>38.152999999999999</c:v>
                </c:pt>
                <c:pt idx="23">
                  <c:v>34.869</c:v>
                </c:pt>
                <c:pt idx="24">
                  <c:v>31.977</c:v>
                </c:pt>
                <c:pt idx="25">
                  <c:v>29.605</c:v>
                </c:pt>
                <c:pt idx="26">
                  <c:v>27.413</c:v>
                </c:pt>
                <c:pt idx="27">
                  <c:v>25.437999999999999</c:v>
                </c:pt>
                <c:pt idx="28">
                  <c:v>23.603000000000002</c:v>
                </c:pt>
                <c:pt idx="29">
                  <c:v>21.233000000000001</c:v>
                </c:pt>
                <c:pt idx="30">
                  <c:v>19.873000000000001</c:v>
                </c:pt>
                <c:pt idx="31">
                  <c:v>18.082000000000001</c:v>
                </c:pt>
                <c:pt idx="32">
                  <c:v>16.911999999999999</c:v>
                </c:pt>
                <c:pt idx="33">
                  <c:v>14.645</c:v>
                </c:pt>
                <c:pt idx="34">
                  <c:v>13.606999999999999</c:v>
                </c:pt>
                <c:pt idx="35">
                  <c:v>12.246</c:v>
                </c:pt>
                <c:pt idx="36">
                  <c:v>11.714</c:v>
                </c:pt>
              </c:numCache>
            </c:numRef>
          </c:yVal>
          <c:smooth val="0"/>
          <c:extLst>
            <c:ext xmlns:c16="http://schemas.microsoft.com/office/drawing/2014/chart" uri="{C3380CC4-5D6E-409C-BE32-E72D297353CC}">
              <c16:uniqueId val="{00000000-9E12-44B6-B9CA-FA8A36DBB031}"/>
            </c:ext>
          </c:extLst>
        </c:ser>
        <c:ser>
          <c:idx val="1"/>
          <c:order val="1"/>
          <c:tx>
            <c:strRef>
              <c:f>Sheet1!$C$1</c:f>
              <c:strCache>
                <c:ptCount val="1"/>
                <c:pt idx="0">
                  <c:v>Single Lung (N=19,836)</c:v>
                </c:pt>
              </c:strCache>
            </c:strRef>
          </c:tx>
          <c:spPr>
            <a:ln w="41275">
              <a:solidFill>
                <a:srgbClr val="FF00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92.915000000000006</c:v>
                </c:pt>
                <c:pt idx="2">
                  <c:v>90.319000000000003</c:v>
                </c:pt>
                <c:pt idx="3">
                  <c:v>88.506</c:v>
                </c:pt>
                <c:pt idx="4">
                  <c:v>87.186999999999998</c:v>
                </c:pt>
                <c:pt idx="5">
                  <c:v>85.915999999999997</c:v>
                </c:pt>
                <c:pt idx="6">
                  <c:v>84.644000000000005</c:v>
                </c:pt>
                <c:pt idx="7">
                  <c:v>83.524000000000001</c:v>
                </c:pt>
                <c:pt idx="8">
                  <c:v>82.438000000000002</c:v>
                </c:pt>
                <c:pt idx="9">
                  <c:v>81.447999999999993</c:v>
                </c:pt>
                <c:pt idx="10">
                  <c:v>80.426000000000002</c:v>
                </c:pt>
                <c:pt idx="11">
                  <c:v>79.561999999999998</c:v>
                </c:pt>
                <c:pt idx="12">
                  <c:v>78.683000000000007</c:v>
                </c:pt>
                <c:pt idx="13">
                  <c:v>69.421000000000006</c:v>
                </c:pt>
                <c:pt idx="14">
                  <c:v>61.725000000000001</c:v>
                </c:pt>
                <c:pt idx="15">
                  <c:v>54.734999999999999</c:v>
                </c:pt>
                <c:pt idx="16">
                  <c:v>48.127000000000002</c:v>
                </c:pt>
                <c:pt idx="17">
                  <c:v>42.030999999999999</c:v>
                </c:pt>
                <c:pt idx="18">
                  <c:v>36.545999999999999</c:v>
                </c:pt>
                <c:pt idx="19">
                  <c:v>31.516999999999999</c:v>
                </c:pt>
                <c:pt idx="20">
                  <c:v>27.198</c:v>
                </c:pt>
                <c:pt idx="21">
                  <c:v>23.119</c:v>
                </c:pt>
                <c:pt idx="22">
                  <c:v>19.431000000000001</c:v>
                </c:pt>
                <c:pt idx="23">
                  <c:v>16.501000000000001</c:v>
                </c:pt>
                <c:pt idx="24">
                  <c:v>14.007</c:v>
                </c:pt>
                <c:pt idx="25">
                  <c:v>11.984999999999999</c:v>
                </c:pt>
                <c:pt idx="26">
                  <c:v>10.02</c:v>
                </c:pt>
                <c:pt idx="27">
                  <c:v>8.1530000000000005</c:v>
                </c:pt>
                <c:pt idx="28">
                  <c:v>6.8369999999999997</c:v>
                </c:pt>
                <c:pt idx="29">
                  <c:v>5.86</c:v>
                </c:pt>
                <c:pt idx="30">
                  <c:v>4.9180000000000001</c:v>
                </c:pt>
                <c:pt idx="31">
                  <c:v>4.2140000000000004</c:v>
                </c:pt>
                <c:pt idx="32">
                  <c:v>3.5409999999999999</c:v>
                </c:pt>
                <c:pt idx="33">
                  <c:v>3.0939999999999999</c:v>
                </c:pt>
                <c:pt idx="34">
                  <c:v>2.863</c:v>
                </c:pt>
                <c:pt idx="35">
                  <c:v>2.5219999999999998</c:v>
                </c:pt>
                <c:pt idx="36">
                  <c:v>2.2040000000000002</c:v>
                </c:pt>
              </c:numCache>
            </c:numRef>
          </c:yVal>
          <c:smooth val="0"/>
          <c:extLst>
            <c:ext xmlns:c16="http://schemas.microsoft.com/office/drawing/2014/chart" uri="{C3380CC4-5D6E-409C-BE32-E72D297353CC}">
              <c16:uniqueId val="{00000001-9E12-44B6-B9CA-FA8A36DBB031}"/>
            </c:ext>
          </c:extLst>
        </c:ser>
        <c:dLbls>
          <c:showLegendKey val="0"/>
          <c:showVal val="0"/>
          <c:showCatName val="0"/>
          <c:showSerName val="0"/>
          <c:showPercent val="0"/>
          <c:showBubbleSize val="0"/>
        </c:dLbls>
        <c:axId val="571951872"/>
        <c:axId val="571952264"/>
      </c:scatterChart>
      <c:valAx>
        <c:axId val="571951872"/>
        <c:scaling>
          <c:orientation val="minMax"/>
          <c:max val="2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952264"/>
        <c:crosses val="autoZero"/>
        <c:crossBetween val="midCat"/>
        <c:majorUnit val="1"/>
      </c:valAx>
      <c:valAx>
        <c:axId val="5719522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951872"/>
        <c:crosses val="autoZero"/>
        <c:crossBetween val="midCat"/>
        <c:majorUnit val="25"/>
      </c:valAx>
      <c:spPr>
        <a:noFill/>
        <a:ln>
          <a:solidFill>
            <a:schemeClr val="bg2"/>
          </a:solidFill>
        </a:ln>
      </c:spPr>
    </c:plotArea>
    <c:legend>
      <c:legendPos val="r"/>
      <c:layout>
        <c:manualLayout>
          <c:xMode val="edge"/>
          <c:yMode val="edge"/>
          <c:x val="0.1104497944394119"/>
          <c:y val="0.70519479986876643"/>
          <c:w val="0.38112872505980999"/>
          <c:h val="0.1300377296587926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2565E-2"/>
          <c:y val="3.1249843769528808E-2"/>
          <c:w val="0.89827073606950636"/>
          <c:h val="0.81644145288290582"/>
        </c:manualLayout>
      </c:layout>
      <c:scatterChart>
        <c:scatterStyle val="lineMarker"/>
        <c:varyColors val="0"/>
        <c:ser>
          <c:idx val="0"/>
          <c:order val="0"/>
          <c:tx>
            <c:strRef>
              <c:f>Sheet1!$B$1</c:f>
              <c:strCache>
                <c:ptCount val="1"/>
                <c:pt idx="0">
                  <c:v>Primary (N=57,609)</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93.471999999999994</c:v>
                </c:pt>
                <c:pt idx="2">
                  <c:v>91.167000000000002</c:v>
                </c:pt>
                <c:pt idx="3">
                  <c:v>89.552999999999997</c:v>
                </c:pt>
                <c:pt idx="4">
                  <c:v>88.364999999999995</c:v>
                </c:pt>
                <c:pt idx="5">
                  <c:v>87.251000000000005</c:v>
                </c:pt>
                <c:pt idx="6">
                  <c:v>86.195999999999998</c:v>
                </c:pt>
                <c:pt idx="7">
                  <c:v>85.165000000000006</c:v>
                </c:pt>
                <c:pt idx="8">
                  <c:v>84.316999999999993</c:v>
                </c:pt>
                <c:pt idx="9">
                  <c:v>83.534000000000006</c:v>
                </c:pt>
                <c:pt idx="10">
                  <c:v>82.712999999999994</c:v>
                </c:pt>
                <c:pt idx="11">
                  <c:v>81.959000000000003</c:v>
                </c:pt>
                <c:pt idx="12">
                  <c:v>81.238</c:v>
                </c:pt>
                <c:pt idx="13">
                  <c:v>73.421999999999997</c:v>
                </c:pt>
                <c:pt idx="14">
                  <c:v>66.769000000000005</c:v>
                </c:pt>
                <c:pt idx="15">
                  <c:v>61</c:v>
                </c:pt>
                <c:pt idx="16">
                  <c:v>55.631</c:v>
                </c:pt>
                <c:pt idx="17">
                  <c:v>50.735999999999997</c:v>
                </c:pt>
                <c:pt idx="18">
                  <c:v>46.054000000000002</c:v>
                </c:pt>
                <c:pt idx="19">
                  <c:v>41.676000000000002</c:v>
                </c:pt>
                <c:pt idx="20">
                  <c:v>37.746000000000002</c:v>
                </c:pt>
                <c:pt idx="21">
                  <c:v>33.789000000000001</c:v>
                </c:pt>
                <c:pt idx="22">
                  <c:v>30.172999999999998</c:v>
                </c:pt>
                <c:pt idx="23">
                  <c:v>26.911000000000001</c:v>
                </c:pt>
                <c:pt idx="24">
                  <c:v>24.029</c:v>
                </c:pt>
                <c:pt idx="25">
                  <c:v>21.681000000000001</c:v>
                </c:pt>
                <c:pt idx="26">
                  <c:v>19.437000000000001</c:v>
                </c:pt>
                <c:pt idx="27">
                  <c:v>17.324000000000002</c:v>
                </c:pt>
                <c:pt idx="28">
                  <c:v>15.644</c:v>
                </c:pt>
                <c:pt idx="29">
                  <c:v>13.88</c:v>
                </c:pt>
                <c:pt idx="30">
                  <c:v>12.628</c:v>
                </c:pt>
                <c:pt idx="31">
                  <c:v>11.308</c:v>
                </c:pt>
                <c:pt idx="32">
                  <c:v>10.295999999999999</c:v>
                </c:pt>
                <c:pt idx="33">
                  <c:v>8.9489999999999998</c:v>
                </c:pt>
                <c:pt idx="34">
                  <c:v>8.3320000000000007</c:v>
                </c:pt>
                <c:pt idx="35">
                  <c:v>7.4909999999999997</c:v>
                </c:pt>
                <c:pt idx="36">
                  <c:v>6.8209999999999997</c:v>
                </c:pt>
              </c:numCache>
            </c:numRef>
          </c:yVal>
          <c:smooth val="0"/>
          <c:extLst>
            <c:ext xmlns:c16="http://schemas.microsoft.com/office/drawing/2014/chart" uri="{C3380CC4-5D6E-409C-BE32-E72D297353CC}">
              <c16:uniqueId val="{00000000-4ACE-43EC-ABD9-4C3054A716B6}"/>
            </c:ext>
          </c:extLst>
        </c:ser>
        <c:ser>
          <c:idx val="1"/>
          <c:order val="1"/>
          <c:tx>
            <c:strRef>
              <c:f>Sheet1!$C$1</c:f>
              <c:strCache>
                <c:ptCount val="1"/>
                <c:pt idx="0">
                  <c:v>LCL (Primary)</c:v>
                </c:pt>
              </c:strCache>
            </c:strRef>
          </c:tx>
          <c:spPr>
            <a:ln w="41275">
              <a:solidFill>
                <a:srgbClr val="00B0F0"/>
              </a:solidFill>
              <a:prstDash val="sysDash"/>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93.266999999999996</c:v>
                </c:pt>
                <c:pt idx="2">
                  <c:v>90.932000000000002</c:v>
                </c:pt>
                <c:pt idx="3">
                  <c:v>89.3</c:v>
                </c:pt>
                <c:pt idx="4">
                  <c:v>88.099000000000004</c:v>
                </c:pt>
                <c:pt idx="5">
                  <c:v>86.974999999999994</c:v>
                </c:pt>
                <c:pt idx="6">
                  <c:v>85.91</c:v>
                </c:pt>
                <c:pt idx="7">
                  <c:v>84.870999999999995</c:v>
                </c:pt>
                <c:pt idx="8">
                  <c:v>84.015000000000001</c:v>
                </c:pt>
                <c:pt idx="9">
                  <c:v>83.227000000000004</c:v>
                </c:pt>
                <c:pt idx="10">
                  <c:v>82.399000000000001</c:v>
                </c:pt>
                <c:pt idx="11">
                  <c:v>81.64</c:v>
                </c:pt>
                <c:pt idx="12">
                  <c:v>80.912999999999997</c:v>
                </c:pt>
                <c:pt idx="13">
                  <c:v>73.051000000000002</c:v>
                </c:pt>
                <c:pt idx="14">
                  <c:v>66.364000000000004</c:v>
                </c:pt>
                <c:pt idx="15">
                  <c:v>60.57</c:v>
                </c:pt>
                <c:pt idx="16">
                  <c:v>55.18</c:v>
                </c:pt>
                <c:pt idx="17">
                  <c:v>50.267000000000003</c:v>
                </c:pt>
                <c:pt idx="18">
                  <c:v>45.569000000000003</c:v>
                </c:pt>
                <c:pt idx="19">
                  <c:v>41.177</c:v>
                </c:pt>
                <c:pt idx="20">
                  <c:v>37.234000000000002</c:v>
                </c:pt>
                <c:pt idx="21">
                  <c:v>33.264000000000003</c:v>
                </c:pt>
                <c:pt idx="22">
                  <c:v>29.637</c:v>
                </c:pt>
                <c:pt idx="23">
                  <c:v>26.364000000000001</c:v>
                </c:pt>
                <c:pt idx="24">
                  <c:v>23.472000000000001</c:v>
                </c:pt>
                <c:pt idx="25">
                  <c:v>21.114000000000001</c:v>
                </c:pt>
                <c:pt idx="26">
                  <c:v>18.86</c:v>
                </c:pt>
                <c:pt idx="27">
                  <c:v>16.734999999999999</c:v>
                </c:pt>
                <c:pt idx="28">
                  <c:v>15.044</c:v>
                </c:pt>
                <c:pt idx="29">
                  <c:v>13.263999999999999</c:v>
                </c:pt>
                <c:pt idx="30">
                  <c:v>11.996</c:v>
                </c:pt>
                <c:pt idx="31">
                  <c:v>10.654999999999999</c:v>
                </c:pt>
                <c:pt idx="32">
                  <c:v>9.6210000000000004</c:v>
                </c:pt>
                <c:pt idx="33">
                  <c:v>8.2260000000000009</c:v>
                </c:pt>
                <c:pt idx="34">
                  <c:v>7.5780000000000003</c:v>
                </c:pt>
                <c:pt idx="35">
                  <c:v>6.65</c:v>
                </c:pt>
                <c:pt idx="36">
                  <c:v>5.8559999999999999</c:v>
                </c:pt>
              </c:numCache>
            </c:numRef>
          </c:yVal>
          <c:smooth val="0"/>
          <c:extLst>
            <c:ext xmlns:c16="http://schemas.microsoft.com/office/drawing/2014/chart" uri="{C3380CC4-5D6E-409C-BE32-E72D297353CC}">
              <c16:uniqueId val="{00000001-4ACE-43EC-ABD9-4C3054A716B6}"/>
            </c:ext>
          </c:extLst>
        </c:ser>
        <c:ser>
          <c:idx val="2"/>
          <c:order val="2"/>
          <c:tx>
            <c:strRef>
              <c:f>Sheet1!$D$1</c:f>
              <c:strCache>
                <c:ptCount val="1"/>
                <c:pt idx="0">
                  <c:v>UCL (Primary)</c:v>
                </c:pt>
              </c:strCache>
            </c:strRef>
          </c:tx>
          <c:spPr>
            <a:ln w="41275">
              <a:solidFill>
                <a:srgbClr val="00B0F0"/>
              </a:solidFill>
              <a:prstDash val="sysDash"/>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93.671000000000006</c:v>
                </c:pt>
                <c:pt idx="2">
                  <c:v>91.397000000000006</c:v>
                </c:pt>
                <c:pt idx="3">
                  <c:v>89.801000000000002</c:v>
                </c:pt>
                <c:pt idx="4">
                  <c:v>88.626000000000005</c:v>
                </c:pt>
                <c:pt idx="5">
                  <c:v>87.522000000000006</c:v>
                </c:pt>
                <c:pt idx="6">
                  <c:v>86.477000000000004</c:v>
                </c:pt>
                <c:pt idx="7">
                  <c:v>85.454999999999998</c:v>
                </c:pt>
                <c:pt idx="8">
                  <c:v>84.613</c:v>
                </c:pt>
                <c:pt idx="9">
                  <c:v>83.837000000000003</c:v>
                </c:pt>
                <c:pt idx="10">
                  <c:v>83.022000000000006</c:v>
                </c:pt>
                <c:pt idx="11">
                  <c:v>82.272999999999996</c:v>
                </c:pt>
                <c:pt idx="12">
                  <c:v>81.557000000000002</c:v>
                </c:pt>
                <c:pt idx="13">
                  <c:v>73.790000000000006</c:v>
                </c:pt>
                <c:pt idx="14">
                  <c:v>67.171000000000006</c:v>
                </c:pt>
                <c:pt idx="15">
                  <c:v>61.427</c:v>
                </c:pt>
                <c:pt idx="16">
                  <c:v>56.079000000000001</c:v>
                </c:pt>
                <c:pt idx="17">
                  <c:v>51.201999999999998</c:v>
                </c:pt>
                <c:pt idx="18">
                  <c:v>46.536999999999999</c:v>
                </c:pt>
                <c:pt idx="19">
                  <c:v>42.173999999999999</c:v>
                </c:pt>
                <c:pt idx="20">
                  <c:v>38.258000000000003</c:v>
                </c:pt>
                <c:pt idx="21">
                  <c:v>34.314</c:v>
                </c:pt>
                <c:pt idx="22">
                  <c:v>30.710999999999999</c:v>
                </c:pt>
                <c:pt idx="23">
                  <c:v>27.460999999999999</c:v>
                </c:pt>
                <c:pt idx="24">
                  <c:v>24.591000000000001</c:v>
                </c:pt>
                <c:pt idx="25">
                  <c:v>22.253</c:v>
                </c:pt>
                <c:pt idx="26">
                  <c:v>20.021000000000001</c:v>
                </c:pt>
                <c:pt idx="27">
                  <c:v>17.920999999999999</c:v>
                </c:pt>
                <c:pt idx="28">
                  <c:v>16.254999999999999</c:v>
                </c:pt>
                <c:pt idx="29">
                  <c:v>14.51</c:v>
                </c:pt>
                <c:pt idx="30">
                  <c:v>13.276999999999999</c:v>
                </c:pt>
                <c:pt idx="31">
                  <c:v>11.981999999999999</c:v>
                </c:pt>
                <c:pt idx="32">
                  <c:v>10.997</c:v>
                </c:pt>
                <c:pt idx="33">
                  <c:v>9.7080000000000002</c:v>
                </c:pt>
                <c:pt idx="34">
                  <c:v>9.1280000000000001</c:v>
                </c:pt>
                <c:pt idx="35">
                  <c:v>8.3930000000000007</c:v>
                </c:pt>
                <c:pt idx="36">
                  <c:v>7.88</c:v>
                </c:pt>
              </c:numCache>
            </c:numRef>
          </c:yVal>
          <c:smooth val="0"/>
          <c:extLst>
            <c:ext xmlns:c16="http://schemas.microsoft.com/office/drawing/2014/chart" uri="{C3380CC4-5D6E-409C-BE32-E72D297353CC}">
              <c16:uniqueId val="{00000002-4ACE-43EC-ABD9-4C3054A716B6}"/>
            </c:ext>
          </c:extLst>
        </c:ser>
        <c:ser>
          <c:idx val="3"/>
          <c:order val="3"/>
          <c:tx>
            <c:strRef>
              <c:f>Sheet1!$E$1</c:f>
              <c:strCache>
                <c:ptCount val="1"/>
                <c:pt idx="0">
                  <c:v>First Retransplant (N=2,280)</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86.903000000000006</c:v>
                </c:pt>
                <c:pt idx="2">
                  <c:v>82.376000000000005</c:v>
                </c:pt>
                <c:pt idx="3">
                  <c:v>80.052999999999997</c:v>
                </c:pt>
                <c:pt idx="4">
                  <c:v>78.349999999999994</c:v>
                </c:pt>
                <c:pt idx="5">
                  <c:v>76.373999999999995</c:v>
                </c:pt>
                <c:pt idx="6">
                  <c:v>74.753</c:v>
                </c:pt>
                <c:pt idx="7">
                  <c:v>73.400999999999996</c:v>
                </c:pt>
                <c:pt idx="8">
                  <c:v>72.363</c:v>
                </c:pt>
                <c:pt idx="9">
                  <c:v>71.233000000000004</c:v>
                </c:pt>
                <c:pt idx="10">
                  <c:v>69.831000000000003</c:v>
                </c:pt>
                <c:pt idx="11">
                  <c:v>69.105000000000004</c:v>
                </c:pt>
                <c:pt idx="12">
                  <c:v>68.007999999999996</c:v>
                </c:pt>
                <c:pt idx="13">
                  <c:v>58.203000000000003</c:v>
                </c:pt>
                <c:pt idx="14">
                  <c:v>50.341999999999999</c:v>
                </c:pt>
                <c:pt idx="15">
                  <c:v>44.86</c:v>
                </c:pt>
                <c:pt idx="16">
                  <c:v>40.476999999999997</c:v>
                </c:pt>
                <c:pt idx="17">
                  <c:v>35.625999999999998</c:v>
                </c:pt>
                <c:pt idx="18">
                  <c:v>31.315000000000001</c:v>
                </c:pt>
                <c:pt idx="19">
                  <c:v>27.391999999999999</c:v>
                </c:pt>
                <c:pt idx="20">
                  <c:v>25.097999999999999</c:v>
                </c:pt>
                <c:pt idx="21">
                  <c:v>21.23</c:v>
                </c:pt>
                <c:pt idx="22">
                  <c:v>19.292999999999999</c:v>
                </c:pt>
                <c:pt idx="23">
                  <c:v>17.765000000000001</c:v>
                </c:pt>
                <c:pt idx="24">
                  <c:v>15.372999999999999</c:v>
                </c:pt>
                <c:pt idx="25">
                  <c:v>13.76</c:v>
                </c:pt>
                <c:pt idx="26">
                  <c:v>12.499000000000001</c:v>
                </c:pt>
                <c:pt idx="27">
                  <c:v>11.715999999999999</c:v>
                </c:pt>
                <c:pt idx="28">
                  <c:v>10.795999999999999</c:v>
                </c:pt>
                <c:pt idx="29">
                  <c:v>9.2539999999999996</c:v>
                </c:pt>
                <c:pt idx="30">
                  <c:v>8.2249999999999996</c:v>
                </c:pt>
                <c:pt idx="31">
                  <c:v>7.6379999999999999</c:v>
                </c:pt>
                <c:pt idx="32">
                  <c:v>#N/A</c:v>
                </c:pt>
                <c:pt idx="33">
                  <c:v>#N/A</c:v>
                </c:pt>
                <c:pt idx="34">
                  <c:v>#N/A</c:v>
                </c:pt>
                <c:pt idx="35">
                  <c:v>#N/A</c:v>
                </c:pt>
                <c:pt idx="36">
                  <c:v>#N/A</c:v>
                </c:pt>
              </c:numCache>
            </c:numRef>
          </c:yVal>
          <c:smooth val="0"/>
          <c:extLst>
            <c:ext xmlns:c16="http://schemas.microsoft.com/office/drawing/2014/chart" uri="{C3380CC4-5D6E-409C-BE32-E72D297353CC}">
              <c16:uniqueId val="{00000003-4ACE-43EC-ABD9-4C3054A716B6}"/>
            </c:ext>
          </c:extLst>
        </c:ser>
        <c:ser>
          <c:idx val="4"/>
          <c:order val="4"/>
          <c:tx>
            <c:strRef>
              <c:f>Sheet1!$F$1</c:f>
              <c:strCache>
                <c:ptCount val="1"/>
                <c:pt idx="0">
                  <c:v>LCL (Retx)</c:v>
                </c:pt>
              </c:strCache>
            </c:strRef>
          </c:tx>
          <c:spPr>
            <a:ln w="41275">
              <a:solidFill>
                <a:srgbClr val="FF9900"/>
              </a:solidFill>
              <a:prstDash val="sysDash"/>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85.447000000000003</c:v>
                </c:pt>
                <c:pt idx="2">
                  <c:v>80.745000000000005</c:v>
                </c:pt>
                <c:pt idx="3">
                  <c:v>78.346999999999994</c:v>
                </c:pt>
                <c:pt idx="4">
                  <c:v>76.594999999999999</c:v>
                </c:pt>
                <c:pt idx="5">
                  <c:v>74.566999999999993</c:v>
                </c:pt>
                <c:pt idx="6">
                  <c:v>72.906999999999996</c:v>
                </c:pt>
                <c:pt idx="7">
                  <c:v>71.525000000000006</c:v>
                </c:pt>
                <c:pt idx="8">
                  <c:v>70.465000000000003</c:v>
                </c:pt>
                <c:pt idx="9">
                  <c:v>69.313999999999993</c:v>
                </c:pt>
                <c:pt idx="10">
                  <c:v>67.885999999999996</c:v>
                </c:pt>
                <c:pt idx="11">
                  <c:v>67.147999999999996</c:v>
                </c:pt>
                <c:pt idx="12">
                  <c:v>66.033000000000001</c:v>
                </c:pt>
                <c:pt idx="13">
                  <c:v>56.100999999999999</c:v>
                </c:pt>
                <c:pt idx="14">
                  <c:v>48.174999999999997</c:v>
                </c:pt>
                <c:pt idx="15">
                  <c:v>42.658999999999999</c:v>
                </c:pt>
                <c:pt idx="16">
                  <c:v>38.247999999999998</c:v>
                </c:pt>
                <c:pt idx="17">
                  <c:v>33.363</c:v>
                </c:pt>
                <c:pt idx="18">
                  <c:v>29.024000000000001</c:v>
                </c:pt>
                <c:pt idx="19">
                  <c:v>25.079000000000001</c:v>
                </c:pt>
                <c:pt idx="20">
                  <c:v>22.771999999999998</c:v>
                </c:pt>
                <c:pt idx="21">
                  <c:v>18.888000000000002</c:v>
                </c:pt>
                <c:pt idx="22">
                  <c:v>16.943000000000001</c:v>
                </c:pt>
                <c:pt idx="23">
                  <c:v>15.395</c:v>
                </c:pt>
                <c:pt idx="24">
                  <c:v>12.948</c:v>
                </c:pt>
                <c:pt idx="25">
                  <c:v>11.311999999999999</c:v>
                </c:pt>
                <c:pt idx="26">
                  <c:v>10.029</c:v>
                </c:pt>
                <c:pt idx="27">
                  <c:v>9.2140000000000004</c:v>
                </c:pt>
                <c:pt idx="28">
                  <c:v>8.2449999999999992</c:v>
                </c:pt>
                <c:pt idx="29">
                  <c:v>6.6559999999999997</c:v>
                </c:pt>
                <c:pt idx="30">
                  <c:v>5.6550000000000002</c:v>
                </c:pt>
                <c:pt idx="31">
                  <c:v>5.0819999999999999</c:v>
                </c:pt>
                <c:pt idx="32">
                  <c:v>#N/A</c:v>
                </c:pt>
                <c:pt idx="33">
                  <c:v>#N/A</c:v>
                </c:pt>
                <c:pt idx="34">
                  <c:v>#N/A</c:v>
                </c:pt>
                <c:pt idx="35">
                  <c:v>#N/A</c:v>
                </c:pt>
                <c:pt idx="36">
                  <c:v>#N/A</c:v>
                </c:pt>
              </c:numCache>
            </c:numRef>
          </c:yVal>
          <c:smooth val="0"/>
          <c:extLst>
            <c:ext xmlns:c16="http://schemas.microsoft.com/office/drawing/2014/chart" uri="{C3380CC4-5D6E-409C-BE32-E72D297353CC}">
              <c16:uniqueId val="{00000004-4ACE-43EC-ABD9-4C3054A716B6}"/>
            </c:ext>
          </c:extLst>
        </c:ser>
        <c:ser>
          <c:idx val="5"/>
          <c:order val="5"/>
          <c:tx>
            <c:strRef>
              <c:f>Sheet1!$G$1</c:f>
              <c:strCache>
                <c:ptCount val="1"/>
                <c:pt idx="0">
                  <c:v>UCL (Retx)</c:v>
                </c:pt>
              </c:strCache>
            </c:strRef>
          </c:tx>
          <c:spPr>
            <a:ln w="41275">
              <a:solidFill>
                <a:srgbClr val="FF9900"/>
              </a:solidFill>
              <a:prstDash val="sysDash"/>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88.222999999999999</c:v>
                </c:pt>
                <c:pt idx="2">
                  <c:v>83.882999999999996</c:v>
                </c:pt>
                <c:pt idx="3">
                  <c:v>81.641000000000005</c:v>
                </c:pt>
                <c:pt idx="4">
                  <c:v>79.992000000000004</c:v>
                </c:pt>
                <c:pt idx="5">
                  <c:v>78.072999999999993</c:v>
                </c:pt>
                <c:pt idx="6">
                  <c:v>76.495000000000005</c:v>
                </c:pt>
                <c:pt idx="7">
                  <c:v>75.176000000000002</c:v>
                </c:pt>
                <c:pt idx="8">
                  <c:v>74.161000000000001</c:v>
                </c:pt>
                <c:pt idx="9">
                  <c:v>73.057000000000002</c:v>
                </c:pt>
                <c:pt idx="10">
                  <c:v>71.683999999999997</c:v>
                </c:pt>
                <c:pt idx="11">
                  <c:v>70.971999999999994</c:v>
                </c:pt>
                <c:pt idx="12">
                  <c:v>69.894999999999996</c:v>
                </c:pt>
                <c:pt idx="13">
                  <c:v>60.243000000000002</c:v>
                </c:pt>
                <c:pt idx="14">
                  <c:v>52.466999999999999</c:v>
                </c:pt>
                <c:pt idx="15">
                  <c:v>47.034999999999997</c:v>
                </c:pt>
                <c:pt idx="16">
                  <c:v>42.694000000000003</c:v>
                </c:pt>
                <c:pt idx="17">
                  <c:v>37.893999999999998</c:v>
                </c:pt>
                <c:pt idx="18">
                  <c:v>33.628999999999998</c:v>
                </c:pt>
                <c:pt idx="19">
                  <c:v>29.751000000000001</c:v>
                </c:pt>
                <c:pt idx="20">
                  <c:v>27.484999999999999</c:v>
                </c:pt>
                <c:pt idx="21">
                  <c:v>23.667000000000002</c:v>
                </c:pt>
                <c:pt idx="22">
                  <c:v>21.762</c:v>
                </c:pt>
                <c:pt idx="23">
                  <c:v>20.276</c:v>
                </c:pt>
                <c:pt idx="24">
                  <c:v>17.992000000000001</c:v>
                </c:pt>
                <c:pt idx="25">
                  <c:v>16.445</c:v>
                </c:pt>
                <c:pt idx="26">
                  <c:v>15.252000000000001</c:v>
                </c:pt>
                <c:pt idx="27">
                  <c:v>14.541</c:v>
                </c:pt>
                <c:pt idx="28">
                  <c:v>13.73</c:v>
                </c:pt>
                <c:pt idx="29">
                  <c:v>12.359</c:v>
                </c:pt>
                <c:pt idx="30">
                  <c:v>11.394</c:v>
                </c:pt>
                <c:pt idx="31">
                  <c:v>10.856999999999999</c:v>
                </c:pt>
                <c:pt idx="32">
                  <c:v>#N/A</c:v>
                </c:pt>
                <c:pt idx="33">
                  <c:v>#N/A</c:v>
                </c:pt>
                <c:pt idx="34">
                  <c:v>#N/A</c:v>
                </c:pt>
                <c:pt idx="35">
                  <c:v>#N/A</c:v>
                </c:pt>
                <c:pt idx="36">
                  <c:v>#N/A</c:v>
                </c:pt>
              </c:numCache>
            </c:numRef>
          </c:yVal>
          <c:smooth val="0"/>
          <c:extLst>
            <c:ext xmlns:c16="http://schemas.microsoft.com/office/drawing/2014/chart" uri="{C3380CC4-5D6E-409C-BE32-E72D297353CC}">
              <c16:uniqueId val="{00000005-4ACE-43EC-ABD9-4C3054A716B6}"/>
            </c:ext>
          </c:extLst>
        </c:ser>
        <c:dLbls>
          <c:showLegendKey val="0"/>
          <c:showVal val="0"/>
          <c:showCatName val="0"/>
          <c:showSerName val="0"/>
          <c:showPercent val="0"/>
          <c:showBubbleSize val="0"/>
        </c:dLbls>
        <c:axId val="570894376"/>
        <c:axId val="570894768"/>
      </c:scatterChart>
      <c:valAx>
        <c:axId val="570894376"/>
        <c:scaling>
          <c:orientation val="minMax"/>
          <c:max val="2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0894768"/>
        <c:crosses val="autoZero"/>
        <c:crossBetween val="midCat"/>
        <c:majorUnit val="1"/>
      </c:valAx>
      <c:valAx>
        <c:axId val="57089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894376"/>
        <c:crosses val="autoZero"/>
        <c:crossBetween val="midCat"/>
        <c:majorUnit val="25"/>
      </c:valAx>
      <c:spPr>
        <a:noFill/>
        <a:ln>
          <a:solidFill>
            <a:schemeClr val="bg2"/>
          </a:solidFill>
        </a:ln>
      </c:spPr>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8.9970501474926259E-2"/>
          <c:y val="0.66777611131941839"/>
          <c:w val="0.31904187861473066"/>
          <c:h val="0.1559980002499687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4869951739904692"/>
        </c:manualLayout>
      </c:layout>
      <c:scatterChart>
        <c:scatterStyle val="lineMarker"/>
        <c:varyColors val="0"/>
        <c:ser>
          <c:idx val="0"/>
          <c:order val="0"/>
          <c:tx>
            <c:strRef>
              <c:f>Sheet1!$B$1</c:f>
              <c:strCache>
                <c:ptCount val="1"/>
                <c:pt idx="0">
                  <c:v>1990-1998 (N=9,798)</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87.972999999999999</c:v>
                </c:pt>
                <c:pt idx="2">
                  <c:v>84.528999999999996</c:v>
                </c:pt>
                <c:pt idx="3">
                  <c:v>82.433000000000007</c:v>
                </c:pt>
                <c:pt idx="4">
                  <c:v>80.995000000000005</c:v>
                </c:pt>
                <c:pt idx="5">
                  <c:v>79.691000000000003</c:v>
                </c:pt>
                <c:pt idx="6">
                  <c:v>78.126999999999995</c:v>
                </c:pt>
                <c:pt idx="7">
                  <c:v>76.840999999999994</c:v>
                </c:pt>
                <c:pt idx="8">
                  <c:v>75.864999999999995</c:v>
                </c:pt>
                <c:pt idx="9">
                  <c:v>74.835999999999999</c:v>
                </c:pt>
                <c:pt idx="10">
                  <c:v>73.92</c:v>
                </c:pt>
                <c:pt idx="11">
                  <c:v>73.003</c:v>
                </c:pt>
                <c:pt idx="12">
                  <c:v>72.209999999999994</c:v>
                </c:pt>
                <c:pt idx="13">
                  <c:v>63.954999999999998</c:v>
                </c:pt>
                <c:pt idx="14">
                  <c:v>57.015000000000001</c:v>
                </c:pt>
                <c:pt idx="15">
                  <c:v>51.128</c:v>
                </c:pt>
                <c:pt idx="16">
                  <c:v>46.185000000000002</c:v>
                </c:pt>
                <c:pt idx="17">
                  <c:v>41.405999999999999</c:v>
                </c:pt>
                <c:pt idx="18">
                  <c:v>36.893000000000001</c:v>
                </c:pt>
                <c:pt idx="19">
                  <c:v>32.847999999999999</c:v>
                </c:pt>
                <c:pt idx="20">
                  <c:v>29.245000000000001</c:v>
                </c:pt>
                <c:pt idx="21">
                  <c:v>25.768999999999998</c:v>
                </c:pt>
                <c:pt idx="22">
                  <c:v>22.545000000000002</c:v>
                </c:pt>
                <c:pt idx="23">
                  <c:v>20.306000000000001</c:v>
                </c:pt>
                <c:pt idx="24">
                  <c:v>18.010999999999999</c:v>
                </c:pt>
                <c:pt idx="25">
                  <c:v>16.138999999999999</c:v>
                </c:pt>
                <c:pt idx="26">
                  <c:v>14.49</c:v>
                </c:pt>
                <c:pt idx="27">
                  <c:v>12.923</c:v>
                </c:pt>
                <c:pt idx="28">
                  <c:v>11.632999999999999</c:v>
                </c:pt>
                <c:pt idx="29">
                  <c:v>10.317</c:v>
                </c:pt>
                <c:pt idx="30">
                  <c:v>9.4529999999999994</c:v>
                </c:pt>
                <c:pt idx="31">
                  <c:v>8.4730000000000008</c:v>
                </c:pt>
                <c:pt idx="32">
                  <c:v>7.71</c:v>
                </c:pt>
                <c:pt idx="33">
                  <c:v>6.702</c:v>
                </c:pt>
                <c:pt idx="34">
                  <c:v>6.2050000000000001</c:v>
                </c:pt>
                <c:pt idx="35">
                  <c:v>5.5860000000000003</c:v>
                </c:pt>
                <c:pt idx="36">
                  <c:v>5.0970000000000004</c:v>
                </c:pt>
              </c:numCache>
            </c:numRef>
          </c:yVal>
          <c:smooth val="0"/>
          <c:extLst>
            <c:ext xmlns:c16="http://schemas.microsoft.com/office/drawing/2014/chart" uri="{C3380CC4-5D6E-409C-BE32-E72D297353CC}">
              <c16:uniqueId val="{00000000-56CC-4493-BA48-9212AA4890AD}"/>
            </c:ext>
          </c:extLst>
        </c:ser>
        <c:ser>
          <c:idx val="1"/>
          <c:order val="1"/>
          <c:tx>
            <c:strRef>
              <c:f>Sheet1!$C$1</c:f>
              <c:strCache>
                <c:ptCount val="1"/>
                <c:pt idx="0">
                  <c:v>1999-2008 (N=21,664)</c:v>
                </c:pt>
              </c:strCache>
            </c:strRef>
          </c:tx>
          <c:spPr>
            <a:ln w="41275">
              <a:solidFill>
                <a:srgbClr val="00B05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93.174999999999997</c:v>
                </c:pt>
                <c:pt idx="2">
                  <c:v>90.73</c:v>
                </c:pt>
                <c:pt idx="3">
                  <c:v>88.9</c:v>
                </c:pt>
                <c:pt idx="4">
                  <c:v>87.587999999999994</c:v>
                </c:pt>
                <c:pt idx="5">
                  <c:v>86.311999999999998</c:v>
                </c:pt>
                <c:pt idx="6">
                  <c:v>85.192999999999998</c:v>
                </c:pt>
                <c:pt idx="7">
                  <c:v>84.19</c:v>
                </c:pt>
                <c:pt idx="8">
                  <c:v>83.325999999999993</c:v>
                </c:pt>
                <c:pt idx="9">
                  <c:v>82.484999999999999</c:v>
                </c:pt>
                <c:pt idx="10">
                  <c:v>81.62</c:v>
                </c:pt>
                <c:pt idx="11">
                  <c:v>80.81</c:v>
                </c:pt>
                <c:pt idx="12">
                  <c:v>80.012</c:v>
                </c:pt>
                <c:pt idx="13">
                  <c:v>72.057000000000002</c:v>
                </c:pt>
                <c:pt idx="14">
                  <c:v>65.769000000000005</c:v>
                </c:pt>
                <c:pt idx="15">
                  <c:v>60.213000000000001</c:v>
                </c:pt>
                <c:pt idx="16">
                  <c:v>55.134</c:v>
                </c:pt>
                <c:pt idx="17">
                  <c:v>50.582999999999998</c:v>
                </c:pt>
                <c:pt idx="18">
                  <c:v>46.332999999999998</c:v>
                </c:pt>
                <c:pt idx="19">
                  <c:v>42.286000000000001</c:v>
                </c:pt>
                <c:pt idx="20">
                  <c:v>38.610999999999997</c:v>
                </c:pt>
                <c:pt idx="21">
                  <c:v>34.74</c:v>
                </c:pt>
                <c:pt idx="22">
                  <c:v>31.356000000000002</c:v>
                </c:pt>
                <c:pt idx="23">
                  <c:v>27.829000000000001</c:v>
                </c:pt>
                <c:pt idx="24">
                  <c:v>24.960999999999999</c:v>
                </c:pt>
                <c:pt idx="25">
                  <c:v>22.675000000000001</c:v>
                </c:pt>
                <c:pt idx="26">
                  <c:v>20.308</c:v>
                </c:pt>
                <c:pt idx="27">
                  <c:v>18.114999999999998</c:v>
                </c:pt>
                <c:pt idx="28">
                  <c:v>16.524999999999999</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1-56CC-4493-BA48-9212AA4890AD}"/>
            </c:ext>
          </c:extLst>
        </c:ser>
        <c:ser>
          <c:idx val="2"/>
          <c:order val="2"/>
          <c:tx>
            <c:strRef>
              <c:f>Sheet1!$D$1</c:f>
              <c:strCache>
                <c:ptCount val="1"/>
                <c:pt idx="0">
                  <c:v>2009-6/2016 (N=28,531)</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95.040999999999997</c:v>
                </c:pt>
                <c:pt idx="2">
                  <c:v>93.058000000000007</c:v>
                </c:pt>
                <c:pt idx="3">
                  <c:v>91.724000000000004</c:v>
                </c:pt>
                <c:pt idx="4">
                  <c:v>90.683000000000007</c:v>
                </c:pt>
                <c:pt idx="5">
                  <c:v>89.677999999999997</c:v>
                </c:pt>
                <c:pt idx="6">
                  <c:v>88.8</c:v>
                </c:pt>
                <c:pt idx="7">
                  <c:v>87.805000000000007</c:v>
                </c:pt>
                <c:pt idx="8">
                  <c:v>86.998000000000005</c:v>
                </c:pt>
                <c:pt idx="9">
                  <c:v>86.32</c:v>
                </c:pt>
                <c:pt idx="10">
                  <c:v>85.512</c:v>
                </c:pt>
                <c:pt idx="11">
                  <c:v>84.866</c:v>
                </c:pt>
                <c:pt idx="12">
                  <c:v>84.197000000000003</c:v>
                </c:pt>
                <c:pt idx="13">
                  <c:v>76.539000000000001</c:v>
                </c:pt>
                <c:pt idx="14">
                  <c:v>69.644000000000005</c:v>
                </c:pt>
                <c:pt idx="15">
                  <c:v>63.92</c:v>
                </c:pt>
                <c:pt idx="16">
                  <c:v>58.207999999999998</c:v>
                </c:pt>
                <c:pt idx="17">
                  <c:v>52.959000000000003</c:v>
                </c:pt>
                <c:pt idx="18">
                  <c:v>47.438000000000002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2-56CC-4493-BA48-9212AA4890AD}"/>
            </c:ext>
          </c:extLst>
        </c:ser>
        <c:dLbls>
          <c:showLegendKey val="0"/>
          <c:showVal val="0"/>
          <c:showCatName val="0"/>
          <c:showSerName val="0"/>
          <c:showPercent val="0"/>
          <c:showBubbleSize val="0"/>
        </c:dLbls>
        <c:axId val="570895160"/>
        <c:axId val="570895552"/>
      </c:scatterChart>
      <c:valAx>
        <c:axId val="570895160"/>
        <c:scaling>
          <c:orientation val="minMax"/>
          <c:max val="2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0895552"/>
        <c:crosses val="autoZero"/>
        <c:crossBetween val="midCat"/>
        <c:majorUnit val="1"/>
      </c:valAx>
      <c:valAx>
        <c:axId val="5708955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895160"/>
        <c:crosses val="autoZero"/>
        <c:crossBetween val="midCat"/>
        <c:majorUnit val="25"/>
      </c:valAx>
      <c:spPr>
        <a:noFill/>
        <a:ln>
          <a:solidFill>
            <a:schemeClr val="bg2"/>
          </a:solidFill>
        </a:ln>
      </c:spPr>
    </c:plotArea>
    <c:legend>
      <c:legendPos val="r"/>
      <c:layout>
        <c:manualLayout>
          <c:xMode val="edge"/>
          <c:yMode val="edge"/>
          <c:x val="0.12519905697628506"/>
          <c:y val="0.61236876640419946"/>
          <c:w val="0.28046465983787428"/>
          <c:h val="0.20551308102616206"/>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 1990-1998 (N=9,444)</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88.456999999999994</c:v>
                </c:pt>
                <c:pt idx="2">
                  <c:v>85.215999999999994</c:v>
                </c:pt>
                <c:pt idx="3">
                  <c:v>83.135999999999996</c:v>
                </c:pt>
                <c:pt idx="4">
                  <c:v>81.677000000000007</c:v>
                </c:pt>
                <c:pt idx="5">
                  <c:v>80.41</c:v>
                </c:pt>
                <c:pt idx="6">
                  <c:v>78.852000000000004</c:v>
                </c:pt>
                <c:pt idx="7">
                  <c:v>77.614000000000004</c:v>
                </c:pt>
                <c:pt idx="8">
                  <c:v>76.611999999999995</c:v>
                </c:pt>
                <c:pt idx="9">
                  <c:v>75.587000000000003</c:v>
                </c:pt>
                <c:pt idx="10">
                  <c:v>74.754999999999995</c:v>
                </c:pt>
                <c:pt idx="11">
                  <c:v>73.835999999999999</c:v>
                </c:pt>
                <c:pt idx="12">
                  <c:v>73.034999999999997</c:v>
                </c:pt>
                <c:pt idx="13">
                  <c:v>64.739999999999995</c:v>
                </c:pt>
                <c:pt idx="14">
                  <c:v>57.774000000000001</c:v>
                </c:pt>
                <c:pt idx="15">
                  <c:v>51.802</c:v>
                </c:pt>
                <c:pt idx="16">
                  <c:v>46.768000000000001</c:v>
                </c:pt>
                <c:pt idx="17">
                  <c:v>42.000999999999998</c:v>
                </c:pt>
                <c:pt idx="18">
                  <c:v>37.441000000000003</c:v>
                </c:pt>
                <c:pt idx="19">
                  <c:v>33.322000000000003</c:v>
                </c:pt>
                <c:pt idx="20">
                  <c:v>29.652000000000001</c:v>
                </c:pt>
                <c:pt idx="21">
                  <c:v>26.18</c:v>
                </c:pt>
                <c:pt idx="22">
                  <c:v>22.882000000000001</c:v>
                </c:pt>
                <c:pt idx="23">
                  <c:v>20.577999999999999</c:v>
                </c:pt>
                <c:pt idx="24">
                  <c:v>18.254000000000001</c:v>
                </c:pt>
                <c:pt idx="25">
                  <c:v>16.344000000000001</c:v>
                </c:pt>
                <c:pt idx="26">
                  <c:v>14.664</c:v>
                </c:pt>
                <c:pt idx="27">
                  <c:v>13.068</c:v>
                </c:pt>
                <c:pt idx="28">
                  <c:v>11.76</c:v>
                </c:pt>
                <c:pt idx="29">
                  <c:v>10.438000000000001</c:v>
                </c:pt>
                <c:pt idx="30">
                  <c:v>9.5719999999999992</c:v>
                </c:pt>
                <c:pt idx="31">
                  <c:v>8.5709999999999997</c:v>
                </c:pt>
                <c:pt idx="32">
                  <c:v>7.8040000000000003</c:v>
                </c:pt>
                <c:pt idx="33">
                  <c:v>6.7830000000000004</c:v>
                </c:pt>
                <c:pt idx="34">
                  <c:v>6.3150000000000004</c:v>
                </c:pt>
                <c:pt idx="35">
                  <c:v>5.6779999999999999</c:v>
                </c:pt>
                <c:pt idx="36">
                  <c:v>5.17</c:v>
                </c:pt>
              </c:numCache>
            </c:numRef>
          </c:yVal>
          <c:smooth val="0"/>
          <c:extLst>
            <c:ext xmlns:c16="http://schemas.microsoft.com/office/drawing/2014/chart" uri="{C3380CC4-5D6E-409C-BE32-E72D297353CC}">
              <c16:uniqueId val="{00000000-4795-45F3-B76D-AE346E9B454B}"/>
            </c:ext>
          </c:extLst>
        </c:ser>
        <c:ser>
          <c:idx val="1"/>
          <c:order val="1"/>
          <c:tx>
            <c:strRef>
              <c:f>Sheet1!$C$1</c:f>
              <c:strCache>
                <c:ptCount val="1"/>
                <c:pt idx="0">
                  <c:v>First Retx 1990-1998 (N=344)</c:v>
                </c:pt>
              </c:strCache>
            </c:strRef>
          </c:tx>
          <c:spPr>
            <a:ln w="41275">
              <a:solidFill>
                <a:srgbClr val="00B05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74.932000000000002</c:v>
                </c:pt>
                <c:pt idx="2">
                  <c:v>66.150999999999996</c:v>
                </c:pt>
                <c:pt idx="3">
                  <c:v>63.515999999999998</c:v>
                </c:pt>
                <c:pt idx="4">
                  <c:v>62.634</c:v>
                </c:pt>
                <c:pt idx="5">
                  <c:v>60.281999999999996</c:v>
                </c:pt>
                <c:pt idx="6">
                  <c:v>58.518000000000001</c:v>
                </c:pt>
                <c:pt idx="7">
                  <c:v>56.164999999999999</c:v>
                </c:pt>
                <c:pt idx="8">
                  <c:v>56.164999999999999</c:v>
                </c:pt>
                <c:pt idx="9">
                  <c:v>54.988999999999997</c:v>
                </c:pt>
                <c:pt idx="10">
                  <c:v>51.753999999999998</c:v>
                </c:pt>
                <c:pt idx="11">
                  <c:v>50.872</c:v>
                </c:pt>
                <c:pt idx="12">
                  <c:v>50.283999999999999</c:v>
                </c:pt>
                <c:pt idx="13">
                  <c:v>43.191000000000003</c:v>
                </c:pt>
                <c:pt idx="14">
                  <c:v>37.055999999999997</c:v>
                </c:pt>
                <c:pt idx="15">
                  <c:v>33.292000000000002</c:v>
                </c:pt>
                <c:pt idx="16">
                  <c:v>30.716000000000001</c:v>
                </c:pt>
                <c:pt idx="17">
                  <c:v>25.393000000000001</c:v>
                </c:pt>
                <c:pt idx="18">
                  <c:v>22.052</c:v>
                </c:pt>
                <c:pt idx="19">
                  <c:v>20</c:v>
                </c:pt>
                <c:pt idx="20">
                  <c:v>18.207000000000001</c:v>
                </c:pt>
                <c:pt idx="21">
                  <c:v>14.491</c:v>
                </c:pt>
                <c:pt idx="22">
                  <c:v>13.347</c:v>
                </c:pt>
                <c:pt idx="23">
                  <c:v>12.965999999999999</c:v>
                </c:pt>
                <c:pt idx="24">
                  <c:v>11.441000000000001</c:v>
                </c:pt>
                <c:pt idx="25">
                  <c:v>10.651999999999999</c:v>
                </c:pt>
                <c:pt idx="26">
                  <c:v>9.8629999999999995</c:v>
                </c:pt>
                <c:pt idx="27">
                  <c:v>9.0739999999999998</c:v>
                </c:pt>
                <c:pt idx="28">
                  <c:v>8.2850000000000001</c:v>
                </c:pt>
                <c:pt idx="29">
                  <c:v>7.101</c:v>
                </c:pt>
                <c:pt idx="30">
                  <c:v>6.3120000000000003</c:v>
                </c:pt>
                <c:pt idx="31">
                  <c:v>5.8609999999999998</c:v>
                </c:pt>
                <c:pt idx="32">
                  <c:v>#N/A</c:v>
                </c:pt>
                <c:pt idx="33">
                  <c:v>#N/A</c:v>
                </c:pt>
                <c:pt idx="34">
                  <c:v>#N/A</c:v>
                </c:pt>
                <c:pt idx="35">
                  <c:v>#N/A</c:v>
                </c:pt>
                <c:pt idx="36">
                  <c:v>#N/A</c:v>
                </c:pt>
              </c:numCache>
            </c:numRef>
          </c:yVal>
          <c:smooth val="0"/>
          <c:extLst>
            <c:ext xmlns:c16="http://schemas.microsoft.com/office/drawing/2014/chart" uri="{C3380CC4-5D6E-409C-BE32-E72D297353CC}">
              <c16:uniqueId val="{00000001-4795-45F3-B76D-AE346E9B454B}"/>
            </c:ext>
          </c:extLst>
        </c:ser>
        <c:ser>
          <c:idx val="2"/>
          <c:order val="2"/>
          <c:tx>
            <c:strRef>
              <c:f>Sheet1!$D$1</c:f>
              <c:strCache>
                <c:ptCount val="1"/>
                <c:pt idx="0">
                  <c:v>Primary 1999-2008 (N=20,828)</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93.426000000000002</c:v>
                </c:pt>
                <c:pt idx="2">
                  <c:v>91.018000000000001</c:v>
                </c:pt>
                <c:pt idx="3">
                  <c:v>89.215000000000003</c:v>
                </c:pt>
                <c:pt idx="4">
                  <c:v>87.942999999999998</c:v>
                </c:pt>
                <c:pt idx="5">
                  <c:v>86.712999999999994</c:v>
                </c:pt>
                <c:pt idx="6">
                  <c:v>85.632000000000005</c:v>
                </c:pt>
                <c:pt idx="7">
                  <c:v>84.623000000000005</c:v>
                </c:pt>
                <c:pt idx="8">
                  <c:v>83.778000000000006</c:v>
                </c:pt>
                <c:pt idx="9">
                  <c:v>82.947000000000003</c:v>
                </c:pt>
                <c:pt idx="10">
                  <c:v>82.100999999999999</c:v>
                </c:pt>
                <c:pt idx="11">
                  <c:v>81.293000000000006</c:v>
                </c:pt>
                <c:pt idx="12">
                  <c:v>80.516999999999996</c:v>
                </c:pt>
                <c:pt idx="13">
                  <c:v>72.64</c:v>
                </c:pt>
                <c:pt idx="14">
                  <c:v>66.331000000000003</c:v>
                </c:pt>
                <c:pt idx="15">
                  <c:v>60.752000000000002</c:v>
                </c:pt>
                <c:pt idx="16">
                  <c:v>55.622</c:v>
                </c:pt>
                <c:pt idx="17">
                  <c:v>51.034999999999997</c:v>
                </c:pt>
                <c:pt idx="18">
                  <c:v>46.793999999999997</c:v>
                </c:pt>
                <c:pt idx="19">
                  <c:v>42.756</c:v>
                </c:pt>
                <c:pt idx="20">
                  <c:v>39.043999999999997</c:v>
                </c:pt>
                <c:pt idx="21">
                  <c:v>35.161999999999999</c:v>
                </c:pt>
                <c:pt idx="22">
                  <c:v>31.734000000000002</c:v>
                </c:pt>
                <c:pt idx="23">
                  <c:v>28.157</c:v>
                </c:pt>
                <c:pt idx="24">
                  <c:v>25.279</c:v>
                </c:pt>
                <c:pt idx="25">
                  <c:v>22.983000000000001</c:v>
                </c:pt>
                <c:pt idx="26">
                  <c:v>20.585999999999999</c:v>
                </c:pt>
                <c:pt idx="27">
                  <c:v>18.335000000000001</c:v>
                </c:pt>
                <c:pt idx="28">
                  <c:v>16.716999999999999</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2-4795-45F3-B76D-AE346E9B454B}"/>
            </c:ext>
          </c:extLst>
        </c:ser>
        <c:ser>
          <c:idx val="3"/>
          <c:order val="3"/>
          <c:tx>
            <c:strRef>
              <c:f>Sheet1!$E$1</c:f>
              <c:strCache>
                <c:ptCount val="1"/>
                <c:pt idx="0">
                  <c:v>First Retx 1999-2008 (N=796)</c:v>
                </c:pt>
              </c:strCache>
            </c:strRef>
          </c:tx>
          <c:spPr>
            <a:ln w="4127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86.900999999999996</c:v>
                </c:pt>
                <c:pt idx="2">
                  <c:v>83.491</c:v>
                </c:pt>
                <c:pt idx="3">
                  <c:v>80.960999999999999</c:v>
                </c:pt>
                <c:pt idx="4">
                  <c:v>78.549000000000007</c:v>
                </c:pt>
                <c:pt idx="5">
                  <c:v>76.132999999999996</c:v>
                </c:pt>
                <c:pt idx="6">
                  <c:v>74.088999999999999</c:v>
                </c:pt>
                <c:pt idx="7">
                  <c:v>73.192999999999998</c:v>
                </c:pt>
                <c:pt idx="8">
                  <c:v>71.786000000000001</c:v>
                </c:pt>
                <c:pt idx="9">
                  <c:v>70.762</c:v>
                </c:pt>
                <c:pt idx="10">
                  <c:v>69.61</c:v>
                </c:pt>
                <c:pt idx="11">
                  <c:v>68.715000000000003</c:v>
                </c:pt>
                <c:pt idx="12">
                  <c:v>67.435000000000002</c:v>
                </c:pt>
                <c:pt idx="13">
                  <c:v>57.67</c:v>
                </c:pt>
                <c:pt idx="14">
                  <c:v>52.305</c:v>
                </c:pt>
                <c:pt idx="15">
                  <c:v>47.180999999999997</c:v>
                </c:pt>
                <c:pt idx="16">
                  <c:v>43.48</c:v>
                </c:pt>
                <c:pt idx="17">
                  <c:v>39.795999999999999</c:v>
                </c:pt>
                <c:pt idx="18">
                  <c:v>34.954999999999998</c:v>
                </c:pt>
                <c:pt idx="19">
                  <c:v>30.335999999999999</c:v>
                </c:pt>
                <c:pt idx="20">
                  <c:v>27.847000000000001</c:v>
                </c:pt>
                <c:pt idx="21">
                  <c:v>24.053999999999998</c:v>
                </c:pt>
                <c:pt idx="22">
                  <c:v>21.716000000000001</c:v>
                </c:pt>
                <c:pt idx="23">
                  <c:v>19.419</c:v>
                </c:pt>
                <c:pt idx="24">
                  <c:v>16.497</c:v>
                </c:pt>
                <c:pt idx="25">
                  <c:v>14.254</c:v>
                </c:pt>
                <c:pt idx="26">
                  <c:v>12.500999999999999</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3-4795-45F3-B76D-AE346E9B454B}"/>
            </c:ext>
          </c:extLst>
        </c:ser>
        <c:ser>
          <c:idx val="4"/>
          <c:order val="4"/>
          <c:tx>
            <c:strRef>
              <c:f>Sheet1!$F$1</c:f>
              <c:strCache>
                <c:ptCount val="1"/>
                <c:pt idx="0">
                  <c:v>Primary 2009-6/2016 (N=27,337)</c:v>
                </c:pt>
              </c:strCache>
            </c:strRef>
          </c:tx>
          <c:spPr>
            <a:ln w="41275">
              <a:solidFill>
                <a:srgbClr val="FF66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95.239000000000004</c:v>
                </c:pt>
                <c:pt idx="2">
                  <c:v>93.340999999999994</c:v>
                </c:pt>
                <c:pt idx="3">
                  <c:v>92.039000000000001</c:v>
                </c:pt>
                <c:pt idx="4">
                  <c:v>91.013000000000005</c:v>
                </c:pt>
                <c:pt idx="5">
                  <c:v>90.045000000000002</c:v>
                </c:pt>
                <c:pt idx="6">
                  <c:v>89.188000000000002</c:v>
                </c:pt>
                <c:pt idx="7">
                  <c:v>88.215000000000003</c:v>
                </c:pt>
                <c:pt idx="8">
                  <c:v>87.418000000000006</c:v>
                </c:pt>
                <c:pt idx="9">
                  <c:v>86.762</c:v>
                </c:pt>
                <c:pt idx="10">
                  <c:v>85.963999999999999</c:v>
                </c:pt>
                <c:pt idx="11">
                  <c:v>85.313000000000002</c:v>
                </c:pt>
                <c:pt idx="12">
                  <c:v>84.665999999999997</c:v>
                </c:pt>
                <c:pt idx="13">
                  <c:v>77.141000000000005</c:v>
                </c:pt>
                <c:pt idx="14">
                  <c:v>70.406999999999996</c:v>
                </c:pt>
                <c:pt idx="15">
                  <c:v>64.727000000000004</c:v>
                </c:pt>
                <c:pt idx="16">
                  <c:v>59.040999999999997</c:v>
                </c:pt>
                <c:pt idx="17">
                  <c:v>53.834000000000003</c:v>
                </c:pt>
                <c:pt idx="18">
                  <c:v>48.220999999999997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4-4795-45F3-B76D-AE346E9B454B}"/>
            </c:ext>
          </c:extLst>
        </c:ser>
        <c:ser>
          <c:idx val="5"/>
          <c:order val="5"/>
          <c:tx>
            <c:strRef>
              <c:f>Sheet1!$G$1</c:f>
              <c:strCache>
                <c:ptCount val="1"/>
                <c:pt idx="0">
                  <c:v>First Retx 2009-6/2016 (N=1,140)</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90.512</c:v>
                </c:pt>
                <c:pt idx="2">
                  <c:v>86.504000000000005</c:v>
                </c:pt>
                <c:pt idx="3">
                  <c:v>84.427000000000007</c:v>
                </c:pt>
                <c:pt idx="4">
                  <c:v>82.978999999999999</c:v>
                </c:pt>
                <c:pt idx="5">
                  <c:v>81.435000000000002</c:v>
                </c:pt>
                <c:pt idx="6">
                  <c:v>80.162000000000006</c:v>
                </c:pt>
                <c:pt idx="7">
                  <c:v>78.796000000000006</c:v>
                </c:pt>
                <c:pt idx="8">
                  <c:v>77.7</c:v>
                </c:pt>
                <c:pt idx="9">
                  <c:v>76.510999999999996</c:v>
                </c:pt>
                <c:pt idx="10">
                  <c:v>75.503</c:v>
                </c:pt>
                <c:pt idx="11">
                  <c:v>74.950999999999993</c:v>
                </c:pt>
                <c:pt idx="12">
                  <c:v>73.828000000000003</c:v>
                </c:pt>
                <c:pt idx="13">
                  <c:v>63.148000000000003</c:v>
                </c:pt>
                <c:pt idx="14">
                  <c:v>52.537999999999997</c:v>
                </c:pt>
                <c:pt idx="15">
                  <c:v>46.064999999999998</c:v>
                </c:pt>
                <c:pt idx="16">
                  <c:v>39.780999999999999</c:v>
                </c:pt>
                <c:pt idx="17">
                  <c:v>33.228000000000002</c:v>
                </c:pt>
                <c:pt idx="18">
                  <c:v>29.67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5-4795-45F3-B76D-AE346E9B454B}"/>
            </c:ext>
          </c:extLst>
        </c:ser>
        <c:dLbls>
          <c:showLegendKey val="0"/>
          <c:showVal val="0"/>
          <c:showCatName val="0"/>
          <c:showSerName val="0"/>
          <c:showPercent val="0"/>
          <c:showBubbleSize val="0"/>
        </c:dLbls>
        <c:axId val="570945800"/>
        <c:axId val="570374400"/>
      </c:scatterChart>
      <c:valAx>
        <c:axId val="57094580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0374400"/>
        <c:crosses val="autoZero"/>
        <c:crossBetween val="midCat"/>
        <c:majorUnit val="1"/>
      </c:valAx>
      <c:valAx>
        <c:axId val="5703744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945800"/>
        <c:crosses val="autoZero"/>
        <c:crossBetween val="midCat"/>
        <c:majorUnit val="25"/>
      </c:valAx>
      <c:spPr>
        <a:noFill/>
        <a:ln>
          <a:solidFill>
            <a:schemeClr val="bg2"/>
          </a:solidFill>
        </a:ln>
      </c:spPr>
    </c:plotArea>
    <c:legend>
      <c:legendPos val="r"/>
      <c:layout>
        <c:manualLayout>
          <c:xMode val="edge"/>
          <c:yMode val="edge"/>
          <c:x val="9.7345132743362831E-2"/>
          <c:y val="1.4336957880264968E-2"/>
          <c:w val="0.86621036861542744"/>
          <c:h val="0.1449827104945215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 1990-1998 (N=6,735)</c:v>
                </c:pt>
              </c:strCache>
            </c:strRef>
          </c:tx>
          <c:spPr>
            <a:ln w="41275">
              <a:solidFill>
                <a:srgbClr val="00B0F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88.643000000000001</c:v>
                </c:pt>
                <c:pt idx="3">
                  <c:v>79.105000000000004</c:v>
                </c:pt>
                <c:pt idx="4">
                  <c:v>70.927999999999997</c:v>
                </c:pt>
                <c:pt idx="5">
                  <c:v>64.036000000000001</c:v>
                </c:pt>
                <c:pt idx="6">
                  <c:v>57.509</c:v>
                </c:pt>
                <c:pt idx="7">
                  <c:v>51.265000000000001</c:v>
                </c:pt>
                <c:pt idx="8">
                  <c:v>45.624000000000002</c:v>
                </c:pt>
                <c:pt idx="9">
                  <c:v>40.6</c:v>
                </c:pt>
                <c:pt idx="10">
                  <c:v>35.844999999999999</c:v>
                </c:pt>
                <c:pt idx="11">
                  <c:v>31.33</c:v>
                </c:pt>
                <c:pt idx="12">
                  <c:v>28.175000000000001</c:v>
                </c:pt>
                <c:pt idx="13">
                  <c:v>24.992999999999999</c:v>
                </c:pt>
                <c:pt idx="14">
                  <c:v>22.378</c:v>
                </c:pt>
                <c:pt idx="15">
                  <c:v>20.077999999999999</c:v>
                </c:pt>
                <c:pt idx="16">
                  <c:v>17.893000000000001</c:v>
                </c:pt>
                <c:pt idx="17">
                  <c:v>16.100999999999999</c:v>
                </c:pt>
                <c:pt idx="18">
                  <c:v>14.292</c:v>
                </c:pt>
                <c:pt idx="19">
                  <c:v>13.106</c:v>
                </c:pt>
                <c:pt idx="20">
                  <c:v>11.736000000000001</c:v>
                </c:pt>
                <c:pt idx="21">
                  <c:v>10.686</c:v>
                </c:pt>
                <c:pt idx="22">
                  <c:v>9.2870000000000008</c:v>
                </c:pt>
                <c:pt idx="23">
                  <c:v>8.6470000000000002</c:v>
                </c:pt>
                <c:pt idx="24">
                  <c:v>7.774</c:v>
                </c:pt>
                <c:pt idx="25">
                  <c:v>7.0789999999999997</c:v>
                </c:pt>
              </c:numCache>
            </c:numRef>
          </c:yVal>
          <c:smooth val="0"/>
          <c:extLst>
            <c:ext xmlns:c16="http://schemas.microsoft.com/office/drawing/2014/chart" uri="{C3380CC4-5D6E-409C-BE32-E72D297353CC}">
              <c16:uniqueId val="{00000000-BF2D-461D-B7F5-3115033E7180}"/>
            </c:ext>
          </c:extLst>
        </c:ser>
        <c:ser>
          <c:idx val="1"/>
          <c:order val="1"/>
          <c:tx>
            <c:strRef>
              <c:f>Sheet1!$C$1</c:f>
              <c:strCache>
                <c:ptCount val="1"/>
                <c:pt idx="0">
                  <c:v>First Retx 1990-1998 (N=171)</c:v>
                </c:pt>
              </c:strCache>
            </c:strRef>
          </c:tx>
          <c:spPr>
            <a:ln w="41275">
              <a:solidFill>
                <a:srgbClr val="00B050"/>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85.894999999999996</c:v>
                </c:pt>
                <c:pt idx="3">
                  <c:v>73.692999999999998</c:v>
                </c:pt>
                <c:pt idx="4">
                  <c:v>66.209000000000003</c:v>
                </c:pt>
                <c:pt idx="5">
                  <c:v>61.085999999999999</c:v>
                </c:pt>
                <c:pt idx="6">
                  <c:v>50.5</c:v>
                </c:pt>
                <c:pt idx="7">
                  <c:v>43.854999999999997</c:v>
                </c:pt>
                <c:pt idx="8">
                  <c:v>39.774000000000001</c:v>
                </c:pt>
                <c:pt idx="9">
                  <c:v>36.209000000000003</c:v>
                </c:pt>
                <c:pt idx="10">
                  <c:v>28.818999999999999</c:v>
                </c:pt>
                <c:pt idx="11">
                  <c:v>26.544</c:v>
                </c:pt>
                <c:pt idx="12">
                  <c:v>25.786000000000001</c:v>
                </c:pt>
                <c:pt idx="13">
                  <c:v>22.751999999999999</c:v>
                </c:pt>
                <c:pt idx="14">
                  <c:v>21.183</c:v>
                </c:pt>
                <c:pt idx="15">
                  <c:v>19.614000000000001</c:v>
                </c:pt>
                <c:pt idx="16">
                  <c:v>18.045000000000002</c:v>
                </c:pt>
                <c:pt idx="17">
                  <c:v>16.475999999999999</c:v>
                </c:pt>
                <c:pt idx="18">
                  <c:v>14.122</c:v>
                </c:pt>
                <c:pt idx="19">
                  <c:v>12.553000000000001</c:v>
                </c:pt>
                <c:pt idx="20">
                  <c:v>11.656000000000001</c:v>
                </c:pt>
                <c:pt idx="21">
                  <c:v>#N/A</c:v>
                </c:pt>
                <c:pt idx="22">
                  <c:v>#N/A</c:v>
                </c:pt>
                <c:pt idx="23">
                  <c:v>#N/A</c:v>
                </c:pt>
                <c:pt idx="24">
                  <c:v>#N/A</c:v>
                </c:pt>
                <c:pt idx="25">
                  <c:v>#N/A</c:v>
                </c:pt>
              </c:numCache>
            </c:numRef>
          </c:yVal>
          <c:smooth val="0"/>
          <c:extLst>
            <c:ext xmlns:c16="http://schemas.microsoft.com/office/drawing/2014/chart" uri="{C3380CC4-5D6E-409C-BE32-E72D297353CC}">
              <c16:uniqueId val="{00000001-BF2D-461D-B7F5-3115033E7180}"/>
            </c:ext>
          </c:extLst>
        </c:ser>
        <c:ser>
          <c:idx val="2"/>
          <c:order val="2"/>
          <c:tx>
            <c:strRef>
              <c:f>Sheet1!$D$1</c:f>
              <c:strCache>
                <c:ptCount val="1"/>
                <c:pt idx="0">
                  <c:v>Primary 1999-2008 (N=16,468)</c:v>
                </c:pt>
              </c:strCache>
            </c:strRef>
          </c:tx>
          <c:spPr>
            <a:ln w="41275">
              <a:solidFill>
                <a:srgbClr val="FF00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90.216999999999999</c:v>
                </c:pt>
                <c:pt idx="3">
                  <c:v>82.382000000000005</c:v>
                </c:pt>
                <c:pt idx="4">
                  <c:v>75.453000000000003</c:v>
                </c:pt>
                <c:pt idx="5">
                  <c:v>69.081000000000003</c:v>
                </c:pt>
                <c:pt idx="6">
                  <c:v>63.384</c:v>
                </c:pt>
                <c:pt idx="7">
                  <c:v>58.116999999999997</c:v>
                </c:pt>
                <c:pt idx="8">
                  <c:v>53.101999999999997</c:v>
                </c:pt>
                <c:pt idx="9">
                  <c:v>48.491999999999997</c:v>
                </c:pt>
                <c:pt idx="10">
                  <c:v>43.67</c:v>
                </c:pt>
                <c:pt idx="11">
                  <c:v>39.412999999999997</c:v>
                </c:pt>
                <c:pt idx="12">
                  <c:v>34.970999999999997</c:v>
                </c:pt>
                <c:pt idx="13">
                  <c:v>31.396000000000001</c:v>
                </c:pt>
                <c:pt idx="14">
                  <c:v>28.544</c:v>
                </c:pt>
                <c:pt idx="15">
                  <c:v>25.567</c:v>
                </c:pt>
                <c:pt idx="16">
                  <c:v>22.771000000000001</c:v>
                </c:pt>
                <c:pt idx="17">
                  <c:v>20.762</c:v>
                </c:pt>
                <c:pt idx="18">
                  <c:v>#N/A</c:v>
                </c:pt>
                <c:pt idx="19">
                  <c:v>#N/A</c:v>
                </c:pt>
                <c:pt idx="20">
                  <c:v>#N/A</c:v>
                </c:pt>
                <c:pt idx="21">
                  <c:v>#N/A</c:v>
                </c:pt>
                <c:pt idx="22">
                  <c:v>#N/A</c:v>
                </c:pt>
                <c:pt idx="23">
                  <c:v>#N/A</c:v>
                </c:pt>
                <c:pt idx="24">
                  <c:v>#N/A</c:v>
                </c:pt>
                <c:pt idx="25">
                  <c:v>#N/A</c:v>
                </c:pt>
              </c:numCache>
            </c:numRef>
          </c:yVal>
          <c:smooth val="0"/>
          <c:extLst>
            <c:ext xmlns:c16="http://schemas.microsoft.com/office/drawing/2014/chart" uri="{C3380CC4-5D6E-409C-BE32-E72D297353CC}">
              <c16:uniqueId val="{00000002-BF2D-461D-B7F5-3115033E7180}"/>
            </c:ext>
          </c:extLst>
        </c:ser>
        <c:ser>
          <c:idx val="3"/>
          <c:order val="3"/>
          <c:tx>
            <c:strRef>
              <c:f>Sheet1!$E$1</c:f>
              <c:strCache>
                <c:ptCount val="1"/>
                <c:pt idx="0">
                  <c:v>First Retx 1999-2008 (N=526)</c:v>
                </c:pt>
              </c:strCache>
            </c:strRef>
          </c:tx>
          <c:spPr>
            <a:ln w="41275">
              <a:solidFill>
                <a:srgbClr val="9933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Sheet1!$E$2:$E$27</c:f>
              <c:numCache>
                <c:formatCode>General</c:formatCode>
                <c:ptCount val="26"/>
                <c:pt idx="0">
                  <c:v>100</c:v>
                </c:pt>
                <c:pt idx="1">
                  <c:v>100</c:v>
                </c:pt>
                <c:pt idx="2">
                  <c:v>85.52</c:v>
                </c:pt>
                <c:pt idx="3">
                  <c:v>77.563999999999993</c:v>
                </c:pt>
                <c:pt idx="4">
                  <c:v>69.965000000000003</c:v>
                </c:pt>
                <c:pt idx="5">
                  <c:v>64.477000000000004</c:v>
                </c:pt>
                <c:pt idx="6">
                  <c:v>59.014000000000003</c:v>
                </c:pt>
                <c:pt idx="7">
                  <c:v>51.835000000000001</c:v>
                </c:pt>
                <c:pt idx="8">
                  <c:v>44.985999999999997</c:v>
                </c:pt>
                <c:pt idx="9">
                  <c:v>41.293999999999997</c:v>
                </c:pt>
                <c:pt idx="10">
                  <c:v>35.67</c:v>
                </c:pt>
                <c:pt idx="11">
                  <c:v>32.201999999999998</c:v>
                </c:pt>
                <c:pt idx="12">
                  <c:v>28.797000000000001</c:v>
                </c:pt>
                <c:pt idx="13">
                  <c:v>24.463000000000001</c:v>
                </c:pt>
                <c:pt idx="14">
                  <c:v>21.137</c:v>
                </c:pt>
                <c:pt idx="15">
                  <c:v>18.536999999999999</c:v>
                </c:pt>
                <c:pt idx="16">
                  <c:v>#N/A</c:v>
                </c:pt>
                <c:pt idx="17">
                  <c:v>#N/A</c:v>
                </c:pt>
                <c:pt idx="18">
                  <c:v>#N/A</c:v>
                </c:pt>
                <c:pt idx="19">
                  <c:v>#N/A</c:v>
                </c:pt>
                <c:pt idx="20">
                  <c:v>#N/A</c:v>
                </c:pt>
                <c:pt idx="21">
                  <c:v>#N/A</c:v>
                </c:pt>
                <c:pt idx="22">
                  <c:v>#N/A</c:v>
                </c:pt>
                <c:pt idx="23">
                  <c:v>#N/A</c:v>
                </c:pt>
                <c:pt idx="24">
                  <c:v>#N/A</c:v>
                </c:pt>
                <c:pt idx="25">
                  <c:v>#N/A</c:v>
                </c:pt>
              </c:numCache>
            </c:numRef>
          </c:yVal>
          <c:smooth val="0"/>
          <c:extLst>
            <c:ext xmlns:c16="http://schemas.microsoft.com/office/drawing/2014/chart" uri="{C3380CC4-5D6E-409C-BE32-E72D297353CC}">
              <c16:uniqueId val="{00000003-BF2D-461D-B7F5-3115033E7180}"/>
            </c:ext>
          </c:extLst>
        </c:ser>
        <c:ser>
          <c:idx val="4"/>
          <c:order val="4"/>
          <c:tx>
            <c:strRef>
              <c:f>Sheet1!$F$1</c:f>
              <c:strCache>
                <c:ptCount val="1"/>
                <c:pt idx="0">
                  <c:v>Primary 2009-6/2016 (N=21,052)</c:v>
                </c:pt>
              </c:strCache>
            </c:strRef>
          </c:tx>
          <c:spPr>
            <a:ln w="41275">
              <a:solidFill>
                <a:srgbClr val="FF66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Sheet1!$F$2:$F$27</c:f>
              <c:numCache>
                <c:formatCode>General</c:formatCode>
                <c:ptCount val="26"/>
                <c:pt idx="0">
                  <c:v>100</c:v>
                </c:pt>
                <c:pt idx="1">
                  <c:v>100</c:v>
                </c:pt>
                <c:pt idx="2">
                  <c:v>91.113</c:v>
                </c:pt>
                <c:pt idx="3">
                  <c:v>83.159000000000006</c:v>
                </c:pt>
                <c:pt idx="4">
                  <c:v>76.45</c:v>
                </c:pt>
                <c:pt idx="5">
                  <c:v>69.734999999999999</c:v>
                </c:pt>
                <c:pt idx="6">
                  <c:v>63.584000000000003</c:v>
                </c:pt>
                <c:pt idx="7">
                  <c:v>56.954000000000001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numCache>
            </c:numRef>
          </c:yVal>
          <c:smooth val="0"/>
          <c:extLst>
            <c:ext xmlns:c16="http://schemas.microsoft.com/office/drawing/2014/chart" uri="{C3380CC4-5D6E-409C-BE32-E72D297353CC}">
              <c16:uniqueId val="{00000004-BF2D-461D-B7F5-3115033E7180}"/>
            </c:ext>
          </c:extLst>
        </c:ser>
        <c:ser>
          <c:idx val="5"/>
          <c:order val="5"/>
          <c:tx>
            <c:strRef>
              <c:f>Sheet1!$G$1</c:f>
              <c:strCache>
                <c:ptCount val="1"/>
                <c:pt idx="0">
                  <c:v>First Retx 2009-6/2016 (N=768)</c:v>
                </c:pt>
              </c:strCache>
            </c:strRef>
          </c:tx>
          <c:spPr>
            <a:ln w="41275">
              <a:solidFill>
                <a:srgbClr val="FF99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Sheet1!$G$2:$G$27</c:f>
              <c:numCache>
                <c:formatCode>General</c:formatCode>
                <c:ptCount val="26"/>
                <c:pt idx="0">
                  <c:v>100</c:v>
                </c:pt>
                <c:pt idx="1">
                  <c:v>100</c:v>
                </c:pt>
                <c:pt idx="2">
                  <c:v>85.534999999999997</c:v>
                </c:pt>
                <c:pt idx="3">
                  <c:v>71.162999999999997</c:v>
                </c:pt>
                <c:pt idx="4">
                  <c:v>62.395000000000003</c:v>
                </c:pt>
                <c:pt idx="5">
                  <c:v>53.884</c:v>
                </c:pt>
                <c:pt idx="6">
                  <c:v>45.006999999999998</c:v>
                </c:pt>
                <c:pt idx="7">
                  <c:v>40.189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numCache>
            </c:numRef>
          </c:yVal>
          <c:smooth val="0"/>
          <c:extLst>
            <c:ext xmlns:c16="http://schemas.microsoft.com/office/drawing/2014/chart" uri="{C3380CC4-5D6E-409C-BE32-E72D297353CC}">
              <c16:uniqueId val="{00000005-BF2D-461D-B7F5-3115033E7180}"/>
            </c:ext>
          </c:extLst>
        </c:ser>
        <c:dLbls>
          <c:showLegendKey val="0"/>
          <c:showVal val="0"/>
          <c:showCatName val="0"/>
          <c:showSerName val="0"/>
          <c:showPercent val="0"/>
          <c:showBubbleSize val="0"/>
        </c:dLbls>
        <c:axId val="570375184"/>
        <c:axId val="570375576"/>
      </c:scatterChart>
      <c:valAx>
        <c:axId val="570375184"/>
        <c:scaling>
          <c:orientation val="minMax"/>
          <c:max val="20"/>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0375576"/>
        <c:crosses val="autoZero"/>
        <c:crossBetween val="midCat"/>
        <c:majorUnit val="1"/>
      </c:valAx>
      <c:valAx>
        <c:axId val="5703755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375184"/>
        <c:crosses val="autoZero"/>
        <c:crossBetween val="midCat"/>
        <c:majorUnit val="25"/>
      </c:valAx>
      <c:spPr>
        <a:noFill/>
        <a:ln>
          <a:solidFill>
            <a:schemeClr val="bg2"/>
          </a:solidFill>
        </a:ln>
      </c:spPr>
    </c:plotArea>
    <c:legend>
      <c:legendPos val="r"/>
      <c:layout>
        <c:manualLayout>
          <c:xMode val="edge"/>
          <c:yMode val="edge"/>
          <c:x val="0.18436578171091444"/>
          <c:y val="3.0730390258594725E-2"/>
          <c:w val="0.80426346596056031"/>
          <c:h val="0.1449827104945215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Male (N=33,465)</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93.07</c:v>
                </c:pt>
                <c:pt idx="2">
                  <c:v>90.394999999999996</c:v>
                </c:pt>
                <c:pt idx="3">
                  <c:v>88.652000000000001</c:v>
                </c:pt>
                <c:pt idx="4">
                  <c:v>87.308000000000007</c:v>
                </c:pt>
                <c:pt idx="5">
                  <c:v>86.152000000000001</c:v>
                </c:pt>
                <c:pt idx="6">
                  <c:v>84.980999999999995</c:v>
                </c:pt>
                <c:pt idx="7">
                  <c:v>83.86</c:v>
                </c:pt>
                <c:pt idx="8">
                  <c:v>83.013999999999996</c:v>
                </c:pt>
                <c:pt idx="9">
                  <c:v>82.19</c:v>
                </c:pt>
                <c:pt idx="10">
                  <c:v>81.257000000000005</c:v>
                </c:pt>
                <c:pt idx="11">
                  <c:v>80.546999999999997</c:v>
                </c:pt>
                <c:pt idx="12">
                  <c:v>79.807000000000002</c:v>
                </c:pt>
                <c:pt idx="13">
                  <c:v>71.924999999999997</c:v>
                </c:pt>
                <c:pt idx="14">
                  <c:v>65.075999999999993</c:v>
                </c:pt>
                <c:pt idx="15">
                  <c:v>59.171999999999997</c:v>
                </c:pt>
                <c:pt idx="16">
                  <c:v>53.725000000000001</c:v>
                </c:pt>
                <c:pt idx="17">
                  <c:v>48.768000000000001</c:v>
                </c:pt>
                <c:pt idx="18">
                  <c:v>44.024000000000001</c:v>
                </c:pt>
                <c:pt idx="19">
                  <c:v>39.729999999999997</c:v>
                </c:pt>
                <c:pt idx="20">
                  <c:v>35.966999999999999</c:v>
                </c:pt>
                <c:pt idx="21">
                  <c:v>32.161999999999999</c:v>
                </c:pt>
                <c:pt idx="22">
                  <c:v>28.638000000000002</c:v>
                </c:pt>
                <c:pt idx="23">
                  <c:v>25.393999999999998</c:v>
                </c:pt>
                <c:pt idx="24">
                  <c:v>22.643000000000001</c:v>
                </c:pt>
                <c:pt idx="25">
                  <c:v>20.245999999999999</c:v>
                </c:pt>
                <c:pt idx="26">
                  <c:v>17.931999999999999</c:v>
                </c:pt>
                <c:pt idx="27">
                  <c:v>15.933</c:v>
                </c:pt>
                <c:pt idx="28">
                  <c:v>14.339</c:v>
                </c:pt>
                <c:pt idx="29">
                  <c:v>12.725</c:v>
                </c:pt>
                <c:pt idx="30">
                  <c:v>11.712</c:v>
                </c:pt>
                <c:pt idx="31">
                  <c:v>10.564</c:v>
                </c:pt>
                <c:pt idx="32">
                  <c:v>9.718</c:v>
                </c:pt>
                <c:pt idx="33">
                  <c:v>8.109</c:v>
                </c:pt>
                <c:pt idx="34">
                  <c:v>7.4420000000000002</c:v>
                </c:pt>
                <c:pt idx="35">
                  <c:v>6.8929999999999998</c:v>
                </c:pt>
                <c:pt idx="36">
                  <c:v>5.8689999999999998</c:v>
                </c:pt>
              </c:numCache>
            </c:numRef>
          </c:yVal>
          <c:smooth val="0"/>
          <c:extLst>
            <c:ext xmlns:c16="http://schemas.microsoft.com/office/drawing/2014/chart" uri="{C3380CC4-5D6E-409C-BE32-E72D297353CC}">
              <c16:uniqueId val="{00000000-A74F-4E07-A093-922C117386E6}"/>
            </c:ext>
          </c:extLst>
        </c:ser>
        <c:ser>
          <c:idx val="1"/>
          <c:order val="1"/>
          <c:tx>
            <c:strRef>
              <c:f>Sheet1!$C$1</c:f>
              <c:strCache>
                <c:ptCount val="1"/>
                <c:pt idx="0">
                  <c:v>Female (N=26,526)</c:v>
                </c:pt>
              </c:strCache>
            </c:strRef>
          </c:tx>
          <c:spPr>
            <a:ln w="41275">
              <a:solidFill>
                <a:srgbClr val="FF66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93.396000000000001</c:v>
                </c:pt>
                <c:pt idx="2">
                  <c:v>91.366</c:v>
                </c:pt>
                <c:pt idx="3">
                  <c:v>89.852000000000004</c:v>
                </c:pt>
                <c:pt idx="4">
                  <c:v>88.82</c:v>
                </c:pt>
                <c:pt idx="5">
                  <c:v>87.67</c:v>
                </c:pt>
                <c:pt idx="6">
                  <c:v>86.703999999999994</c:v>
                </c:pt>
                <c:pt idx="7">
                  <c:v>85.751999999999995</c:v>
                </c:pt>
                <c:pt idx="8">
                  <c:v>84.882999999999996</c:v>
                </c:pt>
                <c:pt idx="9">
                  <c:v>84.122</c:v>
                </c:pt>
                <c:pt idx="10">
                  <c:v>83.382000000000005</c:v>
                </c:pt>
                <c:pt idx="11">
                  <c:v>82.578000000000003</c:v>
                </c:pt>
                <c:pt idx="12">
                  <c:v>81.843000000000004</c:v>
                </c:pt>
                <c:pt idx="13">
                  <c:v>73.924999999999997</c:v>
                </c:pt>
                <c:pt idx="14">
                  <c:v>67.405000000000001</c:v>
                </c:pt>
                <c:pt idx="15">
                  <c:v>61.825000000000003</c:v>
                </c:pt>
                <c:pt idx="16">
                  <c:v>56.63</c:v>
                </c:pt>
                <c:pt idx="17">
                  <c:v>51.823</c:v>
                </c:pt>
                <c:pt idx="18">
                  <c:v>47.262</c:v>
                </c:pt>
                <c:pt idx="19">
                  <c:v>42.837000000000003</c:v>
                </c:pt>
                <c:pt idx="20">
                  <c:v>38.825000000000003</c:v>
                </c:pt>
                <c:pt idx="21">
                  <c:v>34.709000000000003</c:v>
                </c:pt>
                <c:pt idx="22">
                  <c:v>31.117000000000001</c:v>
                </c:pt>
                <c:pt idx="23">
                  <c:v>27.956</c:v>
                </c:pt>
                <c:pt idx="24">
                  <c:v>24.969000000000001</c:v>
                </c:pt>
                <c:pt idx="25">
                  <c:v>22.725000000000001</c:v>
                </c:pt>
                <c:pt idx="26">
                  <c:v>20.620999999999999</c:v>
                </c:pt>
                <c:pt idx="27">
                  <c:v>18.468</c:v>
                </c:pt>
                <c:pt idx="28">
                  <c:v>16.739000000000001</c:v>
                </c:pt>
                <c:pt idx="29">
                  <c:v>14.823</c:v>
                </c:pt>
                <c:pt idx="30">
                  <c:v>13.326000000000001</c:v>
                </c:pt>
                <c:pt idx="31">
                  <c:v>11.868</c:v>
                </c:pt>
                <c:pt idx="32">
                  <c:v>10.683</c:v>
                </c:pt>
                <c:pt idx="33">
                  <c:v>9.6620000000000008</c:v>
                </c:pt>
                <c:pt idx="34">
                  <c:v>9.01</c:v>
                </c:pt>
                <c:pt idx="35">
                  <c:v>7.9139999999999997</c:v>
                </c:pt>
                <c:pt idx="36">
                  <c:v>7.61</c:v>
                </c:pt>
              </c:numCache>
            </c:numRef>
          </c:yVal>
          <c:smooth val="0"/>
          <c:extLst>
            <c:ext xmlns:c16="http://schemas.microsoft.com/office/drawing/2014/chart" uri="{C3380CC4-5D6E-409C-BE32-E72D297353CC}">
              <c16:uniqueId val="{00000001-A74F-4E07-A093-922C117386E6}"/>
            </c:ext>
          </c:extLst>
        </c:ser>
        <c:dLbls>
          <c:showLegendKey val="0"/>
          <c:showVal val="0"/>
          <c:showCatName val="0"/>
          <c:showSerName val="0"/>
          <c:showPercent val="0"/>
          <c:showBubbleSize val="0"/>
        </c:dLbls>
        <c:axId val="650535024"/>
        <c:axId val="650535416"/>
      </c:scatterChart>
      <c:valAx>
        <c:axId val="650535024"/>
        <c:scaling>
          <c:orientation val="minMax"/>
          <c:max val="2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535416"/>
        <c:crosses val="autoZero"/>
        <c:crossBetween val="midCat"/>
        <c:majorUnit val="1"/>
      </c:valAx>
      <c:valAx>
        <c:axId val="65053541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535024"/>
        <c:crosses val="autoZero"/>
        <c:crossBetween val="midCat"/>
        <c:majorUnit val="25"/>
      </c:valAx>
      <c:spPr>
        <a:noFill/>
        <a:ln>
          <a:solidFill>
            <a:schemeClr val="bg2"/>
          </a:solidFill>
        </a:ln>
      </c:spPr>
    </c:plotArea>
    <c:legend>
      <c:legendPos val="r"/>
      <c:layout>
        <c:manualLayout>
          <c:xMode val="edge"/>
          <c:yMode val="edge"/>
          <c:x val="0.69747044340696351"/>
          <c:y val="6.3981669630005927E-2"/>
          <c:w val="0.24860625275822823"/>
          <c:h val="0.1423850647701295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Primary/Male (N=32,221)</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93.36</c:v>
                </c:pt>
                <c:pt idx="2">
                  <c:v>90.778999999999996</c:v>
                </c:pt>
                <c:pt idx="3">
                  <c:v>89.052000000000007</c:v>
                </c:pt>
                <c:pt idx="4">
                  <c:v>87.71</c:v>
                </c:pt>
                <c:pt idx="5">
                  <c:v>86.600999999999999</c:v>
                </c:pt>
                <c:pt idx="6">
                  <c:v>85.426000000000002</c:v>
                </c:pt>
                <c:pt idx="7">
                  <c:v>84.328999999999994</c:v>
                </c:pt>
                <c:pt idx="8">
                  <c:v>83.486000000000004</c:v>
                </c:pt>
                <c:pt idx="9">
                  <c:v>82.671999999999997</c:v>
                </c:pt>
                <c:pt idx="10">
                  <c:v>81.760999999999996</c:v>
                </c:pt>
                <c:pt idx="11">
                  <c:v>81.055999999999997</c:v>
                </c:pt>
                <c:pt idx="12">
                  <c:v>80.331999999999994</c:v>
                </c:pt>
                <c:pt idx="13">
                  <c:v>72.483999999999995</c:v>
                </c:pt>
                <c:pt idx="14">
                  <c:v>65.649000000000001</c:v>
                </c:pt>
                <c:pt idx="15">
                  <c:v>59.726999999999997</c:v>
                </c:pt>
                <c:pt idx="16">
                  <c:v>54.249000000000002</c:v>
                </c:pt>
                <c:pt idx="17">
                  <c:v>49.28</c:v>
                </c:pt>
                <c:pt idx="18">
                  <c:v>44.49</c:v>
                </c:pt>
                <c:pt idx="19">
                  <c:v>40.173999999999999</c:v>
                </c:pt>
                <c:pt idx="20">
                  <c:v>36.338999999999999</c:v>
                </c:pt>
                <c:pt idx="21">
                  <c:v>32.548000000000002</c:v>
                </c:pt>
                <c:pt idx="22">
                  <c:v>28.946999999999999</c:v>
                </c:pt>
                <c:pt idx="23">
                  <c:v>25.623999999999999</c:v>
                </c:pt>
                <c:pt idx="24">
                  <c:v>22.875</c:v>
                </c:pt>
                <c:pt idx="25">
                  <c:v>20.437999999999999</c:v>
                </c:pt>
                <c:pt idx="26">
                  <c:v>18.088999999999999</c:v>
                </c:pt>
                <c:pt idx="27">
                  <c:v>16.047999999999998</c:v>
                </c:pt>
                <c:pt idx="28">
                  <c:v>14.433</c:v>
                </c:pt>
                <c:pt idx="29">
                  <c:v>12.805</c:v>
                </c:pt>
                <c:pt idx="30">
                  <c:v>11.831</c:v>
                </c:pt>
                <c:pt idx="31">
                  <c:v>10.635999999999999</c:v>
                </c:pt>
                <c:pt idx="32">
                  <c:v>9.7560000000000002</c:v>
                </c:pt>
                <c:pt idx="33">
                  <c:v>8.1370000000000005</c:v>
                </c:pt>
                <c:pt idx="34">
                  <c:v>7.5709999999999997</c:v>
                </c:pt>
                <c:pt idx="35">
                  <c:v>7.0119999999999996</c:v>
                </c:pt>
                <c:pt idx="36">
                  <c:v>5.9710000000000001</c:v>
                </c:pt>
              </c:numCache>
            </c:numRef>
          </c:yVal>
          <c:smooth val="0"/>
          <c:extLst>
            <c:ext xmlns:c16="http://schemas.microsoft.com/office/drawing/2014/chart" uri="{C3380CC4-5D6E-409C-BE32-E72D297353CC}">
              <c16:uniqueId val="{00000000-0104-4243-BBC4-C2F35CDF1C03}"/>
            </c:ext>
          </c:extLst>
        </c:ser>
        <c:ser>
          <c:idx val="1"/>
          <c:order val="1"/>
          <c:tx>
            <c:strRef>
              <c:f>Sheet1!$C$1</c:f>
              <c:strCache>
                <c:ptCount val="1"/>
                <c:pt idx="0">
                  <c:v>Primary/Female (N=25,387)</c:v>
                </c:pt>
              </c:strCache>
            </c:strRef>
          </c:tx>
          <c:spPr>
            <a:ln w="41275">
              <a:solidFill>
                <a:srgbClr val="FF66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93.613</c:v>
                </c:pt>
                <c:pt idx="2">
                  <c:v>91.659000000000006</c:v>
                </c:pt>
                <c:pt idx="3">
                  <c:v>90.19</c:v>
                </c:pt>
                <c:pt idx="4">
                  <c:v>89.195999999999998</c:v>
                </c:pt>
                <c:pt idx="5">
                  <c:v>88.075999999999993</c:v>
                </c:pt>
                <c:pt idx="6">
                  <c:v>87.171999999999997</c:v>
                </c:pt>
                <c:pt idx="7">
                  <c:v>86.224999999999994</c:v>
                </c:pt>
                <c:pt idx="8">
                  <c:v>85.37</c:v>
                </c:pt>
                <c:pt idx="9">
                  <c:v>84.626999999999995</c:v>
                </c:pt>
                <c:pt idx="10">
                  <c:v>83.92</c:v>
                </c:pt>
                <c:pt idx="11">
                  <c:v>83.103999999999999</c:v>
                </c:pt>
                <c:pt idx="12">
                  <c:v>82.385000000000005</c:v>
                </c:pt>
                <c:pt idx="13">
                  <c:v>74.61</c:v>
                </c:pt>
                <c:pt idx="14">
                  <c:v>68.186000000000007</c:v>
                </c:pt>
                <c:pt idx="15">
                  <c:v>62.603000000000002</c:v>
                </c:pt>
                <c:pt idx="16">
                  <c:v>57.360999999999997</c:v>
                </c:pt>
                <c:pt idx="17">
                  <c:v>52.548999999999999</c:v>
                </c:pt>
                <c:pt idx="18">
                  <c:v>47.991999999999997</c:v>
                </c:pt>
                <c:pt idx="19">
                  <c:v>43.534999999999997</c:v>
                </c:pt>
                <c:pt idx="20">
                  <c:v>39.484000000000002</c:v>
                </c:pt>
                <c:pt idx="21">
                  <c:v>35.323999999999998</c:v>
                </c:pt>
                <c:pt idx="22">
                  <c:v>31.68</c:v>
                </c:pt>
                <c:pt idx="23">
                  <c:v>28.47</c:v>
                </c:pt>
                <c:pt idx="24">
                  <c:v>25.425999999999998</c:v>
                </c:pt>
                <c:pt idx="25">
                  <c:v>23.161999999999999</c:v>
                </c:pt>
                <c:pt idx="26">
                  <c:v>21.016999999999999</c:v>
                </c:pt>
                <c:pt idx="27">
                  <c:v>18.811</c:v>
                </c:pt>
                <c:pt idx="28">
                  <c:v>17.045999999999999</c:v>
                </c:pt>
                <c:pt idx="29">
                  <c:v>15.124000000000001</c:v>
                </c:pt>
                <c:pt idx="30">
                  <c:v>13.563000000000001</c:v>
                </c:pt>
                <c:pt idx="31">
                  <c:v>12.098000000000001</c:v>
                </c:pt>
                <c:pt idx="32">
                  <c:v>10.935</c:v>
                </c:pt>
                <c:pt idx="33">
                  <c:v>9.8759999999999994</c:v>
                </c:pt>
                <c:pt idx="34">
                  <c:v>9.2029999999999994</c:v>
                </c:pt>
                <c:pt idx="35">
                  <c:v>8.06</c:v>
                </c:pt>
                <c:pt idx="36">
                  <c:v>7.7370000000000001</c:v>
                </c:pt>
              </c:numCache>
            </c:numRef>
          </c:yVal>
          <c:smooth val="0"/>
          <c:extLst>
            <c:ext xmlns:c16="http://schemas.microsoft.com/office/drawing/2014/chart" uri="{C3380CC4-5D6E-409C-BE32-E72D297353CC}">
              <c16:uniqueId val="{00000001-0104-4243-BBC4-C2F35CDF1C03}"/>
            </c:ext>
          </c:extLst>
        </c:ser>
        <c:ser>
          <c:idx val="2"/>
          <c:order val="2"/>
          <c:tx>
            <c:strRef>
              <c:f>Sheet1!$D$1</c:f>
              <c:strCache>
                <c:ptCount val="1"/>
                <c:pt idx="0">
                  <c:v>First Retx/Male (N=1,192)</c:v>
                </c:pt>
              </c:strCache>
            </c:strRef>
          </c:tx>
          <c:spPr>
            <a:ln w="41275">
              <a:solidFill>
                <a:schemeClr val="bg1">
                  <a:lumMod val="50000"/>
                  <a:lumOff val="50000"/>
                </a:schemeClr>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85.524000000000001</c:v>
                </c:pt>
                <c:pt idx="2">
                  <c:v>80.343000000000004</c:v>
                </c:pt>
                <c:pt idx="3">
                  <c:v>78.123000000000005</c:v>
                </c:pt>
                <c:pt idx="4">
                  <c:v>76.668000000000006</c:v>
                </c:pt>
                <c:pt idx="5">
                  <c:v>74.433999999999997</c:v>
                </c:pt>
                <c:pt idx="6">
                  <c:v>73.483999999999995</c:v>
                </c:pt>
                <c:pt idx="7">
                  <c:v>71.927999999999997</c:v>
                </c:pt>
                <c:pt idx="8">
                  <c:v>70.975999999999999</c:v>
                </c:pt>
                <c:pt idx="9">
                  <c:v>69.936999999999998</c:v>
                </c:pt>
                <c:pt idx="10">
                  <c:v>68.552000000000007</c:v>
                </c:pt>
                <c:pt idx="11">
                  <c:v>67.685000000000002</c:v>
                </c:pt>
                <c:pt idx="12">
                  <c:v>66.638000000000005</c:v>
                </c:pt>
                <c:pt idx="13">
                  <c:v>57.728000000000002</c:v>
                </c:pt>
                <c:pt idx="14">
                  <c:v>50.44</c:v>
                </c:pt>
                <c:pt idx="15">
                  <c:v>44.985999999999997</c:v>
                </c:pt>
                <c:pt idx="16">
                  <c:v>40.526000000000003</c:v>
                </c:pt>
                <c:pt idx="17">
                  <c:v>35.771999999999998</c:v>
                </c:pt>
                <c:pt idx="18">
                  <c:v>32.076999999999998</c:v>
                </c:pt>
                <c:pt idx="19">
                  <c:v>28.062999999999999</c:v>
                </c:pt>
                <c:pt idx="20">
                  <c:v>26.814</c:v>
                </c:pt>
                <c:pt idx="21">
                  <c:v>22.283000000000001</c:v>
                </c:pt>
                <c:pt idx="22">
                  <c:v>20.972000000000001</c:v>
                </c:pt>
                <c:pt idx="23">
                  <c:v>20.131</c:v>
                </c:pt>
                <c:pt idx="24">
                  <c:v>16.954999999999998</c:v>
                </c:pt>
                <c:pt idx="25">
                  <c:v>15.744</c:v>
                </c:pt>
                <c:pt idx="26">
                  <c:v>14.428000000000001</c:v>
                </c:pt>
                <c:pt idx="27">
                  <c:v>13.667999999999999</c:v>
                </c:pt>
                <c:pt idx="28">
                  <c:v>12.692</c:v>
                </c:pt>
                <c:pt idx="29">
                  <c:v>11.538</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2-0104-4243-BBC4-C2F35CDF1C03}"/>
            </c:ext>
          </c:extLst>
        </c:ser>
        <c:ser>
          <c:idx val="3"/>
          <c:order val="3"/>
          <c:tx>
            <c:strRef>
              <c:f>Sheet1!$E$1</c:f>
              <c:strCache>
                <c:ptCount val="1"/>
                <c:pt idx="0">
                  <c:v>First Retx/Female (N=1,087)</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88.491</c:v>
                </c:pt>
                <c:pt idx="2">
                  <c:v>84.674000000000007</c:v>
                </c:pt>
                <c:pt idx="3">
                  <c:v>82.236000000000004</c:v>
                </c:pt>
                <c:pt idx="4">
                  <c:v>80.259</c:v>
                </c:pt>
                <c:pt idx="5">
                  <c:v>78.563999999999993</c:v>
                </c:pt>
                <c:pt idx="6">
                  <c:v>76.209000000000003</c:v>
                </c:pt>
                <c:pt idx="7">
                  <c:v>75.078000000000003</c:v>
                </c:pt>
                <c:pt idx="8">
                  <c:v>73.944000000000003</c:v>
                </c:pt>
                <c:pt idx="9">
                  <c:v>72.713999999999999</c:v>
                </c:pt>
                <c:pt idx="10">
                  <c:v>71.292000000000002</c:v>
                </c:pt>
                <c:pt idx="11">
                  <c:v>70.721000000000004</c:v>
                </c:pt>
                <c:pt idx="12">
                  <c:v>69.567999999999998</c:v>
                </c:pt>
                <c:pt idx="13">
                  <c:v>58.765000000000001</c:v>
                </c:pt>
                <c:pt idx="14">
                  <c:v>50.276000000000003</c:v>
                </c:pt>
                <c:pt idx="15">
                  <c:v>44.755000000000003</c:v>
                </c:pt>
                <c:pt idx="16">
                  <c:v>40.445999999999998</c:v>
                </c:pt>
                <c:pt idx="17">
                  <c:v>35.488999999999997</c:v>
                </c:pt>
                <c:pt idx="18">
                  <c:v>30.574999999999999</c:v>
                </c:pt>
                <c:pt idx="19">
                  <c:v>26.734999999999999</c:v>
                </c:pt>
                <c:pt idx="20">
                  <c:v>23.488</c:v>
                </c:pt>
                <c:pt idx="21">
                  <c:v>20.248999999999999</c:v>
                </c:pt>
                <c:pt idx="22">
                  <c:v>17.785</c:v>
                </c:pt>
                <c:pt idx="23">
                  <c:v>15.723000000000001</c:v>
                </c:pt>
                <c:pt idx="24">
                  <c:v>13.997</c:v>
                </c:pt>
                <c:pt idx="25">
                  <c:v>12.071999999999999</c:v>
                </c:pt>
                <c:pt idx="26">
                  <c:v>10.865</c:v>
                </c:pt>
                <c:pt idx="27">
                  <c:v>10.029</c:v>
                </c:pt>
                <c:pt idx="28">
                  <c:v>9.1929999999999996</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3-0104-4243-BBC4-C2F35CDF1C03}"/>
            </c:ext>
          </c:extLst>
        </c:ser>
        <c:dLbls>
          <c:showLegendKey val="0"/>
          <c:showVal val="0"/>
          <c:showCatName val="0"/>
          <c:showSerName val="0"/>
          <c:showPercent val="0"/>
          <c:showBubbleSize val="0"/>
        </c:dLbls>
        <c:axId val="650536200"/>
        <c:axId val="650536592"/>
      </c:scatterChart>
      <c:valAx>
        <c:axId val="65053620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536592"/>
        <c:crosses val="autoZero"/>
        <c:crossBetween val="midCat"/>
        <c:majorUnit val="1"/>
      </c:valAx>
      <c:valAx>
        <c:axId val="6505365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536200"/>
        <c:crosses val="autoZero"/>
        <c:crossBetween val="midCat"/>
        <c:majorUnit val="25"/>
      </c:valAx>
      <c:spPr>
        <a:noFill/>
        <a:ln>
          <a:solidFill>
            <a:schemeClr val="bg2"/>
          </a:solidFill>
        </a:ln>
      </c:spPr>
    </c:plotArea>
    <c:legend>
      <c:legendPos val="r"/>
      <c:layout>
        <c:manualLayout>
          <c:xMode val="edge"/>
          <c:yMode val="edge"/>
          <c:x val="0.2889158711355771"/>
          <c:y val="4.5164465328930654E-2"/>
          <c:w val="0.67338501382017513"/>
          <c:h val="0.1585140970281940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51443569553801E-2"/>
          <c:y val="2.8321417146610146E-2"/>
          <c:w val="0.87737962511323264"/>
          <c:h val="0.83727485236221033"/>
        </c:manualLayout>
      </c:layout>
      <c:scatterChart>
        <c:scatterStyle val="lineMarker"/>
        <c:varyColors val="0"/>
        <c:ser>
          <c:idx val="0"/>
          <c:order val="0"/>
          <c:tx>
            <c:strRef>
              <c:f>Sheet1!$B$1</c:f>
              <c:strCache>
                <c:ptCount val="1"/>
                <c:pt idx="0">
                  <c:v>A1ATD (N=3,260)</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93.88</c:v>
                </c:pt>
                <c:pt idx="2">
                  <c:v>90.938000000000002</c:v>
                </c:pt>
                <c:pt idx="3">
                  <c:v>88.727999999999994</c:v>
                </c:pt>
                <c:pt idx="4">
                  <c:v>87.763000000000005</c:v>
                </c:pt>
                <c:pt idx="5">
                  <c:v>86.671000000000006</c:v>
                </c:pt>
                <c:pt idx="6">
                  <c:v>85.703999999999994</c:v>
                </c:pt>
                <c:pt idx="7">
                  <c:v>84.861000000000004</c:v>
                </c:pt>
                <c:pt idx="8">
                  <c:v>84.078999999999994</c:v>
                </c:pt>
                <c:pt idx="9">
                  <c:v>83.203000000000003</c:v>
                </c:pt>
                <c:pt idx="10">
                  <c:v>82.388999999999996</c:v>
                </c:pt>
                <c:pt idx="11">
                  <c:v>81.510000000000005</c:v>
                </c:pt>
                <c:pt idx="12">
                  <c:v>80.784999999999997</c:v>
                </c:pt>
                <c:pt idx="13">
                  <c:v>73.715000000000003</c:v>
                </c:pt>
                <c:pt idx="14">
                  <c:v>67.852999999999994</c:v>
                </c:pt>
                <c:pt idx="15">
                  <c:v>63.000999999999998</c:v>
                </c:pt>
                <c:pt idx="16">
                  <c:v>58.62</c:v>
                </c:pt>
                <c:pt idx="17">
                  <c:v>53.972000000000001</c:v>
                </c:pt>
                <c:pt idx="18">
                  <c:v>50.07</c:v>
                </c:pt>
                <c:pt idx="19">
                  <c:v>45.395000000000003</c:v>
                </c:pt>
                <c:pt idx="20">
                  <c:v>41.063000000000002</c:v>
                </c:pt>
                <c:pt idx="21">
                  <c:v>36.960999999999999</c:v>
                </c:pt>
                <c:pt idx="22">
                  <c:v>33.378999999999998</c:v>
                </c:pt>
                <c:pt idx="23">
                  <c:v>29.53</c:v>
                </c:pt>
                <c:pt idx="24">
                  <c:v>26.619</c:v>
                </c:pt>
                <c:pt idx="25">
                  <c:v>23.561</c:v>
                </c:pt>
                <c:pt idx="26">
                  <c:v>21.087</c:v>
                </c:pt>
                <c:pt idx="27">
                  <c:v>19.146999999999998</c:v>
                </c:pt>
                <c:pt idx="28">
                  <c:v>16.184000000000001</c:v>
                </c:pt>
                <c:pt idx="29">
                  <c:v>13.048999999999999</c:v>
                </c:pt>
                <c:pt idx="30">
                  <c:v>10.808</c:v>
                </c:pt>
                <c:pt idx="31">
                  <c:v>9.0860000000000003</c:v>
                </c:pt>
                <c:pt idx="32">
                  <c:v>8.0730000000000004</c:v>
                </c:pt>
                <c:pt idx="33">
                  <c:v>6.742</c:v>
                </c:pt>
                <c:pt idx="34">
                  <c:v>6.2919999999999998</c:v>
                </c:pt>
              </c:numCache>
            </c:numRef>
          </c:yVal>
          <c:smooth val="0"/>
          <c:extLst>
            <c:ext xmlns:c16="http://schemas.microsoft.com/office/drawing/2014/chart" uri="{C3380CC4-5D6E-409C-BE32-E72D297353CC}">
              <c16:uniqueId val="{00000000-C859-41E2-ABB5-B2909B9437E6}"/>
            </c:ext>
          </c:extLst>
        </c:ser>
        <c:ser>
          <c:idx val="1"/>
          <c:order val="1"/>
          <c:tx>
            <c:strRef>
              <c:f>Sheet1!$C$1</c:f>
              <c:strCache>
                <c:ptCount val="1"/>
                <c:pt idx="0">
                  <c:v>CF (N=8,958)</c:v>
                </c:pt>
              </c:strCache>
            </c:strRef>
          </c:tx>
          <c:spPr>
            <a:ln w="41275">
              <a:solidFill>
                <a:srgbClr val="9933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94.884</c:v>
                </c:pt>
                <c:pt idx="2">
                  <c:v>93.174999999999997</c:v>
                </c:pt>
                <c:pt idx="3">
                  <c:v>91.841999999999999</c:v>
                </c:pt>
                <c:pt idx="4">
                  <c:v>90.962000000000003</c:v>
                </c:pt>
                <c:pt idx="5">
                  <c:v>90.034000000000006</c:v>
                </c:pt>
                <c:pt idx="6">
                  <c:v>89.278000000000006</c:v>
                </c:pt>
                <c:pt idx="7">
                  <c:v>88.438000000000002</c:v>
                </c:pt>
                <c:pt idx="8">
                  <c:v>87.804000000000002</c:v>
                </c:pt>
                <c:pt idx="9">
                  <c:v>87.156999999999996</c:v>
                </c:pt>
                <c:pt idx="10">
                  <c:v>86.59</c:v>
                </c:pt>
                <c:pt idx="11">
                  <c:v>85.870999999999995</c:v>
                </c:pt>
                <c:pt idx="12">
                  <c:v>85.275999999999996</c:v>
                </c:pt>
                <c:pt idx="13">
                  <c:v>78.573999999999998</c:v>
                </c:pt>
                <c:pt idx="14">
                  <c:v>72.75</c:v>
                </c:pt>
                <c:pt idx="15">
                  <c:v>67.918000000000006</c:v>
                </c:pt>
                <c:pt idx="16">
                  <c:v>63.826999999999998</c:v>
                </c:pt>
                <c:pt idx="17">
                  <c:v>60.497999999999998</c:v>
                </c:pt>
                <c:pt idx="18">
                  <c:v>57.49</c:v>
                </c:pt>
                <c:pt idx="19">
                  <c:v>54.311999999999998</c:v>
                </c:pt>
                <c:pt idx="20">
                  <c:v>51.481999999999999</c:v>
                </c:pt>
                <c:pt idx="21">
                  <c:v>48.676000000000002</c:v>
                </c:pt>
                <c:pt idx="22">
                  <c:v>45.534999999999997</c:v>
                </c:pt>
                <c:pt idx="23">
                  <c:v>43.03</c:v>
                </c:pt>
                <c:pt idx="24">
                  <c:v>40.825000000000003</c:v>
                </c:pt>
                <c:pt idx="25">
                  <c:v>38.853999999999999</c:v>
                </c:pt>
                <c:pt idx="26">
                  <c:v>37.262999999999998</c:v>
                </c:pt>
                <c:pt idx="27">
                  <c:v>35.411999999999999</c:v>
                </c:pt>
                <c:pt idx="28">
                  <c:v>33.735999999999997</c:v>
                </c:pt>
                <c:pt idx="29">
                  <c:v>31.52</c:v>
                </c:pt>
                <c:pt idx="30">
                  <c:v>29.489000000000001</c:v>
                </c:pt>
                <c:pt idx="31">
                  <c:v>28.059000000000001</c:v>
                </c:pt>
                <c:pt idx="32">
                  <c:v>26.86</c:v>
                </c:pt>
                <c:pt idx="33">
                  <c:v>25.123999999999999</c:v>
                </c:pt>
                <c:pt idx="34">
                  <c:v>24.225999999999999</c:v>
                </c:pt>
                <c:pt idx="35">
                  <c:v>23.513999999999999</c:v>
                </c:pt>
                <c:pt idx="36">
                  <c:v>22.131</c:v>
                </c:pt>
              </c:numCache>
            </c:numRef>
          </c:yVal>
          <c:smooth val="0"/>
          <c:extLst>
            <c:ext xmlns:c16="http://schemas.microsoft.com/office/drawing/2014/chart" uri="{C3380CC4-5D6E-409C-BE32-E72D297353CC}">
              <c16:uniqueId val="{00000001-C859-41E2-ABB5-B2909B9437E6}"/>
            </c:ext>
          </c:extLst>
        </c:ser>
        <c:ser>
          <c:idx val="2"/>
          <c:order val="2"/>
          <c:tx>
            <c:strRef>
              <c:f>Sheet1!$D$1</c:f>
              <c:strCache>
                <c:ptCount val="1"/>
                <c:pt idx="0">
                  <c:v>COPD (N=18,233)</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95.161000000000001</c:v>
                </c:pt>
                <c:pt idx="2">
                  <c:v>93.197000000000003</c:v>
                </c:pt>
                <c:pt idx="3">
                  <c:v>91.816999999999993</c:v>
                </c:pt>
                <c:pt idx="4">
                  <c:v>90.662000000000006</c:v>
                </c:pt>
                <c:pt idx="5">
                  <c:v>89.600999999999999</c:v>
                </c:pt>
                <c:pt idx="6">
                  <c:v>88.629000000000005</c:v>
                </c:pt>
                <c:pt idx="7">
                  <c:v>87.56</c:v>
                </c:pt>
                <c:pt idx="8">
                  <c:v>86.843000000000004</c:v>
                </c:pt>
                <c:pt idx="9">
                  <c:v>86.135999999999996</c:v>
                </c:pt>
                <c:pt idx="10">
                  <c:v>85.331999999999994</c:v>
                </c:pt>
                <c:pt idx="11">
                  <c:v>84.575999999999993</c:v>
                </c:pt>
                <c:pt idx="12">
                  <c:v>83.792000000000002</c:v>
                </c:pt>
                <c:pt idx="13">
                  <c:v>75.305000000000007</c:v>
                </c:pt>
                <c:pt idx="14">
                  <c:v>68.05</c:v>
                </c:pt>
                <c:pt idx="15">
                  <c:v>61.682000000000002</c:v>
                </c:pt>
                <c:pt idx="16">
                  <c:v>55.097000000000001</c:v>
                </c:pt>
                <c:pt idx="17">
                  <c:v>49.168999999999997</c:v>
                </c:pt>
                <c:pt idx="18">
                  <c:v>43.381</c:v>
                </c:pt>
                <c:pt idx="19">
                  <c:v>38.292000000000002</c:v>
                </c:pt>
                <c:pt idx="20">
                  <c:v>33.491999999999997</c:v>
                </c:pt>
                <c:pt idx="21">
                  <c:v>28.789000000000001</c:v>
                </c:pt>
                <c:pt idx="22">
                  <c:v>24.602</c:v>
                </c:pt>
                <c:pt idx="23">
                  <c:v>20.751000000000001</c:v>
                </c:pt>
                <c:pt idx="24">
                  <c:v>17.292000000000002</c:v>
                </c:pt>
                <c:pt idx="25">
                  <c:v>14.728999999999999</c:v>
                </c:pt>
                <c:pt idx="26">
                  <c:v>12.302</c:v>
                </c:pt>
                <c:pt idx="27">
                  <c:v>10.180999999999999</c:v>
                </c:pt>
                <c:pt idx="28">
                  <c:v>8.8849999999999998</c:v>
                </c:pt>
                <c:pt idx="29">
                  <c:v>7.335</c:v>
                </c:pt>
                <c:pt idx="30">
                  <c:v>6.5220000000000002</c:v>
                </c:pt>
                <c:pt idx="31">
                  <c:v>5.5049999999999999</c:v>
                </c:pt>
                <c:pt idx="32">
                  <c:v>4.4530000000000003</c:v>
                </c:pt>
                <c:pt idx="33">
                  <c:v>2.9470000000000001</c:v>
                </c:pt>
                <c:pt idx="34">
                  <c:v>2.3069999999999999</c:v>
                </c:pt>
              </c:numCache>
            </c:numRef>
          </c:yVal>
          <c:smooth val="0"/>
          <c:extLst>
            <c:ext xmlns:c16="http://schemas.microsoft.com/office/drawing/2014/chart" uri="{C3380CC4-5D6E-409C-BE32-E72D297353CC}">
              <c16:uniqueId val="{00000002-C859-41E2-ABB5-B2909B9437E6}"/>
            </c:ext>
          </c:extLst>
        </c:ser>
        <c:ser>
          <c:idx val="3"/>
          <c:order val="3"/>
          <c:tx>
            <c:strRef>
              <c:f>Sheet1!$E$1</c:f>
              <c:strCache>
                <c:ptCount val="1"/>
                <c:pt idx="0">
                  <c:v>IIP (N=14,305)</c:v>
                </c:pt>
              </c:strCache>
            </c:strRef>
          </c:tx>
          <c:spPr>
            <a:ln w="41275">
              <a:solidFill>
                <a:schemeClr val="bg1">
                  <a:lumMod val="50000"/>
                  <a:lumOff val="50000"/>
                </a:schemeClr>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93.16</c:v>
                </c:pt>
                <c:pt idx="2">
                  <c:v>90.474999999999994</c:v>
                </c:pt>
                <c:pt idx="3">
                  <c:v>88.563999999999993</c:v>
                </c:pt>
                <c:pt idx="4">
                  <c:v>87.22</c:v>
                </c:pt>
                <c:pt idx="5">
                  <c:v>85.98</c:v>
                </c:pt>
                <c:pt idx="6">
                  <c:v>84.600999999999999</c:v>
                </c:pt>
                <c:pt idx="7">
                  <c:v>83.448999999999998</c:v>
                </c:pt>
                <c:pt idx="8">
                  <c:v>82.293999999999997</c:v>
                </c:pt>
                <c:pt idx="9">
                  <c:v>81.316999999999993</c:v>
                </c:pt>
                <c:pt idx="10">
                  <c:v>80.352999999999994</c:v>
                </c:pt>
                <c:pt idx="11">
                  <c:v>79.501999999999995</c:v>
                </c:pt>
                <c:pt idx="12">
                  <c:v>78.730999999999995</c:v>
                </c:pt>
                <c:pt idx="13">
                  <c:v>70.382999999999996</c:v>
                </c:pt>
                <c:pt idx="14">
                  <c:v>63.098999999999997</c:v>
                </c:pt>
                <c:pt idx="15">
                  <c:v>56.716000000000001</c:v>
                </c:pt>
                <c:pt idx="16">
                  <c:v>50.72</c:v>
                </c:pt>
                <c:pt idx="17">
                  <c:v>45.52</c:v>
                </c:pt>
                <c:pt idx="18">
                  <c:v>40.423999999999999</c:v>
                </c:pt>
                <c:pt idx="19">
                  <c:v>35.514000000000003</c:v>
                </c:pt>
                <c:pt idx="20">
                  <c:v>31.638999999999999</c:v>
                </c:pt>
                <c:pt idx="21">
                  <c:v>27.33</c:v>
                </c:pt>
                <c:pt idx="22">
                  <c:v>24.010999999999999</c:v>
                </c:pt>
                <c:pt idx="23">
                  <c:v>20.92</c:v>
                </c:pt>
                <c:pt idx="24">
                  <c:v>18.678000000000001</c:v>
                </c:pt>
                <c:pt idx="25">
                  <c:v>16.396999999999998</c:v>
                </c:pt>
                <c:pt idx="26">
                  <c:v>14.282</c:v>
                </c:pt>
                <c:pt idx="27">
                  <c:v>12.395</c:v>
                </c:pt>
                <c:pt idx="28">
                  <c:v>10.778</c:v>
                </c:pt>
                <c:pt idx="29">
                  <c:v>9.42</c:v>
                </c:pt>
                <c:pt idx="30">
                  <c:v>8.09</c:v>
                </c:pt>
                <c:pt idx="31">
                  <c:v>6.6890000000000001</c:v>
                </c:pt>
                <c:pt idx="32">
                  <c:v>6.492</c:v>
                </c:pt>
                <c:pt idx="33">
                  <c:v>5.6070000000000002</c:v>
                </c:pt>
                <c:pt idx="34">
                  <c:v>5.2560000000000002</c:v>
                </c:pt>
              </c:numCache>
            </c:numRef>
          </c:yVal>
          <c:smooth val="0"/>
          <c:extLst>
            <c:ext xmlns:c16="http://schemas.microsoft.com/office/drawing/2014/chart" uri="{C3380CC4-5D6E-409C-BE32-E72D297353CC}">
              <c16:uniqueId val="{00000003-C859-41E2-ABB5-B2909B9437E6}"/>
            </c:ext>
          </c:extLst>
        </c:ser>
        <c:ser>
          <c:idx val="4"/>
          <c:order val="4"/>
          <c:tx>
            <c:strRef>
              <c:f>Sheet1!$F$1</c:f>
              <c:strCache>
                <c:ptCount val="1"/>
                <c:pt idx="0">
                  <c:v>ILD-not IIP (N=2,981)</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93.965999999999994</c:v>
                </c:pt>
                <c:pt idx="2">
                  <c:v>91.406000000000006</c:v>
                </c:pt>
                <c:pt idx="3">
                  <c:v>89.893000000000001</c:v>
                </c:pt>
                <c:pt idx="4">
                  <c:v>88.515000000000001</c:v>
                </c:pt>
                <c:pt idx="5">
                  <c:v>86.856999999999999</c:v>
                </c:pt>
                <c:pt idx="6">
                  <c:v>85.853999999999999</c:v>
                </c:pt>
                <c:pt idx="7">
                  <c:v>84.813000000000002</c:v>
                </c:pt>
                <c:pt idx="8">
                  <c:v>84.084000000000003</c:v>
                </c:pt>
                <c:pt idx="9">
                  <c:v>83.28</c:v>
                </c:pt>
                <c:pt idx="10">
                  <c:v>82.263000000000005</c:v>
                </c:pt>
                <c:pt idx="11">
                  <c:v>81.734999999999999</c:v>
                </c:pt>
                <c:pt idx="12">
                  <c:v>80.954999999999998</c:v>
                </c:pt>
                <c:pt idx="13">
                  <c:v>74.230999999999995</c:v>
                </c:pt>
                <c:pt idx="14">
                  <c:v>67.754999999999995</c:v>
                </c:pt>
                <c:pt idx="15">
                  <c:v>61.343000000000004</c:v>
                </c:pt>
                <c:pt idx="16">
                  <c:v>56.834000000000003</c:v>
                </c:pt>
                <c:pt idx="17">
                  <c:v>51.383000000000003</c:v>
                </c:pt>
                <c:pt idx="18">
                  <c:v>46.578000000000003</c:v>
                </c:pt>
                <c:pt idx="19">
                  <c:v>41.561</c:v>
                </c:pt>
                <c:pt idx="20">
                  <c:v>37.186999999999998</c:v>
                </c:pt>
                <c:pt idx="21">
                  <c:v>34.351999999999997</c:v>
                </c:pt>
                <c:pt idx="22">
                  <c:v>31.056999999999999</c:v>
                </c:pt>
                <c:pt idx="23">
                  <c:v>28.12</c:v>
                </c:pt>
                <c:pt idx="24">
                  <c:v>24.907</c:v>
                </c:pt>
                <c:pt idx="25">
                  <c:v>22.562999999999999</c:v>
                </c:pt>
                <c:pt idx="26">
                  <c:v>20.306000000000001</c:v>
                </c:pt>
                <c:pt idx="27">
                  <c:v>18.042000000000002</c:v>
                </c:pt>
                <c:pt idx="28">
                  <c:v>14.151999999999999</c:v>
                </c:pt>
                <c:pt idx="29">
                  <c:v>12.382999999999999</c:v>
                </c:pt>
              </c:numCache>
            </c:numRef>
          </c:yVal>
          <c:smooth val="0"/>
          <c:extLst>
            <c:ext xmlns:c16="http://schemas.microsoft.com/office/drawing/2014/chart" uri="{C3380CC4-5D6E-409C-BE32-E72D297353CC}">
              <c16:uniqueId val="{00000004-C859-41E2-ABB5-B2909B9437E6}"/>
            </c:ext>
          </c:extLst>
        </c:ser>
        <c:ser>
          <c:idx val="5"/>
          <c:order val="5"/>
          <c:tx>
            <c:strRef>
              <c:f>Sheet1!$G$1</c:f>
              <c:strCache>
                <c:ptCount val="1"/>
                <c:pt idx="0">
                  <c:v>IPAH (N=1,921)</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84.554000000000002</c:v>
                </c:pt>
                <c:pt idx="2">
                  <c:v>81.542000000000002</c:v>
                </c:pt>
                <c:pt idx="3">
                  <c:v>79.671000000000006</c:v>
                </c:pt>
                <c:pt idx="4">
                  <c:v>78.759</c:v>
                </c:pt>
                <c:pt idx="5">
                  <c:v>77.899000000000001</c:v>
                </c:pt>
                <c:pt idx="6">
                  <c:v>77.251999999999995</c:v>
                </c:pt>
                <c:pt idx="7">
                  <c:v>76.063999999999993</c:v>
                </c:pt>
                <c:pt idx="8">
                  <c:v>75.143000000000001</c:v>
                </c:pt>
                <c:pt idx="9">
                  <c:v>74.653999999999996</c:v>
                </c:pt>
                <c:pt idx="10">
                  <c:v>74.325999999999993</c:v>
                </c:pt>
                <c:pt idx="11">
                  <c:v>74.106999999999999</c:v>
                </c:pt>
                <c:pt idx="12">
                  <c:v>73.114999999999995</c:v>
                </c:pt>
                <c:pt idx="13">
                  <c:v>67.471999999999994</c:v>
                </c:pt>
                <c:pt idx="14">
                  <c:v>62.536000000000001</c:v>
                </c:pt>
                <c:pt idx="15">
                  <c:v>58.671999999999997</c:v>
                </c:pt>
                <c:pt idx="16">
                  <c:v>54.353000000000002</c:v>
                </c:pt>
                <c:pt idx="17">
                  <c:v>51.000999999999998</c:v>
                </c:pt>
                <c:pt idx="18">
                  <c:v>48.152000000000001</c:v>
                </c:pt>
                <c:pt idx="19">
                  <c:v>45.228999999999999</c:v>
                </c:pt>
                <c:pt idx="20">
                  <c:v>42.033999999999999</c:v>
                </c:pt>
                <c:pt idx="21">
                  <c:v>39.018000000000001</c:v>
                </c:pt>
                <c:pt idx="22">
                  <c:v>36.145000000000003</c:v>
                </c:pt>
                <c:pt idx="23">
                  <c:v>34.545000000000002</c:v>
                </c:pt>
                <c:pt idx="24">
                  <c:v>32.58</c:v>
                </c:pt>
                <c:pt idx="25">
                  <c:v>30.555</c:v>
                </c:pt>
                <c:pt idx="26">
                  <c:v>27.611000000000001</c:v>
                </c:pt>
                <c:pt idx="27">
                  <c:v>24.032</c:v>
                </c:pt>
                <c:pt idx="28">
                  <c:v>22.425999999999998</c:v>
                </c:pt>
                <c:pt idx="29">
                  <c:v>20.867000000000001</c:v>
                </c:pt>
                <c:pt idx="30">
                  <c:v>19.509</c:v>
                </c:pt>
                <c:pt idx="31">
                  <c:v>17.849</c:v>
                </c:pt>
                <c:pt idx="32">
                  <c:v>15.97</c:v>
                </c:pt>
                <c:pt idx="33">
                  <c:v>15.4</c:v>
                </c:pt>
                <c:pt idx="34">
                  <c:v>15.4</c:v>
                </c:pt>
              </c:numCache>
            </c:numRef>
          </c:yVal>
          <c:smooth val="0"/>
          <c:extLst>
            <c:ext xmlns:c16="http://schemas.microsoft.com/office/drawing/2014/chart" uri="{C3380CC4-5D6E-409C-BE32-E72D297353CC}">
              <c16:uniqueId val="{00000005-C859-41E2-ABB5-B2909B9437E6}"/>
            </c:ext>
          </c:extLst>
        </c:ser>
        <c:dLbls>
          <c:showLegendKey val="0"/>
          <c:showVal val="0"/>
          <c:showCatName val="0"/>
          <c:showSerName val="0"/>
          <c:showPercent val="0"/>
          <c:showBubbleSize val="0"/>
        </c:dLbls>
        <c:axId val="650108688"/>
        <c:axId val="650109080"/>
      </c:scatterChart>
      <c:valAx>
        <c:axId val="650108688"/>
        <c:scaling>
          <c:orientation val="minMax"/>
          <c:max val="2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109080"/>
        <c:crosses val="autoZero"/>
        <c:crossBetween val="midCat"/>
        <c:majorUnit val="1"/>
      </c:valAx>
      <c:valAx>
        <c:axId val="6501090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108688"/>
        <c:crosses val="autoZero"/>
        <c:crossBetween val="midCat"/>
        <c:majorUnit val="25"/>
      </c:valAx>
      <c:spPr>
        <a:noFill/>
        <a:ln>
          <a:solidFill>
            <a:schemeClr val="bg2"/>
          </a:solidFill>
        </a:ln>
      </c:spPr>
    </c:plotArea>
    <c:legend>
      <c:legendPos val="r"/>
      <c:layout>
        <c:manualLayout>
          <c:xMode val="edge"/>
          <c:yMode val="edge"/>
          <c:x val="0.15912236081109329"/>
          <c:y val="1.3578371062992126E-2"/>
          <c:w val="0.8041445427728614"/>
          <c:h val="0.1403690944881889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3512414930435"/>
          <c:y val="0.11467837012176757"/>
          <c:w val="0.8143203004796814"/>
          <c:h val="0.75409620928531473"/>
        </c:manualLayout>
      </c:layout>
      <c:barChart>
        <c:barDir val="col"/>
        <c:grouping val="stacked"/>
        <c:varyColors val="0"/>
        <c:ser>
          <c:idx val="0"/>
          <c:order val="0"/>
          <c:tx>
            <c:strRef>
              <c:f>Sheet1!$B$1</c:f>
              <c:strCache>
                <c:ptCount val="1"/>
                <c:pt idx="0">
                  <c:v>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General</c:formatCode>
                <c:ptCount val="27"/>
                <c:pt idx="0">
                  <c:v>16</c:v>
                </c:pt>
                <c:pt idx="1">
                  <c:v>20</c:v>
                </c:pt>
                <c:pt idx="2">
                  <c:v>19</c:v>
                </c:pt>
                <c:pt idx="3">
                  <c:v>23</c:v>
                </c:pt>
                <c:pt idx="4">
                  <c:v>33</c:v>
                </c:pt>
                <c:pt idx="5">
                  <c:v>29</c:v>
                </c:pt>
                <c:pt idx="6">
                  <c:v>13</c:v>
                </c:pt>
                <c:pt idx="7">
                  <c:v>12</c:v>
                </c:pt>
                <c:pt idx="8">
                  <c:v>20</c:v>
                </c:pt>
                <c:pt idx="9">
                  <c:v>24</c:v>
                </c:pt>
                <c:pt idx="10">
                  <c:v>27</c:v>
                </c:pt>
                <c:pt idx="11">
                  <c:v>24</c:v>
                </c:pt>
                <c:pt idx="12">
                  <c:v>30</c:v>
                </c:pt>
                <c:pt idx="13">
                  <c:v>26</c:v>
                </c:pt>
                <c:pt idx="14">
                  <c:v>28</c:v>
                </c:pt>
                <c:pt idx="15">
                  <c:v>36</c:v>
                </c:pt>
                <c:pt idx="16">
                  <c:v>43</c:v>
                </c:pt>
                <c:pt idx="17">
                  <c:v>63</c:v>
                </c:pt>
                <c:pt idx="18">
                  <c:v>50</c:v>
                </c:pt>
                <c:pt idx="19">
                  <c:v>65</c:v>
                </c:pt>
                <c:pt idx="20">
                  <c:v>54</c:v>
                </c:pt>
                <c:pt idx="21">
                  <c:v>58</c:v>
                </c:pt>
                <c:pt idx="22">
                  <c:v>75</c:v>
                </c:pt>
                <c:pt idx="23">
                  <c:v>63</c:v>
                </c:pt>
                <c:pt idx="24">
                  <c:v>70</c:v>
                </c:pt>
                <c:pt idx="25">
                  <c:v>67</c:v>
                </c:pt>
                <c:pt idx="26">
                  <c:v>70</c:v>
                </c:pt>
              </c:numCache>
            </c:numRef>
          </c:val>
          <c:extLst>
            <c:ext xmlns:c16="http://schemas.microsoft.com/office/drawing/2014/chart" uri="{C3380CC4-5D6E-409C-BE32-E72D297353CC}">
              <c16:uniqueId val="{00000000-548B-40E0-BF04-E6340ACB31D6}"/>
            </c:ext>
          </c:extLst>
        </c:ser>
        <c:ser>
          <c:idx val="1"/>
          <c:order val="1"/>
          <c:tx>
            <c:strRef>
              <c:f>Sheet1!$C$1</c:f>
              <c:strCache>
                <c:ptCount val="1"/>
                <c:pt idx="0">
                  <c:v>North America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General</c:formatCode>
                <c:ptCount val="27"/>
                <c:pt idx="0">
                  <c:v>12</c:v>
                </c:pt>
                <c:pt idx="1">
                  <c:v>15</c:v>
                </c:pt>
                <c:pt idx="2">
                  <c:v>17</c:v>
                </c:pt>
                <c:pt idx="3">
                  <c:v>12</c:v>
                </c:pt>
                <c:pt idx="4">
                  <c:v>23</c:v>
                </c:pt>
                <c:pt idx="5">
                  <c:v>14</c:v>
                </c:pt>
                <c:pt idx="6">
                  <c:v>23</c:v>
                </c:pt>
                <c:pt idx="7">
                  <c:v>34</c:v>
                </c:pt>
                <c:pt idx="8">
                  <c:v>22</c:v>
                </c:pt>
                <c:pt idx="9">
                  <c:v>25</c:v>
                </c:pt>
                <c:pt idx="10">
                  <c:v>15</c:v>
                </c:pt>
                <c:pt idx="11">
                  <c:v>29</c:v>
                </c:pt>
                <c:pt idx="12">
                  <c:v>30</c:v>
                </c:pt>
                <c:pt idx="13">
                  <c:v>35</c:v>
                </c:pt>
                <c:pt idx="14">
                  <c:v>31</c:v>
                </c:pt>
                <c:pt idx="15">
                  <c:v>71</c:v>
                </c:pt>
                <c:pt idx="16">
                  <c:v>55</c:v>
                </c:pt>
                <c:pt idx="17">
                  <c:v>84</c:v>
                </c:pt>
                <c:pt idx="18">
                  <c:v>71</c:v>
                </c:pt>
                <c:pt idx="19">
                  <c:v>81</c:v>
                </c:pt>
                <c:pt idx="20">
                  <c:v>86</c:v>
                </c:pt>
                <c:pt idx="21">
                  <c:v>70</c:v>
                </c:pt>
                <c:pt idx="22">
                  <c:v>102</c:v>
                </c:pt>
                <c:pt idx="23">
                  <c:v>91</c:v>
                </c:pt>
                <c:pt idx="24">
                  <c:v>84</c:v>
                </c:pt>
                <c:pt idx="25">
                  <c:v>71</c:v>
                </c:pt>
                <c:pt idx="26">
                  <c:v>81</c:v>
                </c:pt>
              </c:numCache>
            </c:numRef>
          </c:val>
          <c:extLst>
            <c:ext xmlns:c16="http://schemas.microsoft.com/office/drawing/2014/chart" uri="{C3380CC4-5D6E-409C-BE32-E72D297353CC}">
              <c16:uniqueId val="{00000001-548B-40E0-BF04-E6340ACB31D6}"/>
            </c:ext>
          </c:extLst>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w="9525">
              <a:solidFill>
                <a:schemeClr val="bg2"/>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Sheet1!$D$2:$D$28</c:f>
              <c:numCache>
                <c:formatCode>General</c:formatCode>
                <c:ptCount val="27"/>
                <c:pt idx="0">
                  <c:v>0</c:v>
                </c:pt>
                <c:pt idx="1">
                  <c:v>0</c:v>
                </c:pt>
                <c:pt idx="2">
                  <c:v>0</c:v>
                </c:pt>
                <c:pt idx="3">
                  <c:v>2</c:v>
                </c:pt>
                <c:pt idx="4">
                  <c:v>0</c:v>
                </c:pt>
                <c:pt idx="5">
                  <c:v>0</c:v>
                </c:pt>
                <c:pt idx="6">
                  <c:v>1</c:v>
                </c:pt>
                <c:pt idx="7">
                  <c:v>1</c:v>
                </c:pt>
                <c:pt idx="8">
                  <c:v>1</c:v>
                </c:pt>
                <c:pt idx="9">
                  <c:v>0</c:v>
                </c:pt>
                <c:pt idx="10">
                  <c:v>0</c:v>
                </c:pt>
                <c:pt idx="11">
                  <c:v>2</c:v>
                </c:pt>
                <c:pt idx="12">
                  <c:v>2</c:v>
                </c:pt>
                <c:pt idx="13">
                  <c:v>1</c:v>
                </c:pt>
                <c:pt idx="14">
                  <c:v>2</c:v>
                </c:pt>
                <c:pt idx="15">
                  <c:v>6</c:v>
                </c:pt>
                <c:pt idx="16">
                  <c:v>5</c:v>
                </c:pt>
                <c:pt idx="17">
                  <c:v>11</c:v>
                </c:pt>
                <c:pt idx="18">
                  <c:v>17</c:v>
                </c:pt>
                <c:pt idx="19">
                  <c:v>10</c:v>
                </c:pt>
                <c:pt idx="20">
                  <c:v>6</c:v>
                </c:pt>
                <c:pt idx="21">
                  <c:v>10</c:v>
                </c:pt>
                <c:pt idx="22">
                  <c:v>6</c:v>
                </c:pt>
                <c:pt idx="23">
                  <c:v>14</c:v>
                </c:pt>
                <c:pt idx="24">
                  <c:v>9</c:v>
                </c:pt>
                <c:pt idx="25">
                  <c:v>18</c:v>
                </c:pt>
                <c:pt idx="26">
                  <c:v>23</c:v>
                </c:pt>
              </c:numCache>
            </c:numRef>
          </c:val>
          <c:extLst>
            <c:ext xmlns:c16="http://schemas.microsoft.com/office/drawing/2014/chart" uri="{C3380CC4-5D6E-409C-BE32-E72D297353CC}">
              <c16:uniqueId val="{00000002-548B-40E0-BF04-E6340ACB31D6}"/>
            </c:ext>
          </c:extLst>
        </c:ser>
        <c:dLbls>
          <c:showLegendKey val="0"/>
          <c:showVal val="0"/>
          <c:showCatName val="0"/>
          <c:showSerName val="0"/>
          <c:showPercent val="0"/>
          <c:showBubbleSize val="0"/>
        </c:dLbls>
        <c:gapWidth val="35"/>
        <c:overlap val="100"/>
        <c:axId val="353564616"/>
        <c:axId val="353565008"/>
      </c:barChart>
      <c:lineChart>
        <c:grouping val="standard"/>
        <c:varyColors val="0"/>
        <c:ser>
          <c:idx val="3"/>
          <c:order val="3"/>
          <c:tx>
            <c:strRef>
              <c:f>Sheet1!$E$1</c:f>
              <c:strCache>
                <c:ptCount val="1"/>
                <c:pt idx="0">
                  <c:v>% of Retransplants</c:v>
                </c:pt>
              </c:strCache>
            </c:strRef>
          </c:tx>
          <c:spPr>
            <a:ln w="41275">
              <a:solidFill>
                <a:schemeClr val="bg1">
                  <a:lumMod val="50000"/>
                  <a:lumOff val="50000"/>
                </a:schemeClr>
              </a:solidFill>
            </a:ln>
          </c:spPr>
          <c:marker>
            <c:symbol val="none"/>
          </c:marke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Sheet1!$E$2:$E$28</c:f>
              <c:numCache>
                <c:formatCode>General</c:formatCode>
                <c:ptCount val="27"/>
                <c:pt idx="0">
                  <c:v>6.5116300000000003</c:v>
                </c:pt>
                <c:pt idx="1">
                  <c:v>4.8678699999999999</c:v>
                </c:pt>
                <c:pt idx="2">
                  <c:v>3.8585199999999999</c:v>
                </c:pt>
                <c:pt idx="3">
                  <c:v>3.3006199999999999</c:v>
                </c:pt>
                <c:pt idx="4">
                  <c:v>4.5161300000000004</c:v>
                </c:pt>
                <c:pt idx="5">
                  <c:v>3.2600500000000001</c:v>
                </c:pt>
                <c:pt idx="6">
                  <c:v>2.82443</c:v>
                </c:pt>
                <c:pt idx="7">
                  <c:v>3.31453</c:v>
                </c:pt>
                <c:pt idx="8">
                  <c:v>2.9655200000000002</c:v>
                </c:pt>
                <c:pt idx="9">
                  <c:v>3.2710300000000001</c:v>
                </c:pt>
                <c:pt idx="10">
                  <c:v>2.56724</c:v>
                </c:pt>
                <c:pt idx="11">
                  <c:v>3.2088700000000001</c:v>
                </c:pt>
                <c:pt idx="12">
                  <c:v>3.2580100000000001</c:v>
                </c:pt>
                <c:pt idx="13">
                  <c:v>3.1991700000000001</c:v>
                </c:pt>
                <c:pt idx="14">
                  <c:v>2.8517999999999999</c:v>
                </c:pt>
                <c:pt idx="15">
                  <c:v>4.5436300000000003</c:v>
                </c:pt>
                <c:pt idx="16">
                  <c:v>3.7937400000000001</c:v>
                </c:pt>
                <c:pt idx="17">
                  <c:v>5.5575099999999997</c:v>
                </c:pt>
                <c:pt idx="18">
                  <c:v>4.7373799999999999</c:v>
                </c:pt>
                <c:pt idx="19">
                  <c:v>4.8918200000000001</c:v>
                </c:pt>
                <c:pt idx="20">
                  <c:v>4.2147800000000002</c:v>
                </c:pt>
                <c:pt idx="21">
                  <c:v>3.6682600000000001</c:v>
                </c:pt>
                <c:pt idx="22">
                  <c:v>4.8747999999999996</c:v>
                </c:pt>
                <c:pt idx="23">
                  <c:v>4.1543000000000001</c:v>
                </c:pt>
                <c:pt idx="24">
                  <c:v>4.08317</c:v>
                </c:pt>
                <c:pt idx="25">
                  <c:v>3.7437</c:v>
                </c:pt>
                <c:pt idx="26">
                  <c:v>3.8208199999999999</c:v>
                </c:pt>
              </c:numCache>
            </c:numRef>
          </c:val>
          <c:smooth val="0"/>
          <c:extLst>
            <c:ext xmlns:c16="http://schemas.microsoft.com/office/drawing/2014/chart" uri="{C3380CC4-5D6E-409C-BE32-E72D297353CC}">
              <c16:uniqueId val="{00000003-548B-40E0-BF04-E6340ACB31D6}"/>
            </c:ext>
          </c:extLst>
        </c:ser>
        <c:dLbls>
          <c:showLegendKey val="0"/>
          <c:showVal val="0"/>
          <c:showCatName val="0"/>
          <c:showSerName val="0"/>
          <c:showPercent val="0"/>
          <c:showBubbleSize val="0"/>
        </c:dLbls>
        <c:marker val="1"/>
        <c:smooth val="0"/>
        <c:axId val="570021384"/>
        <c:axId val="353565400"/>
      </c:lineChart>
      <c:catAx>
        <c:axId val="353564616"/>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300" b="1">
                <a:solidFill>
                  <a:schemeClr val="bg2"/>
                </a:solidFill>
              </a:defRPr>
            </a:pPr>
            <a:endParaRPr lang="en-US"/>
          </a:p>
        </c:txPr>
        <c:crossAx val="353565008"/>
        <c:crosses val="autoZero"/>
        <c:auto val="1"/>
        <c:lblAlgn val="ctr"/>
        <c:lblOffset val="100"/>
        <c:noMultiLvlLbl val="0"/>
      </c:catAx>
      <c:valAx>
        <c:axId val="353565008"/>
        <c:scaling>
          <c:orientation val="minMax"/>
          <c:max val="2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Retransplants</a:t>
                </a:r>
                <a:endParaRPr lang="en-US" sz="1700" dirty="0">
                  <a:solidFill>
                    <a:schemeClr val="bg2"/>
                  </a:solidFill>
                </a:endParaRPr>
              </a:p>
            </c:rich>
          </c:tx>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353564616"/>
        <c:crosses val="autoZero"/>
        <c:crossBetween val="between"/>
      </c:valAx>
      <c:valAx>
        <c:axId val="353565400"/>
        <c:scaling>
          <c:orientation val="minMax"/>
          <c:max val="10"/>
        </c:scaling>
        <c:delete val="0"/>
        <c:axPos val="r"/>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021384"/>
        <c:crosses val="max"/>
        <c:crossBetween val="between"/>
      </c:valAx>
      <c:catAx>
        <c:axId val="570021384"/>
        <c:scaling>
          <c:orientation val="minMax"/>
        </c:scaling>
        <c:delete val="1"/>
        <c:axPos val="b"/>
        <c:numFmt formatCode="General" sourceLinked="1"/>
        <c:majorTickMark val="out"/>
        <c:minorTickMark val="none"/>
        <c:tickLblPos val="nextTo"/>
        <c:crossAx val="353565400"/>
        <c:crosses val="autoZero"/>
        <c:auto val="1"/>
        <c:lblAlgn val="ctr"/>
        <c:lblOffset val="100"/>
        <c:noMultiLvlLbl val="0"/>
      </c:catAx>
      <c:spPr>
        <a:noFill/>
        <a:ln>
          <a:solidFill>
            <a:schemeClr val="bg2"/>
          </a:solidFill>
        </a:ln>
      </c:spPr>
    </c:plotArea>
    <c:legend>
      <c:legendPos val="t"/>
      <c:layout>
        <c:manualLayout>
          <c:xMode val="edge"/>
          <c:yMode val="edge"/>
          <c:x val="0.10453278517176505"/>
          <c:y val="1.6393442622950821E-2"/>
          <c:w val="0.79830894478898107"/>
          <c:h val="8.0853233509745714E-2"/>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3727485236221033"/>
        </c:manualLayout>
      </c:layout>
      <c:scatterChart>
        <c:scatterStyle val="lineMarker"/>
        <c:varyColors val="0"/>
        <c:ser>
          <c:idx val="0"/>
          <c:order val="0"/>
          <c:tx>
            <c:strRef>
              <c:f>Sheet1!$B$1</c:f>
              <c:strCache>
                <c:ptCount val="1"/>
                <c:pt idx="0">
                  <c:v>A1ATD (N=2,849)</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100</c:v>
                </c:pt>
                <c:pt idx="2">
                  <c:v>100</c:v>
                </c:pt>
                <c:pt idx="3">
                  <c:v>100</c:v>
                </c:pt>
                <c:pt idx="4">
                  <c:v>98.911000000000001</c:v>
                </c:pt>
                <c:pt idx="5">
                  <c:v>97.680999999999997</c:v>
                </c:pt>
                <c:pt idx="6">
                  <c:v>96.591999999999999</c:v>
                </c:pt>
                <c:pt idx="7">
                  <c:v>95.641000000000005</c:v>
                </c:pt>
                <c:pt idx="8">
                  <c:v>94.76</c:v>
                </c:pt>
                <c:pt idx="9">
                  <c:v>93.772999999999996</c:v>
                </c:pt>
                <c:pt idx="10">
                  <c:v>92.855000000000004</c:v>
                </c:pt>
                <c:pt idx="11">
                  <c:v>91.864999999999995</c:v>
                </c:pt>
                <c:pt idx="12">
                  <c:v>91.048000000000002</c:v>
                </c:pt>
                <c:pt idx="13">
                  <c:v>83.078999999999994</c:v>
                </c:pt>
                <c:pt idx="14">
                  <c:v>76.471999999999994</c:v>
                </c:pt>
                <c:pt idx="15">
                  <c:v>71.004000000000005</c:v>
                </c:pt>
                <c:pt idx="16">
                  <c:v>66.066999999999993</c:v>
                </c:pt>
                <c:pt idx="17">
                  <c:v>60.829000000000001</c:v>
                </c:pt>
                <c:pt idx="18">
                  <c:v>56.430999999999997</c:v>
                </c:pt>
                <c:pt idx="19">
                  <c:v>51.161999999999999</c:v>
                </c:pt>
                <c:pt idx="20">
                  <c:v>46.28</c:v>
                </c:pt>
                <c:pt idx="21">
                  <c:v>41.655999999999999</c:v>
                </c:pt>
                <c:pt idx="22">
                  <c:v>37.619</c:v>
                </c:pt>
                <c:pt idx="23">
                  <c:v>33.280999999999999</c:v>
                </c:pt>
                <c:pt idx="24">
                  <c:v>30.001000000000001</c:v>
                </c:pt>
                <c:pt idx="25">
                  <c:v>26.555</c:v>
                </c:pt>
                <c:pt idx="26">
                  <c:v>23.765000000000001</c:v>
                </c:pt>
                <c:pt idx="27">
                  <c:v>21.579000000000001</c:v>
                </c:pt>
                <c:pt idx="28">
                  <c:v>18.239999999999998</c:v>
                </c:pt>
                <c:pt idx="29">
                  <c:v>14.706</c:v>
                </c:pt>
                <c:pt idx="30">
                  <c:v>12.180999999999999</c:v>
                </c:pt>
                <c:pt idx="31">
                  <c:v>10.241</c:v>
                </c:pt>
                <c:pt idx="32">
                  <c:v>9.0980000000000008</c:v>
                </c:pt>
                <c:pt idx="33">
                  <c:v>7.5979999999999999</c:v>
                </c:pt>
                <c:pt idx="34">
                  <c:v>7.0919999999999996</c:v>
                </c:pt>
              </c:numCache>
            </c:numRef>
          </c:yVal>
          <c:smooth val="0"/>
          <c:extLst>
            <c:ext xmlns:c16="http://schemas.microsoft.com/office/drawing/2014/chart" uri="{C3380CC4-5D6E-409C-BE32-E72D297353CC}">
              <c16:uniqueId val="{00000000-2994-4F3F-87EA-B0BEC3A9B352}"/>
            </c:ext>
          </c:extLst>
        </c:ser>
        <c:ser>
          <c:idx val="1"/>
          <c:order val="1"/>
          <c:tx>
            <c:strRef>
              <c:f>Sheet1!$C$1</c:f>
              <c:strCache>
                <c:ptCount val="1"/>
                <c:pt idx="0">
                  <c:v>CF (N=8,048)</c:v>
                </c:pt>
              </c:strCache>
            </c:strRef>
          </c:tx>
          <c:spPr>
            <a:ln w="41275">
              <a:solidFill>
                <a:srgbClr val="9933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100</c:v>
                </c:pt>
                <c:pt idx="2">
                  <c:v>100</c:v>
                </c:pt>
                <c:pt idx="3">
                  <c:v>100</c:v>
                </c:pt>
                <c:pt idx="4">
                  <c:v>99.042000000000002</c:v>
                </c:pt>
                <c:pt idx="5">
                  <c:v>98.031999999999996</c:v>
                </c:pt>
                <c:pt idx="6">
                  <c:v>97.207999999999998</c:v>
                </c:pt>
                <c:pt idx="7">
                  <c:v>96.293999999999997</c:v>
                </c:pt>
                <c:pt idx="8">
                  <c:v>95.603999999999999</c:v>
                </c:pt>
                <c:pt idx="9">
                  <c:v>94.899000000000001</c:v>
                </c:pt>
                <c:pt idx="10">
                  <c:v>94.281999999999996</c:v>
                </c:pt>
                <c:pt idx="11">
                  <c:v>93.498999999999995</c:v>
                </c:pt>
                <c:pt idx="12">
                  <c:v>92.850999999999999</c:v>
                </c:pt>
                <c:pt idx="13">
                  <c:v>85.552999999999997</c:v>
                </c:pt>
                <c:pt idx="14">
                  <c:v>79.212999999999994</c:v>
                </c:pt>
                <c:pt idx="15">
                  <c:v>73.95</c:v>
                </c:pt>
                <c:pt idx="16">
                  <c:v>69.497</c:v>
                </c:pt>
                <c:pt idx="17">
                  <c:v>65.870999999999995</c:v>
                </c:pt>
                <c:pt idx="18">
                  <c:v>62.597000000000001</c:v>
                </c:pt>
                <c:pt idx="19">
                  <c:v>59.136000000000003</c:v>
                </c:pt>
                <c:pt idx="20">
                  <c:v>56.055</c:v>
                </c:pt>
                <c:pt idx="21">
                  <c:v>53</c:v>
                </c:pt>
                <c:pt idx="22">
                  <c:v>49.579000000000001</c:v>
                </c:pt>
                <c:pt idx="23">
                  <c:v>46.851999999999997</c:v>
                </c:pt>
                <c:pt idx="24">
                  <c:v>44.451999999999998</c:v>
                </c:pt>
                <c:pt idx="25">
                  <c:v>42.305</c:v>
                </c:pt>
                <c:pt idx="26">
                  <c:v>40.573</c:v>
                </c:pt>
                <c:pt idx="27">
                  <c:v>38.558</c:v>
                </c:pt>
                <c:pt idx="28">
                  <c:v>36.731999999999999</c:v>
                </c:pt>
                <c:pt idx="29">
                  <c:v>34.319000000000003</c:v>
                </c:pt>
                <c:pt idx="30">
                  <c:v>32.109000000000002</c:v>
                </c:pt>
                <c:pt idx="31">
                  <c:v>30.552</c:v>
                </c:pt>
                <c:pt idx="32">
                  <c:v>29.245000000000001</c:v>
                </c:pt>
                <c:pt idx="33">
                  <c:v>27.356000000000002</c:v>
                </c:pt>
                <c:pt idx="34">
                  <c:v>26.378</c:v>
                </c:pt>
                <c:pt idx="35">
                  <c:v>25.602</c:v>
                </c:pt>
                <c:pt idx="36">
                  <c:v>24.096</c:v>
                </c:pt>
              </c:numCache>
            </c:numRef>
          </c:yVal>
          <c:smooth val="0"/>
          <c:extLst>
            <c:ext xmlns:c16="http://schemas.microsoft.com/office/drawing/2014/chart" uri="{C3380CC4-5D6E-409C-BE32-E72D297353CC}">
              <c16:uniqueId val="{00000001-2994-4F3F-87EA-B0BEC3A9B352}"/>
            </c:ext>
          </c:extLst>
        </c:ser>
        <c:ser>
          <c:idx val="2"/>
          <c:order val="2"/>
          <c:tx>
            <c:strRef>
              <c:f>Sheet1!$D$1</c:f>
              <c:strCache>
                <c:ptCount val="1"/>
                <c:pt idx="0">
                  <c:v>COPD (N=16,481)</c:v>
                </c:pt>
              </c:strCache>
            </c:strRef>
          </c:tx>
          <c:spPr>
            <a:ln w="41275">
              <a:solidFill>
                <a:srgbClr val="00B05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100</c:v>
                </c:pt>
                <c:pt idx="2">
                  <c:v>100</c:v>
                </c:pt>
                <c:pt idx="3">
                  <c:v>100</c:v>
                </c:pt>
                <c:pt idx="4">
                  <c:v>98.742999999999995</c:v>
                </c:pt>
                <c:pt idx="5">
                  <c:v>97.587000000000003</c:v>
                </c:pt>
                <c:pt idx="6">
                  <c:v>96.528000000000006</c:v>
                </c:pt>
                <c:pt idx="7">
                  <c:v>95.364000000000004</c:v>
                </c:pt>
                <c:pt idx="8">
                  <c:v>94.582999999999998</c:v>
                </c:pt>
                <c:pt idx="9">
                  <c:v>93.813000000000002</c:v>
                </c:pt>
                <c:pt idx="10">
                  <c:v>92.936999999999998</c:v>
                </c:pt>
                <c:pt idx="11">
                  <c:v>92.114000000000004</c:v>
                </c:pt>
                <c:pt idx="12">
                  <c:v>91.26</c:v>
                </c:pt>
                <c:pt idx="13">
                  <c:v>82.016000000000005</c:v>
                </c:pt>
                <c:pt idx="14">
                  <c:v>74.114999999999995</c:v>
                </c:pt>
                <c:pt idx="15">
                  <c:v>67.179000000000002</c:v>
                </c:pt>
                <c:pt idx="16">
                  <c:v>60.006999999999998</c:v>
                </c:pt>
                <c:pt idx="17">
                  <c:v>53.551000000000002</c:v>
                </c:pt>
                <c:pt idx="18">
                  <c:v>47.247</c:v>
                </c:pt>
                <c:pt idx="19">
                  <c:v>41.704000000000001</c:v>
                </c:pt>
                <c:pt idx="20">
                  <c:v>36.476999999999997</c:v>
                </c:pt>
                <c:pt idx="21">
                  <c:v>31.355</c:v>
                </c:pt>
                <c:pt idx="22">
                  <c:v>26.795000000000002</c:v>
                </c:pt>
                <c:pt idx="23">
                  <c:v>22.600999999999999</c:v>
                </c:pt>
                <c:pt idx="24">
                  <c:v>18.832999999999998</c:v>
                </c:pt>
                <c:pt idx="25">
                  <c:v>16.041</c:v>
                </c:pt>
                <c:pt idx="26">
                  <c:v>13.398999999999999</c:v>
                </c:pt>
                <c:pt idx="27">
                  <c:v>11.087999999999999</c:v>
                </c:pt>
                <c:pt idx="28">
                  <c:v>9.6769999999999996</c:v>
                </c:pt>
                <c:pt idx="29">
                  <c:v>7.9889999999999999</c:v>
                </c:pt>
                <c:pt idx="30">
                  <c:v>7.1040000000000001</c:v>
                </c:pt>
                <c:pt idx="31">
                  <c:v>5.9950000000000001</c:v>
                </c:pt>
                <c:pt idx="32">
                  <c:v>4.8499999999999996</c:v>
                </c:pt>
                <c:pt idx="33">
                  <c:v>3.2090000000000001</c:v>
                </c:pt>
                <c:pt idx="34">
                  <c:v>2.512</c:v>
                </c:pt>
              </c:numCache>
            </c:numRef>
          </c:yVal>
          <c:smooth val="0"/>
          <c:extLst>
            <c:ext xmlns:c16="http://schemas.microsoft.com/office/drawing/2014/chart" uri="{C3380CC4-5D6E-409C-BE32-E72D297353CC}">
              <c16:uniqueId val="{00000002-2994-4F3F-87EA-B0BEC3A9B352}"/>
            </c:ext>
          </c:extLst>
        </c:ser>
        <c:ser>
          <c:idx val="3"/>
          <c:order val="3"/>
          <c:tx>
            <c:strRef>
              <c:f>Sheet1!$E$1</c:f>
              <c:strCache>
                <c:ptCount val="1"/>
                <c:pt idx="0">
                  <c:v>IIP (N=12,399)</c:v>
                </c:pt>
              </c:strCache>
            </c:strRef>
          </c:tx>
          <c:spPr>
            <a:ln w="41275">
              <a:solidFill>
                <a:schemeClr val="bg1">
                  <a:lumMod val="50000"/>
                  <a:lumOff val="50000"/>
                </a:schemeClr>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100</c:v>
                </c:pt>
                <c:pt idx="2">
                  <c:v>100</c:v>
                </c:pt>
                <c:pt idx="3">
                  <c:v>100</c:v>
                </c:pt>
                <c:pt idx="4">
                  <c:v>98.481999999999999</c:v>
                </c:pt>
                <c:pt idx="5">
                  <c:v>97.081999999999994</c:v>
                </c:pt>
                <c:pt idx="6">
                  <c:v>95.525000000000006</c:v>
                </c:pt>
                <c:pt idx="7">
                  <c:v>94.224000000000004</c:v>
                </c:pt>
                <c:pt idx="8">
                  <c:v>92.92</c:v>
                </c:pt>
                <c:pt idx="9">
                  <c:v>91.817999999999998</c:v>
                </c:pt>
                <c:pt idx="10">
                  <c:v>90.728999999999999</c:v>
                </c:pt>
                <c:pt idx="11">
                  <c:v>89.768000000000001</c:v>
                </c:pt>
                <c:pt idx="12">
                  <c:v>88.897000000000006</c:v>
                </c:pt>
                <c:pt idx="13">
                  <c:v>79.471000000000004</c:v>
                </c:pt>
                <c:pt idx="14">
                  <c:v>71.245999999999995</c:v>
                </c:pt>
                <c:pt idx="15">
                  <c:v>64.039000000000001</c:v>
                </c:pt>
                <c:pt idx="16">
                  <c:v>57.268999999999998</c:v>
                </c:pt>
                <c:pt idx="17">
                  <c:v>51.398000000000003</c:v>
                </c:pt>
                <c:pt idx="18">
                  <c:v>45.643999999999998</c:v>
                </c:pt>
                <c:pt idx="19">
                  <c:v>40.1</c:v>
                </c:pt>
                <c:pt idx="20">
                  <c:v>35.723999999999997</c:v>
                </c:pt>
                <c:pt idx="21">
                  <c:v>30.859000000000002</c:v>
                </c:pt>
                <c:pt idx="22">
                  <c:v>27.111000000000001</c:v>
                </c:pt>
                <c:pt idx="23">
                  <c:v>23.620999999999999</c:v>
                </c:pt>
                <c:pt idx="24">
                  <c:v>21.09</c:v>
                </c:pt>
                <c:pt idx="25">
                  <c:v>18.513999999999999</c:v>
                </c:pt>
                <c:pt idx="26">
                  <c:v>16.126999999999999</c:v>
                </c:pt>
                <c:pt idx="27">
                  <c:v>13.994999999999999</c:v>
                </c:pt>
                <c:pt idx="28">
                  <c:v>12.17</c:v>
                </c:pt>
                <c:pt idx="29">
                  <c:v>10.637</c:v>
                </c:pt>
                <c:pt idx="30">
                  <c:v>9.1340000000000003</c:v>
                </c:pt>
                <c:pt idx="31">
                  <c:v>7.5519999999999996</c:v>
                </c:pt>
                <c:pt idx="32">
                  <c:v>7.33</c:v>
                </c:pt>
                <c:pt idx="33">
                  <c:v>6.3310000000000004</c:v>
                </c:pt>
                <c:pt idx="34">
                  <c:v>5.9349999999999996</c:v>
                </c:pt>
              </c:numCache>
            </c:numRef>
          </c:yVal>
          <c:smooth val="0"/>
          <c:extLst>
            <c:ext xmlns:c16="http://schemas.microsoft.com/office/drawing/2014/chart" uri="{C3380CC4-5D6E-409C-BE32-E72D297353CC}">
              <c16:uniqueId val="{00000003-2994-4F3F-87EA-B0BEC3A9B352}"/>
            </c:ext>
          </c:extLst>
        </c:ser>
        <c:ser>
          <c:idx val="4"/>
          <c:order val="4"/>
          <c:tx>
            <c:strRef>
              <c:f>Sheet1!$F$1</c:f>
              <c:strCache>
                <c:ptCount val="1"/>
                <c:pt idx="0">
                  <c:v>ILD-not IIP (N=2,611)</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100</c:v>
                </c:pt>
                <c:pt idx="2">
                  <c:v>100</c:v>
                </c:pt>
                <c:pt idx="3">
                  <c:v>100</c:v>
                </c:pt>
                <c:pt idx="4">
                  <c:v>98.465999999999994</c:v>
                </c:pt>
                <c:pt idx="5">
                  <c:v>96.623000000000005</c:v>
                </c:pt>
                <c:pt idx="6">
                  <c:v>95.507000000000005</c:v>
                </c:pt>
                <c:pt idx="7">
                  <c:v>94.349000000000004</c:v>
                </c:pt>
                <c:pt idx="8">
                  <c:v>93.537000000000006</c:v>
                </c:pt>
                <c:pt idx="9">
                  <c:v>92.643000000000001</c:v>
                </c:pt>
                <c:pt idx="10">
                  <c:v>91.512</c:v>
                </c:pt>
                <c:pt idx="11">
                  <c:v>90.924999999999997</c:v>
                </c:pt>
                <c:pt idx="12">
                  <c:v>90.057000000000002</c:v>
                </c:pt>
                <c:pt idx="13">
                  <c:v>82.576999999999998</c:v>
                </c:pt>
                <c:pt idx="14">
                  <c:v>75.373000000000005</c:v>
                </c:pt>
                <c:pt idx="15">
                  <c:v>68.239999999999995</c:v>
                </c:pt>
                <c:pt idx="16">
                  <c:v>63.223999999999997</c:v>
                </c:pt>
                <c:pt idx="17">
                  <c:v>57.16</c:v>
                </c:pt>
                <c:pt idx="18">
                  <c:v>51.814999999999998</c:v>
                </c:pt>
                <c:pt idx="19">
                  <c:v>46.234000000000002</c:v>
                </c:pt>
                <c:pt idx="20">
                  <c:v>41.368000000000002</c:v>
                </c:pt>
                <c:pt idx="21">
                  <c:v>38.213999999999999</c:v>
                </c:pt>
                <c:pt idx="22">
                  <c:v>34.548999999999999</c:v>
                </c:pt>
                <c:pt idx="23">
                  <c:v>31.282</c:v>
                </c:pt>
                <c:pt idx="24">
                  <c:v>27.707999999999998</c:v>
                </c:pt>
                <c:pt idx="25">
                  <c:v>25.099</c:v>
                </c:pt>
                <c:pt idx="26">
                  <c:v>22.588999999999999</c:v>
                </c:pt>
                <c:pt idx="27">
                  <c:v>20.07</c:v>
                </c:pt>
                <c:pt idx="28">
                  <c:v>15.743</c:v>
                </c:pt>
                <c:pt idx="29">
                  <c:v>13.775</c:v>
                </c:pt>
              </c:numCache>
            </c:numRef>
          </c:yVal>
          <c:smooth val="0"/>
          <c:extLst>
            <c:ext xmlns:c16="http://schemas.microsoft.com/office/drawing/2014/chart" uri="{C3380CC4-5D6E-409C-BE32-E72D297353CC}">
              <c16:uniqueId val="{00000004-2994-4F3F-87EA-B0BEC3A9B352}"/>
            </c:ext>
          </c:extLst>
        </c:ser>
        <c:ser>
          <c:idx val="5"/>
          <c:order val="5"/>
          <c:tx>
            <c:strRef>
              <c:f>Sheet1!$G$1</c:f>
              <c:strCache>
                <c:ptCount val="1"/>
                <c:pt idx="0">
                  <c:v>IPAH (N=1,488)</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Sheet1!$G$2:$G$38</c:f>
              <c:numCache>
                <c:formatCode>General</c:formatCode>
                <c:ptCount val="37"/>
                <c:pt idx="0">
                  <c:v>100</c:v>
                </c:pt>
                <c:pt idx="1">
                  <c:v>100</c:v>
                </c:pt>
                <c:pt idx="2">
                  <c:v>100</c:v>
                </c:pt>
                <c:pt idx="3">
                  <c:v>100</c:v>
                </c:pt>
                <c:pt idx="4">
                  <c:v>98.855000000000004</c:v>
                </c:pt>
                <c:pt idx="5">
                  <c:v>97.775999999999996</c:v>
                </c:pt>
                <c:pt idx="6">
                  <c:v>96.963999999999999</c:v>
                </c:pt>
                <c:pt idx="7">
                  <c:v>95.472999999999999</c:v>
                </c:pt>
                <c:pt idx="8">
                  <c:v>94.316999999999993</c:v>
                </c:pt>
                <c:pt idx="9">
                  <c:v>93.703000000000003</c:v>
                </c:pt>
                <c:pt idx="10">
                  <c:v>93.292000000000002</c:v>
                </c:pt>
                <c:pt idx="11">
                  <c:v>93.016999999999996</c:v>
                </c:pt>
                <c:pt idx="12">
                  <c:v>91.772000000000006</c:v>
                </c:pt>
                <c:pt idx="13">
                  <c:v>84.688000000000002</c:v>
                </c:pt>
                <c:pt idx="14">
                  <c:v>78.494</c:v>
                </c:pt>
                <c:pt idx="15">
                  <c:v>73.644000000000005</c:v>
                </c:pt>
                <c:pt idx="16">
                  <c:v>68.221000000000004</c:v>
                </c:pt>
                <c:pt idx="17">
                  <c:v>64.015000000000001</c:v>
                </c:pt>
                <c:pt idx="18">
                  <c:v>60.439</c:v>
                </c:pt>
                <c:pt idx="19">
                  <c:v>56.768999999999998</c:v>
                </c:pt>
                <c:pt idx="20">
                  <c:v>52.759</c:v>
                </c:pt>
                <c:pt idx="21">
                  <c:v>48.975000000000001</c:v>
                </c:pt>
                <c:pt idx="22">
                  <c:v>45.368000000000002</c:v>
                </c:pt>
                <c:pt idx="23">
                  <c:v>43.36</c:v>
                </c:pt>
                <c:pt idx="24">
                  <c:v>40.893999999999998</c:v>
                </c:pt>
                <c:pt idx="25">
                  <c:v>38.351999999999997</c:v>
                </c:pt>
                <c:pt idx="26">
                  <c:v>34.655999999999999</c:v>
                </c:pt>
                <c:pt idx="27">
                  <c:v>30.164000000000001</c:v>
                </c:pt>
                <c:pt idx="28">
                  <c:v>28.149000000000001</c:v>
                </c:pt>
                <c:pt idx="29">
                  <c:v>26.192</c:v>
                </c:pt>
                <c:pt idx="30">
                  <c:v>24.486999999999998</c:v>
                </c:pt>
                <c:pt idx="31">
                  <c:v>22.402999999999999</c:v>
                </c:pt>
                <c:pt idx="32">
                  <c:v>20.045000000000002</c:v>
                </c:pt>
                <c:pt idx="33">
                  <c:v>19.329000000000001</c:v>
                </c:pt>
                <c:pt idx="34">
                  <c:v>19.329000000000001</c:v>
                </c:pt>
              </c:numCache>
            </c:numRef>
          </c:yVal>
          <c:smooth val="0"/>
          <c:extLst>
            <c:ext xmlns:c16="http://schemas.microsoft.com/office/drawing/2014/chart" uri="{C3380CC4-5D6E-409C-BE32-E72D297353CC}">
              <c16:uniqueId val="{00000005-2994-4F3F-87EA-B0BEC3A9B352}"/>
            </c:ext>
          </c:extLst>
        </c:ser>
        <c:dLbls>
          <c:showLegendKey val="0"/>
          <c:showVal val="0"/>
          <c:showCatName val="0"/>
          <c:showSerName val="0"/>
          <c:showPercent val="0"/>
          <c:showBubbleSize val="0"/>
        </c:dLbls>
        <c:axId val="650109864"/>
        <c:axId val="650948472"/>
      </c:scatterChart>
      <c:valAx>
        <c:axId val="650109864"/>
        <c:scaling>
          <c:orientation val="minMax"/>
          <c:max val="2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948472"/>
        <c:crosses val="autoZero"/>
        <c:crossBetween val="midCat"/>
        <c:majorUnit val="1"/>
      </c:valAx>
      <c:valAx>
        <c:axId val="6509484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109864"/>
        <c:crosses val="autoZero"/>
        <c:crossBetween val="midCat"/>
        <c:majorUnit val="25"/>
      </c:valAx>
      <c:spPr>
        <a:noFill/>
        <a:ln>
          <a:solidFill>
            <a:schemeClr val="bg2"/>
          </a:solidFill>
        </a:ln>
      </c:spPr>
    </c:plotArea>
    <c:legend>
      <c:legendPos val="r"/>
      <c:layout>
        <c:manualLayout>
          <c:xMode val="edge"/>
          <c:yMode val="edge"/>
          <c:x val="0.40838489768424957"/>
          <c:y val="3.7015871062992124E-2"/>
          <c:w val="0.54441746219775633"/>
          <c:h val="0.18724409448819229"/>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5289985236221566"/>
        </c:manualLayout>
      </c:layout>
      <c:scatterChart>
        <c:scatterStyle val="lineMarker"/>
        <c:varyColors val="0"/>
        <c:ser>
          <c:idx val="0"/>
          <c:order val="0"/>
          <c:tx>
            <c:strRef>
              <c:f>Sheet1!$B$1</c:f>
              <c:strCache>
                <c:ptCount val="1"/>
                <c:pt idx="0">
                  <c:v>A1ATD (N=2,547)</c:v>
                </c:pt>
              </c:strCache>
            </c:strRef>
          </c:tx>
          <c:spPr>
            <a:ln w="41275">
              <a:solidFill>
                <a:srgbClr val="FF00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91.248000000000005</c:v>
                </c:pt>
                <c:pt idx="3">
                  <c:v>83.992000000000004</c:v>
                </c:pt>
                <c:pt idx="4">
                  <c:v>77.986000000000004</c:v>
                </c:pt>
                <c:pt idx="5">
                  <c:v>72.563000000000002</c:v>
                </c:pt>
                <c:pt idx="6">
                  <c:v>66.81</c:v>
                </c:pt>
                <c:pt idx="7">
                  <c:v>61.978999999999999</c:v>
                </c:pt>
                <c:pt idx="8">
                  <c:v>56.192999999999998</c:v>
                </c:pt>
                <c:pt idx="9">
                  <c:v>50.83</c:v>
                </c:pt>
                <c:pt idx="10">
                  <c:v>45.752000000000002</c:v>
                </c:pt>
                <c:pt idx="11">
                  <c:v>41.317999999999998</c:v>
                </c:pt>
                <c:pt idx="12">
                  <c:v>36.552999999999997</c:v>
                </c:pt>
                <c:pt idx="13">
                  <c:v>32.951000000000001</c:v>
                </c:pt>
                <c:pt idx="14">
                  <c:v>29.166</c:v>
                </c:pt>
                <c:pt idx="15">
                  <c:v>26.102</c:v>
                </c:pt>
                <c:pt idx="16">
                  <c:v>23.701000000000001</c:v>
                </c:pt>
                <c:pt idx="17">
                  <c:v>20.033000000000001</c:v>
                </c:pt>
                <c:pt idx="18">
                  <c:v>16.152000000000001</c:v>
                </c:pt>
                <c:pt idx="19">
                  <c:v>13.379</c:v>
                </c:pt>
                <c:pt idx="20">
                  <c:v>11.247999999999999</c:v>
                </c:pt>
                <c:pt idx="21">
                  <c:v>9.9930000000000003</c:v>
                </c:pt>
                <c:pt idx="22">
                  <c:v>8.3450000000000006</c:v>
                </c:pt>
                <c:pt idx="23">
                  <c:v>7.7889999999999997</c:v>
                </c:pt>
              </c:numCache>
            </c:numRef>
          </c:yVal>
          <c:smooth val="0"/>
          <c:extLst>
            <c:ext xmlns:c16="http://schemas.microsoft.com/office/drawing/2014/chart" uri="{C3380CC4-5D6E-409C-BE32-E72D297353CC}">
              <c16:uniqueId val="{00000000-6997-40A9-8879-B682B9E7CDC7}"/>
            </c:ext>
          </c:extLst>
        </c:ser>
        <c:ser>
          <c:idx val="1"/>
          <c:order val="1"/>
          <c:tx>
            <c:strRef>
              <c:f>Sheet1!$C$1</c:f>
              <c:strCache>
                <c:ptCount val="1"/>
                <c:pt idx="0">
                  <c:v>CF (N=7,233)</c:v>
                </c:pt>
              </c:strCache>
            </c:strRef>
          </c:tx>
          <c:spPr>
            <a:ln w="41275">
              <a:solidFill>
                <a:srgbClr val="9933FF"/>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92.141000000000005</c:v>
                </c:pt>
                <c:pt idx="3">
                  <c:v>85.311999999999998</c:v>
                </c:pt>
                <c:pt idx="4">
                  <c:v>79.644000000000005</c:v>
                </c:pt>
                <c:pt idx="5">
                  <c:v>74.847999999999999</c:v>
                </c:pt>
                <c:pt idx="6">
                  <c:v>70.942999999999998</c:v>
                </c:pt>
                <c:pt idx="7">
                  <c:v>67.415999999999997</c:v>
                </c:pt>
                <c:pt idx="8">
                  <c:v>63.69</c:v>
                </c:pt>
                <c:pt idx="9">
                  <c:v>60.371000000000002</c:v>
                </c:pt>
                <c:pt idx="10">
                  <c:v>57.081000000000003</c:v>
                </c:pt>
                <c:pt idx="11">
                  <c:v>53.396999999999998</c:v>
                </c:pt>
                <c:pt idx="12">
                  <c:v>50.459000000000003</c:v>
                </c:pt>
                <c:pt idx="13">
                  <c:v>47.874000000000002</c:v>
                </c:pt>
                <c:pt idx="14">
                  <c:v>45.563000000000002</c:v>
                </c:pt>
                <c:pt idx="15">
                  <c:v>43.697000000000003</c:v>
                </c:pt>
                <c:pt idx="16">
                  <c:v>41.527000000000001</c:v>
                </c:pt>
                <c:pt idx="17">
                  <c:v>39.56</c:v>
                </c:pt>
                <c:pt idx="18">
                  <c:v>36.962000000000003</c:v>
                </c:pt>
                <c:pt idx="19">
                  <c:v>34.581000000000003</c:v>
                </c:pt>
                <c:pt idx="20">
                  <c:v>32.904000000000003</c:v>
                </c:pt>
                <c:pt idx="21">
                  <c:v>31.497</c:v>
                </c:pt>
                <c:pt idx="22">
                  <c:v>29.462</c:v>
                </c:pt>
                <c:pt idx="23">
                  <c:v>28.408999999999999</c:v>
                </c:pt>
                <c:pt idx="24">
                  <c:v>27.574000000000002</c:v>
                </c:pt>
                <c:pt idx="25">
                  <c:v>25.952000000000002</c:v>
                </c:pt>
              </c:numCache>
            </c:numRef>
          </c:yVal>
          <c:smooth val="0"/>
          <c:extLst>
            <c:ext xmlns:c16="http://schemas.microsoft.com/office/drawing/2014/chart" uri="{C3380CC4-5D6E-409C-BE32-E72D297353CC}">
              <c16:uniqueId val="{00000001-6997-40A9-8879-B682B9E7CDC7}"/>
            </c:ext>
          </c:extLst>
        </c:ser>
        <c:ser>
          <c:idx val="2"/>
          <c:order val="2"/>
          <c:tx>
            <c:strRef>
              <c:f>Sheet1!$D$1</c:f>
              <c:strCache>
                <c:ptCount val="1"/>
                <c:pt idx="0">
                  <c:v>COPD (N=14,604)</c:v>
                </c:pt>
              </c:strCache>
            </c:strRef>
          </c:tx>
          <c:spPr>
            <a:ln w="41275">
              <a:solidFill>
                <a:srgbClr val="00B05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89.870999999999995</c:v>
                </c:pt>
                <c:pt idx="3">
                  <c:v>81.212999999999994</c:v>
                </c:pt>
                <c:pt idx="4">
                  <c:v>73.613</c:v>
                </c:pt>
                <c:pt idx="5">
                  <c:v>65.754000000000005</c:v>
                </c:pt>
                <c:pt idx="6">
                  <c:v>58.68</c:v>
                </c:pt>
                <c:pt idx="7">
                  <c:v>51.771999999999998</c:v>
                </c:pt>
                <c:pt idx="8">
                  <c:v>45.698</c:v>
                </c:pt>
                <c:pt idx="9">
                  <c:v>39.97</c:v>
                </c:pt>
                <c:pt idx="10">
                  <c:v>34.357999999999997</c:v>
                </c:pt>
                <c:pt idx="11">
                  <c:v>29.361000000000001</c:v>
                </c:pt>
                <c:pt idx="12">
                  <c:v>24.765000000000001</c:v>
                </c:pt>
                <c:pt idx="13">
                  <c:v>20.635999999999999</c:v>
                </c:pt>
                <c:pt idx="14">
                  <c:v>17.577999999999999</c:v>
                </c:pt>
                <c:pt idx="15">
                  <c:v>14.682</c:v>
                </c:pt>
                <c:pt idx="16">
                  <c:v>12.15</c:v>
                </c:pt>
                <c:pt idx="17">
                  <c:v>10.603999999999999</c:v>
                </c:pt>
                <c:pt idx="18">
                  <c:v>8.7539999999999996</c:v>
                </c:pt>
                <c:pt idx="19">
                  <c:v>7.7839999999999998</c:v>
                </c:pt>
                <c:pt idx="20">
                  <c:v>6.57</c:v>
                </c:pt>
                <c:pt idx="21">
                  <c:v>5.3140000000000001</c:v>
                </c:pt>
                <c:pt idx="22">
                  <c:v>3.516</c:v>
                </c:pt>
                <c:pt idx="23">
                  <c:v>2.7530000000000001</c:v>
                </c:pt>
              </c:numCache>
            </c:numRef>
          </c:yVal>
          <c:smooth val="0"/>
          <c:extLst>
            <c:ext xmlns:c16="http://schemas.microsoft.com/office/drawing/2014/chart" uri="{C3380CC4-5D6E-409C-BE32-E72D297353CC}">
              <c16:uniqueId val="{00000002-6997-40A9-8879-B682B9E7CDC7}"/>
            </c:ext>
          </c:extLst>
        </c:ser>
        <c:ser>
          <c:idx val="3"/>
          <c:order val="3"/>
          <c:tx>
            <c:strRef>
              <c:f>Sheet1!$E$1</c:f>
              <c:strCache>
                <c:ptCount val="1"/>
                <c:pt idx="0">
                  <c:v>IIP (N=10,531)</c:v>
                </c:pt>
              </c:strCache>
            </c:strRef>
          </c:tx>
          <c:spPr>
            <a:ln w="41275">
              <a:solidFill>
                <a:schemeClr val="bg1">
                  <a:lumMod val="50000"/>
                  <a:lumOff val="50000"/>
                </a:schemeClr>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Sheet1!$E$2:$E$27</c:f>
              <c:numCache>
                <c:formatCode>General</c:formatCode>
                <c:ptCount val="26"/>
                <c:pt idx="0">
                  <c:v>100</c:v>
                </c:pt>
                <c:pt idx="1">
                  <c:v>100</c:v>
                </c:pt>
                <c:pt idx="2">
                  <c:v>89.397000000000006</c:v>
                </c:pt>
                <c:pt idx="3">
                  <c:v>80.144999999999996</c:v>
                </c:pt>
                <c:pt idx="4">
                  <c:v>72.037999999999997</c:v>
                </c:pt>
                <c:pt idx="5">
                  <c:v>64.421999999999997</c:v>
                </c:pt>
                <c:pt idx="6">
                  <c:v>57.817</c:v>
                </c:pt>
                <c:pt idx="7">
                  <c:v>51.344000000000001</c:v>
                </c:pt>
                <c:pt idx="8">
                  <c:v>45.107999999999997</c:v>
                </c:pt>
                <c:pt idx="9">
                  <c:v>40.186</c:v>
                </c:pt>
                <c:pt idx="10">
                  <c:v>34.713000000000001</c:v>
                </c:pt>
                <c:pt idx="11">
                  <c:v>30.497</c:v>
                </c:pt>
                <c:pt idx="12">
                  <c:v>26.571000000000002</c:v>
                </c:pt>
                <c:pt idx="13">
                  <c:v>23.724</c:v>
                </c:pt>
                <c:pt idx="14">
                  <c:v>20.826000000000001</c:v>
                </c:pt>
                <c:pt idx="15">
                  <c:v>18.140999999999998</c:v>
                </c:pt>
                <c:pt idx="16">
                  <c:v>15.743</c:v>
                </c:pt>
                <c:pt idx="17">
                  <c:v>13.69</c:v>
                </c:pt>
                <c:pt idx="18">
                  <c:v>11.965</c:v>
                </c:pt>
                <c:pt idx="19">
                  <c:v>10.275</c:v>
                </c:pt>
                <c:pt idx="20">
                  <c:v>8.4960000000000004</c:v>
                </c:pt>
                <c:pt idx="21">
                  <c:v>8.2460000000000004</c:v>
                </c:pt>
                <c:pt idx="22">
                  <c:v>7.1210000000000004</c:v>
                </c:pt>
                <c:pt idx="23">
                  <c:v>6.6760000000000002</c:v>
                </c:pt>
              </c:numCache>
            </c:numRef>
          </c:yVal>
          <c:smooth val="0"/>
          <c:extLst>
            <c:ext xmlns:c16="http://schemas.microsoft.com/office/drawing/2014/chart" uri="{C3380CC4-5D6E-409C-BE32-E72D297353CC}">
              <c16:uniqueId val="{00000003-6997-40A9-8879-B682B9E7CDC7}"/>
            </c:ext>
          </c:extLst>
        </c:ser>
        <c:ser>
          <c:idx val="4"/>
          <c:order val="4"/>
          <c:tx>
            <c:strRef>
              <c:f>Sheet1!$F$1</c:f>
              <c:strCache>
                <c:ptCount val="1"/>
                <c:pt idx="0">
                  <c:v>ILD-not IIP (N=2,242)</c:v>
                </c:pt>
              </c:strCache>
            </c:strRef>
          </c:tx>
          <c:spPr>
            <a:ln w="41275">
              <a:solidFill>
                <a:srgbClr val="FF99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Sheet1!$F$2:$F$27</c:f>
              <c:numCache>
                <c:formatCode>General</c:formatCode>
                <c:ptCount val="26"/>
                <c:pt idx="0">
                  <c:v>100</c:v>
                </c:pt>
                <c:pt idx="1">
                  <c:v>100</c:v>
                </c:pt>
                <c:pt idx="2">
                  <c:v>91.694999999999993</c:v>
                </c:pt>
                <c:pt idx="3">
                  <c:v>83.694999999999993</c:v>
                </c:pt>
                <c:pt idx="4">
                  <c:v>75.775000000000006</c:v>
                </c:pt>
                <c:pt idx="5">
                  <c:v>70.203999999999994</c:v>
                </c:pt>
                <c:pt idx="6">
                  <c:v>63.470999999999997</c:v>
                </c:pt>
                <c:pt idx="7">
                  <c:v>57.536000000000001</c:v>
                </c:pt>
                <c:pt idx="8">
                  <c:v>51.338999999999999</c:v>
                </c:pt>
                <c:pt idx="9">
                  <c:v>45.936</c:v>
                </c:pt>
                <c:pt idx="10">
                  <c:v>42.433</c:v>
                </c:pt>
                <c:pt idx="11">
                  <c:v>38.363</c:v>
                </c:pt>
                <c:pt idx="12">
                  <c:v>34.734999999999999</c:v>
                </c:pt>
                <c:pt idx="13">
                  <c:v>30.766999999999999</c:v>
                </c:pt>
                <c:pt idx="14">
                  <c:v>27.870999999999999</c:v>
                </c:pt>
                <c:pt idx="15">
                  <c:v>25.082999999999998</c:v>
                </c:pt>
                <c:pt idx="16">
                  <c:v>22.286000000000001</c:v>
                </c:pt>
                <c:pt idx="17">
                  <c:v>17.481000000000002</c:v>
                </c:pt>
                <c:pt idx="18">
                  <c:v>15.295999999999999</c:v>
                </c:pt>
              </c:numCache>
            </c:numRef>
          </c:yVal>
          <c:smooth val="0"/>
          <c:extLst>
            <c:ext xmlns:c16="http://schemas.microsoft.com/office/drawing/2014/chart" uri="{C3380CC4-5D6E-409C-BE32-E72D297353CC}">
              <c16:uniqueId val="{00000004-6997-40A9-8879-B682B9E7CDC7}"/>
            </c:ext>
          </c:extLst>
        </c:ser>
        <c:ser>
          <c:idx val="5"/>
          <c:order val="5"/>
          <c:tx>
            <c:strRef>
              <c:f>Sheet1!$G$1</c:f>
              <c:strCache>
                <c:ptCount val="1"/>
                <c:pt idx="0">
                  <c:v>IPAH (N=1,313)</c:v>
                </c:pt>
              </c:strCache>
            </c:strRef>
          </c:tx>
          <c:spPr>
            <a:ln w="41275">
              <a:solidFill>
                <a:srgbClr val="00B0F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Sheet1!$G$2:$G$27</c:f>
              <c:numCache>
                <c:formatCode>General</c:formatCode>
                <c:ptCount val="26"/>
                <c:pt idx="0">
                  <c:v>100</c:v>
                </c:pt>
                <c:pt idx="1">
                  <c:v>100</c:v>
                </c:pt>
                <c:pt idx="2">
                  <c:v>92.281000000000006</c:v>
                </c:pt>
                <c:pt idx="3">
                  <c:v>85.531000000000006</c:v>
                </c:pt>
                <c:pt idx="4">
                  <c:v>80.245999999999995</c:v>
                </c:pt>
                <c:pt idx="5">
                  <c:v>74.337999999999994</c:v>
                </c:pt>
                <c:pt idx="6">
                  <c:v>69.754000000000005</c:v>
                </c:pt>
                <c:pt idx="7">
                  <c:v>65.858000000000004</c:v>
                </c:pt>
                <c:pt idx="8">
                  <c:v>61.859000000000002</c:v>
                </c:pt>
                <c:pt idx="9">
                  <c:v>57.49</c:v>
                </c:pt>
                <c:pt idx="10">
                  <c:v>53.365000000000002</c:v>
                </c:pt>
                <c:pt idx="11">
                  <c:v>49.435000000000002</c:v>
                </c:pt>
                <c:pt idx="12">
                  <c:v>47.247999999999998</c:v>
                </c:pt>
                <c:pt idx="13">
                  <c:v>44.56</c:v>
                </c:pt>
                <c:pt idx="14">
                  <c:v>41.79</c:v>
                </c:pt>
                <c:pt idx="15">
                  <c:v>37.762999999999998</c:v>
                </c:pt>
                <c:pt idx="16">
                  <c:v>32.869</c:v>
                </c:pt>
                <c:pt idx="17">
                  <c:v>30.672999999999998</c:v>
                </c:pt>
                <c:pt idx="18">
                  <c:v>28.54</c:v>
                </c:pt>
                <c:pt idx="19">
                  <c:v>26.683</c:v>
                </c:pt>
                <c:pt idx="20">
                  <c:v>24.411999999999999</c:v>
                </c:pt>
                <c:pt idx="21">
                  <c:v>21.841999999999999</c:v>
                </c:pt>
                <c:pt idx="22">
                  <c:v>21.062000000000001</c:v>
                </c:pt>
                <c:pt idx="23">
                  <c:v>21.062000000000001</c:v>
                </c:pt>
              </c:numCache>
            </c:numRef>
          </c:yVal>
          <c:smooth val="0"/>
          <c:extLst>
            <c:ext xmlns:c16="http://schemas.microsoft.com/office/drawing/2014/chart" uri="{C3380CC4-5D6E-409C-BE32-E72D297353CC}">
              <c16:uniqueId val="{00000005-6997-40A9-8879-B682B9E7CDC7}"/>
            </c:ext>
          </c:extLst>
        </c:ser>
        <c:dLbls>
          <c:showLegendKey val="0"/>
          <c:showVal val="0"/>
          <c:showCatName val="0"/>
          <c:showSerName val="0"/>
          <c:showPercent val="0"/>
          <c:showBubbleSize val="0"/>
        </c:dLbls>
        <c:axId val="650949256"/>
        <c:axId val="650949648"/>
      </c:scatterChart>
      <c:valAx>
        <c:axId val="650949256"/>
        <c:scaling>
          <c:orientation val="minMax"/>
          <c:max val="2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949648"/>
        <c:crosses val="autoZero"/>
        <c:crossBetween val="midCat"/>
        <c:majorUnit val="1"/>
      </c:valAx>
      <c:valAx>
        <c:axId val="6509496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949256"/>
        <c:crosses val="autoZero"/>
        <c:crossBetween val="midCat"/>
        <c:majorUnit val="25"/>
      </c:valAx>
      <c:spPr>
        <a:noFill/>
        <a:ln>
          <a:solidFill>
            <a:schemeClr val="bg2"/>
          </a:solidFill>
        </a:ln>
      </c:spPr>
    </c:plotArea>
    <c:legend>
      <c:legendPos val="r"/>
      <c:layout>
        <c:manualLayout>
          <c:xMode val="edge"/>
          <c:yMode val="edge"/>
          <c:x val="0.38921085638631447"/>
          <c:y val="3.7015871062992124E-2"/>
          <c:w val="0.5768658397788865"/>
          <c:h val="0.1559940944881895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(N=1,145)</c:v>
                </c:pt>
              </c:strCache>
            </c:strRef>
          </c:tx>
          <c:spPr>
            <a:ln w="41275">
              <a:solidFill>
                <a:srgbClr val="00B0F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92.822000000000003</c:v>
                </c:pt>
                <c:pt idx="2">
                  <c:v>90.094999999999999</c:v>
                </c:pt>
                <c:pt idx="3">
                  <c:v>87.978999999999999</c:v>
                </c:pt>
                <c:pt idx="4">
                  <c:v>87.096999999999994</c:v>
                </c:pt>
                <c:pt idx="5">
                  <c:v>85.774000000000001</c:v>
                </c:pt>
                <c:pt idx="6">
                  <c:v>84.45</c:v>
                </c:pt>
                <c:pt idx="7">
                  <c:v>83.302999999999997</c:v>
                </c:pt>
                <c:pt idx="8">
                  <c:v>82.153000000000006</c:v>
                </c:pt>
                <c:pt idx="9">
                  <c:v>81.091999999999999</c:v>
                </c:pt>
                <c:pt idx="10">
                  <c:v>80.117999999999995</c:v>
                </c:pt>
                <c:pt idx="11">
                  <c:v>78.789000000000001</c:v>
                </c:pt>
                <c:pt idx="12">
                  <c:v>78.168000000000006</c:v>
                </c:pt>
                <c:pt idx="13">
                  <c:v>69.972999999999999</c:v>
                </c:pt>
                <c:pt idx="14">
                  <c:v>62.652999999999999</c:v>
                </c:pt>
                <c:pt idx="15">
                  <c:v>56.58</c:v>
                </c:pt>
                <c:pt idx="16">
                  <c:v>52.436</c:v>
                </c:pt>
                <c:pt idx="17">
                  <c:v>47.222000000000001</c:v>
                </c:pt>
                <c:pt idx="18">
                  <c:v>42.706000000000003</c:v>
                </c:pt>
                <c:pt idx="19">
                  <c:v>38.856999999999999</c:v>
                </c:pt>
                <c:pt idx="20">
                  <c:v>34.573999999999998</c:v>
                </c:pt>
                <c:pt idx="21">
                  <c:v>29.931999999999999</c:v>
                </c:pt>
                <c:pt idx="22">
                  <c:v>26.914000000000001</c:v>
                </c:pt>
                <c:pt idx="23">
                  <c:v>23.007000000000001</c:v>
                </c:pt>
                <c:pt idx="24">
                  <c:v>20.428999999999998</c:v>
                </c:pt>
                <c:pt idx="25">
                  <c:v>17.646999999999998</c:v>
                </c:pt>
                <c:pt idx="26">
                  <c:v>15.249000000000001</c:v>
                </c:pt>
                <c:pt idx="27">
                  <c:v>13.170999999999999</c:v>
                </c:pt>
                <c:pt idx="28">
                  <c:v>9.7609999999999992</c:v>
                </c:pt>
                <c:pt idx="29">
                  <c:v>7.9619999999999997</c:v>
                </c:pt>
                <c:pt idx="30">
                  <c:v>5.883</c:v>
                </c:pt>
                <c:pt idx="31">
                  <c:v>4.5759999999999996</c:v>
                </c:pt>
                <c:pt idx="32">
                  <c:v>3.895</c:v>
                </c:pt>
                <c:pt idx="33">
                  <c:v>#N/A</c:v>
                </c:pt>
              </c:numCache>
            </c:numRef>
          </c:yVal>
          <c:smooth val="0"/>
          <c:extLst>
            <c:ext xmlns:c16="http://schemas.microsoft.com/office/drawing/2014/chart" uri="{C3380CC4-5D6E-409C-BE32-E72D297353CC}">
              <c16:uniqueId val="{00000000-B0D2-46C5-AE1F-C6499065985C}"/>
            </c:ext>
          </c:extLst>
        </c:ser>
        <c:ser>
          <c:idx val="1"/>
          <c:order val="1"/>
          <c:tx>
            <c:strRef>
              <c:f>Sheet1!$C$1</c:f>
              <c:strCache>
                <c:ptCount val="1"/>
                <c:pt idx="0">
                  <c:v>Bilateral/Double Lung (N=2,107)</c:v>
                </c:pt>
              </c:strCache>
            </c:strRef>
          </c:tx>
          <c:spPr>
            <a:ln w="41275">
              <a:solidFill>
                <a:srgbClr val="00B050"/>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94.478999999999999</c:v>
                </c:pt>
                <c:pt idx="2">
                  <c:v>91.411000000000001</c:v>
                </c:pt>
                <c:pt idx="3">
                  <c:v>89.141000000000005</c:v>
                </c:pt>
                <c:pt idx="4">
                  <c:v>88.125</c:v>
                </c:pt>
                <c:pt idx="5">
                  <c:v>87.156999999999996</c:v>
                </c:pt>
                <c:pt idx="6">
                  <c:v>86.382000000000005</c:v>
                </c:pt>
                <c:pt idx="7">
                  <c:v>85.703000000000003</c:v>
                </c:pt>
                <c:pt idx="8">
                  <c:v>85.12</c:v>
                </c:pt>
                <c:pt idx="9">
                  <c:v>84.343000000000004</c:v>
                </c:pt>
                <c:pt idx="10">
                  <c:v>83.611999999999995</c:v>
                </c:pt>
                <c:pt idx="11">
                  <c:v>82.977999999999994</c:v>
                </c:pt>
                <c:pt idx="12">
                  <c:v>82.191999999999993</c:v>
                </c:pt>
                <c:pt idx="13">
                  <c:v>75.734999999999999</c:v>
                </c:pt>
                <c:pt idx="14">
                  <c:v>70.742999999999995</c:v>
                </c:pt>
                <c:pt idx="15">
                  <c:v>66.722999999999999</c:v>
                </c:pt>
                <c:pt idx="16">
                  <c:v>62.197000000000003</c:v>
                </c:pt>
                <c:pt idx="17">
                  <c:v>58.006</c:v>
                </c:pt>
                <c:pt idx="18">
                  <c:v>54.631999999999998</c:v>
                </c:pt>
                <c:pt idx="19">
                  <c:v>49.539000000000001</c:v>
                </c:pt>
                <c:pt idx="20">
                  <c:v>45.375999999999998</c:v>
                </c:pt>
                <c:pt idx="21">
                  <c:v>42.018999999999998</c:v>
                </c:pt>
                <c:pt idx="22">
                  <c:v>38.033000000000001</c:v>
                </c:pt>
                <c:pt idx="23">
                  <c:v>34.411999999999999</c:v>
                </c:pt>
                <c:pt idx="24">
                  <c:v>31.454999999999998</c:v>
                </c:pt>
                <c:pt idx="25">
                  <c:v>28.300999999999998</c:v>
                </c:pt>
                <c:pt idx="26">
                  <c:v>25.954000000000001</c:v>
                </c:pt>
                <c:pt idx="27">
                  <c:v>24.395</c:v>
                </c:pt>
                <c:pt idx="28">
                  <c:v>22.228999999999999</c:v>
                </c:pt>
                <c:pt idx="29">
                  <c:v>17.814</c:v>
                </c:pt>
                <c:pt idx="30">
                  <c:v>15.667</c:v>
                </c:pt>
                <c:pt idx="31">
                  <c:v>13.709</c:v>
                </c:pt>
                <c:pt idx="32">
                  <c:v>12.489000000000001</c:v>
                </c:pt>
                <c:pt idx="33">
                  <c:v>10.807</c:v>
                </c:pt>
              </c:numCache>
            </c:numRef>
          </c:yVal>
          <c:smooth val="0"/>
          <c:extLst>
            <c:ext xmlns:c16="http://schemas.microsoft.com/office/drawing/2014/chart" uri="{C3380CC4-5D6E-409C-BE32-E72D297353CC}">
              <c16:uniqueId val="{00000001-B0D2-46C5-AE1F-C6499065985C}"/>
            </c:ext>
          </c:extLst>
        </c:ser>
        <c:dLbls>
          <c:showLegendKey val="0"/>
          <c:showVal val="0"/>
          <c:showCatName val="0"/>
          <c:showSerName val="0"/>
          <c:showPercent val="0"/>
          <c:showBubbleSize val="0"/>
        </c:dLbls>
        <c:axId val="651657296"/>
        <c:axId val="651657688"/>
      </c:scatterChart>
      <c:valAx>
        <c:axId val="65165729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1657688"/>
        <c:crosses val="autoZero"/>
        <c:crossBetween val="midCat"/>
        <c:majorUnit val="1"/>
      </c:valAx>
      <c:valAx>
        <c:axId val="6516576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1657296"/>
        <c:crosses val="autoZero"/>
        <c:crossBetween val="midCat"/>
        <c:majorUnit val="25"/>
      </c:valAx>
      <c:spPr>
        <a:noFill/>
        <a:ln>
          <a:solidFill>
            <a:schemeClr val="bg2"/>
          </a:solidFill>
        </a:ln>
      </c:spPr>
    </c:plotArea>
    <c:legend>
      <c:legendPos val="r"/>
      <c:layout>
        <c:manualLayout>
          <c:xMode val="edge"/>
          <c:yMode val="edge"/>
          <c:x val="0.56472708057510512"/>
          <c:y val="3.5279746281714784E-2"/>
          <c:w val="0.37523598820059001"/>
          <c:h val="0.1803735783027121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(N=8,310)</c:v>
                </c:pt>
              </c:strCache>
            </c:strRef>
          </c:tx>
          <c:spPr>
            <a:ln w="41275">
              <a:solidFill>
                <a:srgbClr val="00B0F0"/>
              </a:solidFill>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Sheet1!$B$2:$B$34</c:f>
              <c:numCache>
                <c:formatCode>General</c:formatCode>
                <c:ptCount val="33"/>
                <c:pt idx="0">
                  <c:v>100</c:v>
                </c:pt>
                <c:pt idx="1">
                  <c:v>94.513999999999996</c:v>
                </c:pt>
                <c:pt idx="2">
                  <c:v>92.394999999999996</c:v>
                </c:pt>
                <c:pt idx="3">
                  <c:v>90.733000000000004</c:v>
                </c:pt>
                <c:pt idx="4">
                  <c:v>89.506</c:v>
                </c:pt>
                <c:pt idx="5">
                  <c:v>88.509</c:v>
                </c:pt>
                <c:pt idx="6">
                  <c:v>87.427000000000007</c:v>
                </c:pt>
                <c:pt idx="7">
                  <c:v>86.331000000000003</c:v>
                </c:pt>
                <c:pt idx="8">
                  <c:v>85.587999999999994</c:v>
                </c:pt>
                <c:pt idx="9">
                  <c:v>84.697000000000003</c:v>
                </c:pt>
                <c:pt idx="10">
                  <c:v>83.853999999999999</c:v>
                </c:pt>
                <c:pt idx="11">
                  <c:v>83.168999999999997</c:v>
                </c:pt>
                <c:pt idx="12">
                  <c:v>82.197999999999993</c:v>
                </c:pt>
                <c:pt idx="13">
                  <c:v>72.706000000000003</c:v>
                </c:pt>
                <c:pt idx="14">
                  <c:v>64.557000000000002</c:v>
                </c:pt>
                <c:pt idx="15">
                  <c:v>57.311999999999998</c:v>
                </c:pt>
                <c:pt idx="16">
                  <c:v>49.944000000000003</c:v>
                </c:pt>
                <c:pt idx="17">
                  <c:v>43.057000000000002</c:v>
                </c:pt>
                <c:pt idx="18">
                  <c:v>37.204000000000001</c:v>
                </c:pt>
                <c:pt idx="19">
                  <c:v>31.815999999999999</c:v>
                </c:pt>
                <c:pt idx="20">
                  <c:v>26.821000000000002</c:v>
                </c:pt>
                <c:pt idx="21">
                  <c:v>22.341000000000001</c:v>
                </c:pt>
                <c:pt idx="22">
                  <c:v>18.155999999999999</c:v>
                </c:pt>
                <c:pt idx="23">
                  <c:v>15.048</c:v>
                </c:pt>
                <c:pt idx="24">
                  <c:v>12.331</c:v>
                </c:pt>
                <c:pt idx="25">
                  <c:v>10.177</c:v>
                </c:pt>
                <c:pt idx="26">
                  <c:v>8.1850000000000005</c:v>
                </c:pt>
                <c:pt idx="27">
                  <c:v>6.3319999999999999</c:v>
                </c:pt>
                <c:pt idx="28">
                  <c:v>5.4240000000000004</c:v>
                </c:pt>
                <c:pt idx="29">
                  <c:v>4.4790000000000001</c:v>
                </c:pt>
                <c:pt idx="30">
                  <c:v>3.6459999999999999</c:v>
                </c:pt>
                <c:pt idx="31">
                  <c:v>3.3460000000000001</c:v>
                </c:pt>
                <c:pt idx="32">
                  <c:v>2.379</c:v>
                </c:pt>
              </c:numCache>
            </c:numRef>
          </c:yVal>
          <c:smooth val="0"/>
          <c:extLst>
            <c:ext xmlns:c16="http://schemas.microsoft.com/office/drawing/2014/chart" uri="{C3380CC4-5D6E-409C-BE32-E72D297353CC}">
              <c16:uniqueId val="{00000000-F68C-4CFA-932A-66101E6FC9C5}"/>
            </c:ext>
          </c:extLst>
        </c:ser>
        <c:ser>
          <c:idx val="1"/>
          <c:order val="1"/>
          <c:tx>
            <c:strRef>
              <c:f>Sheet1!$C$1</c:f>
              <c:strCache>
                <c:ptCount val="1"/>
                <c:pt idx="0">
                  <c:v>Bilateral/Double Lung (N=9,899)</c:v>
                </c:pt>
              </c:strCache>
            </c:strRef>
          </c:tx>
          <c:spPr>
            <a:ln w="41275">
              <a:solidFill>
                <a:srgbClr val="00B050"/>
              </a:solidFill>
              <a:prstDash val="solid"/>
            </a:ln>
          </c:spPr>
          <c:marker>
            <c:symbol val="none"/>
          </c:marker>
          <c:xVal>
            <c:numRef>
              <c:f>Sheet1!$A$2:$A$34</c:f>
              <c:numCache>
                <c:formatCode>General</c:formatCode>
                <c:ptCount val="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numCache>
            </c:numRef>
          </c:xVal>
          <c:yVal>
            <c:numRef>
              <c:f>Sheet1!$C$2:$C$34</c:f>
              <c:numCache>
                <c:formatCode>General</c:formatCode>
                <c:ptCount val="33"/>
                <c:pt idx="0">
                  <c:v>100</c:v>
                </c:pt>
                <c:pt idx="1">
                  <c:v>95.712999999999994</c:v>
                </c:pt>
                <c:pt idx="2">
                  <c:v>93.873999999999995</c:v>
                </c:pt>
                <c:pt idx="3">
                  <c:v>92.73</c:v>
                </c:pt>
                <c:pt idx="4">
                  <c:v>91.635000000000005</c:v>
                </c:pt>
                <c:pt idx="5">
                  <c:v>90.516999999999996</c:v>
                </c:pt>
                <c:pt idx="6">
                  <c:v>89.635999999999996</c:v>
                </c:pt>
                <c:pt idx="7">
                  <c:v>88.587000000000003</c:v>
                </c:pt>
                <c:pt idx="8">
                  <c:v>87.900999999999996</c:v>
                </c:pt>
                <c:pt idx="9">
                  <c:v>87.347999999999999</c:v>
                </c:pt>
                <c:pt idx="10">
                  <c:v>86.575999999999993</c:v>
                </c:pt>
                <c:pt idx="11">
                  <c:v>85.757999999999996</c:v>
                </c:pt>
                <c:pt idx="12">
                  <c:v>85.134</c:v>
                </c:pt>
                <c:pt idx="13">
                  <c:v>77.59</c:v>
                </c:pt>
                <c:pt idx="14">
                  <c:v>71.233999999999995</c:v>
                </c:pt>
                <c:pt idx="15">
                  <c:v>65.811999999999998</c:v>
                </c:pt>
                <c:pt idx="16">
                  <c:v>60.182000000000002</c:v>
                </c:pt>
                <c:pt idx="17">
                  <c:v>55.540999999999997</c:v>
                </c:pt>
                <c:pt idx="18">
                  <c:v>50.082000000000001</c:v>
                </c:pt>
                <c:pt idx="19">
                  <c:v>45.728999999999999</c:v>
                </c:pt>
                <c:pt idx="20">
                  <c:v>41.621000000000002</c:v>
                </c:pt>
                <c:pt idx="21">
                  <c:v>37.026000000000003</c:v>
                </c:pt>
                <c:pt idx="22">
                  <c:v>33.475999999999999</c:v>
                </c:pt>
                <c:pt idx="23">
                  <c:v>28.754999999999999</c:v>
                </c:pt>
                <c:pt idx="24">
                  <c:v>24.434999999999999</c:v>
                </c:pt>
                <c:pt idx="25">
                  <c:v>21.62</c:v>
                </c:pt>
                <c:pt idx="26">
                  <c:v>18.869</c:v>
                </c:pt>
                <c:pt idx="27">
                  <c:v>16.917999999999999</c:v>
                </c:pt>
                <c:pt idx="28">
                  <c:v>15.037000000000001</c:v>
                </c:pt>
                <c:pt idx="29">
                  <c:v>12.321</c:v>
                </c:pt>
                <c:pt idx="30">
                  <c:v>11.855</c:v>
                </c:pt>
                <c:pt idx="31">
                  <c:v>9.1630000000000003</c:v>
                </c:pt>
                <c:pt idx="32">
                  <c:v>8.1880000000000006</c:v>
                </c:pt>
              </c:numCache>
            </c:numRef>
          </c:yVal>
          <c:smooth val="0"/>
          <c:extLst>
            <c:ext xmlns:c16="http://schemas.microsoft.com/office/drawing/2014/chart" uri="{C3380CC4-5D6E-409C-BE32-E72D297353CC}">
              <c16:uniqueId val="{00000001-F68C-4CFA-932A-66101E6FC9C5}"/>
            </c:ext>
          </c:extLst>
        </c:ser>
        <c:dLbls>
          <c:showLegendKey val="0"/>
          <c:showVal val="0"/>
          <c:showCatName val="0"/>
          <c:showSerName val="0"/>
          <c:showPercent val="0"/>
          <c:showBubbleSize val="0"/>
        </c:dLbls>
        <c:axId val="572336296"/>
        <c:axId val="572336688"/>
      </c:scatterChart>
      <c:valAx>
        <c:axId val="57233629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2336688"/>
        <c:crosses val="autoZero"/>
        <c:crossBetween val="midCat"/>
        <c:majorUnit val="1"/>
      </c:valAx>
      <c:valAx>
        <c:axId val="5723366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336296"/>
        <c:crosses val="autoZero"/>
        <c:crossBetween val="midCat"/>
        <c:majorUnit val="25"/>
      </c:valAx>
      <c:spPr>
        <a:noFill/>
        <a:ln>
          <a:solidFill>
            <a:schemeClr val="bg2"/>
          </a:solidFill>
        </a:ln>
      </c:spPr>
    </c:plotArea>
    <c:legend>
      <c:legendPos val="r"/>
      <c:layout>
        <c:manualLayout>
          <c:xMode val="edge"/>
          <c:yMode val="edge"/>
          <c:x val="0.57357663809722892"/>
          <c:y val="3.5279746281714784E-2"/>
          <c:w val="0.37560471976401177"/>
          <c:h val="0.1831513560804899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1990-1998 (N=2,396)</c:v>
                </c:pt>
              </c:strCache>
            </c:strRef>
          </c:tx>
          <c:spPr>
            <a:ln w="41275">
              <a:solidFill>
                <a:srgbClr val="00B0F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93.266999999999996</c:v>
                </c:pt>
                <c:pt idx="2">
                  <c:v>90.537999999999997</c:v>
                </c:pt>
                <c:pt idx="3">
                  <c:v>88.438000000000002</c:v>
                </c:pt>
                <c:pt idx="4">
                  <c:v>86.924000000000007</c:v>
                </c:pt>
                <c:pt idx="5">
                  <c:v>85.620999999999995</c:v>
                </c:pt>
                <c:pt idx="6">
                  <c:v>84.316999999999993</c:v>
                </c:pt>
                <c:pt idx="7">
                  <c:v>83.265000000000001</c:v>
                </c:pt>
                <c:pt idx="8">
                  <c:v>82.296000000000006</c:v>
                </c:pt>
                <c:pt idx="9">
                  <c:v>81.031000000000006</c:v>
                </c:pt>
                <c:pt idx="10">
                  <c:v>80.188000000000002</c:v>
                </c:pt>
                <c:pt idx="11">
                  <c:v>79.343000000000004</c:v>
                </c:pt>
                <c:pt idx="12">
                  <c:v>78.369</c:v>
                </c:pt>
                <c:pt idx="13">
                  <c:v>75.695999999999998</c:v>
                </c:pt>
                <c:pt idx="14">
                  <c:v>73.272999999999996</c:v>
                </c:pt>
                <c:pt idx="15">
                  <c:v>71.057000000000002</c:v>
                </c:pt>
                <c:pt idx="16">
                  <c:v>68.960999999999999</c:v>
                </c:pt>
                <c:pt idx="17">
                  <c:v>66.510999999999996</c:v>
                </c:pt>
                <c:pt idx="18">
                  <c:v>64.655000000000001</c:v>
                </c:pt>
                <c:pt idx="19">
                  <c:v>62.488</c:v>
                </c:pt>
                <c:pt idx="20">
                  <c:v>60.14</c:v>
                </c:pt>
                <c:pt idx="21">
                  <c:v>58.133000000000003</c:v>
                </c:pt>
                <c:pt idx="22">
                  <c:v>55.814999999999998</c:v>
                </c:pt>
                <c:pt idx="23">
                  <c:v>53.975000000000001</c:v>
                </c:pt>
                <c:pt idx="24">
                  <c:v>52.26</c:v>
                </c:pt>
                <c:pt idx="25">
                  <c:v>50.536999999999999</c:v>
                </c:pt>
                <c:pt idx="26">
                  <c:v>48.540999999999997</c:v>
                </c:pt>
                <c:pt idx="27">
                  <c:v>46.408000000000001</c:v>
                </c:pt>
                <c:pt idx="28">
                  <c:v>44.847999999999999</c:v>
                </c:pt>
                <c:pt idx="29">
                  <c:v>43.101999999999997</c:v>
                </c:pt>
                <c:pt idx="30">
                  <c:v>41.573999999999998</c:v>
                </c:pt>
                <c:pt idx="31">
                  <c:v>39.996000000000002</c:v>
                </c:pt>
                <c:pt idx="32">
                  <c:v>38.008000000000003</c:v>
                </c:pt>
                <c:pt idx="33">
                  <c:v>36.515000000000001</c:v>
                </c:pt>
                <c:pt idx="34">
                  <c:v>34.838000000000001</c:v>
                </c:pt>
                <c:pt idx="35">
                  <c:v>33.430999999999997</c:v>
                </c:pt>
                <c:pt idx="36">
                  <c:v>32.473999999999997</c:v>
                </c:pt>
                <c:pt idx="37">
                  <c:v>30.832000000000001</c:v>
                </c:pt>
                <c:pt idx="38">
                  <c:v>29.917999999999999</c:v>
                </c:pt>
                <c:pt idx="39">
                  <c:v>28.585999999999999</c:v>
                </c:pt>
                <c:pt idx="40">
                  <c:v>27.024000000000001</c:v>
                </c:pt>
                <c:pt idx="41">
                  <c:v>26.103999999999999</c:v>
                </c:pt>
                <c:pt idx="42">
                  <c:v>25.088999999999999</c:v>
                </c:pt>
                <c:pt idx="43">
                  <c:v>23.934000000000001</c:v>
                </c:pt>
                <c:pt idx="44">
                  <c:v>22.728000000000002</c:v>
                </c:pt>
                <c:pt idx="45">
                  <c:v>21.792999999999999</c:v>
                </c:pt>
                <c:pt idx="46">
                  <c:v>20.617000000000001</c:v>
                </c:pt>
                <c:pt idx="47">
                  <c:v>19.623999999999999</c:v>
                </c:pt>
                <c:pt idx="48">
                  <c:v>18.009</c:v>
                </c:pt>
                <c:pt idx="49">
                  <c:v>17.007000000000001</c:v>
                </c:pt>
                <c:pt idx="50">
                  <c:v>15.955</c:v>
                </c:pt>
                <c:pt idx="51">
                  <c:v>14.946</c:v>
                </c:pt>
                <c:pt idx="52">
                  <c:v>14.177</c:v>
                </c:pt>
                <c:pt idx="53">
                  <c:v>13.648</c:v>
                </c:pt>
                <c:pt idx="54">
                  <c:v>13.263999999999999</c:v>
                </c:pt>
                <c:pt idx="55">
                  <c:v>12.879</c:v>
                </c:pt>
                <c:pt idx="56">
                  <c:v>12.494999999999999</c:v>
                </c:pt>
                <c:pt idx="57">
                  <c:v>11.724</c:v>
                </c:pt>
                <c:pt idx="58">
                  <c:v>11.483000000000001</c:v>
                </c:pt>
                <c:pt idx="59">
                  <c:v>10.999000000000001</c:v>
                </c:pt>
                <c:pt idx="60">
                  <c:v>10.127000000000001</c:v>
                </c:pt>
                <c:pt idx="61">
                  <c:v>9.8360000000000003</c:v>
                </c:pt>
                <c:pt idx="62">
                  <c:v>9.4489999999999998</c:v>
                </c:pt>
                <c:pt idx="63">
                  <c:v>9.0069999999999997</c:v>
                </c:pt>
                <c:pt idx="64">
                  <c:v>8.2110000000000003</c:v>
                </c:pt>
                <c:pt idx="65">
                  <c:v>7.8129999999999997</c:v>
                </c:pt>
                <c:pt idx="66">
                  <c:v>7.2649999999999997</c:v>
                </c:pt>
                <c:pt idx="67">
                  <c:v>6.9630000000000001</c:v>
                </c:pt>
                <c:pt idx="68">
                  <c:v>6.3570000000000002</c:v>
                </c:pt>
                <c:pt idx="69">
                  <c:v>5.7519999999999998</c:v>
                </c:pt>
                <c:pt idx="70">
                  <c:v>5.4489999999999998</c:v>
                </c:pt>
                <c:pt idx="71">
                  <c:v>5.0449999999999999</c:v>
                </c:pt>
                <c:pt idx="72">
                  <c:v>4.7919999999999998</c:v>
                </c:pt>
                <c:pt idx="73">
                  <c:v>4.5880000000000001</c:v>
                </c:pt>
                <c:pt idx="74">
                  <c:v>4.383</c:v>
                </c:pt>
                <c:pt idx="75">
                  <c:v>4.1239999999999997</c:v>
                </c:pt>
                <c:pt idx="76">
                  <c:v>3.968</c:v>
                </c:pt>
                <c:pt idx="77">
                  <c:v>3.863</c:v>
                </c:pt>
                <c:pt idx="78">
                  <c:v>3.6509999999999998</c:v>
                </c:pt>
                <c:pt idx="79">
                  <c:v>3.492</c:v>
                </c:pt>
                <c:pt idx="80">
                  <c:v>3.2730000000000001</c:v>
                </c:pt>
                <c:pt idx="81">
                  <c:v>3.2149999999999999</c:v>
                </c:pt>
                <c:pt idx="82">
                  <c:v>3.0960000000000001</c:v>
                </c:pt>
                <c:pt idx="83">
                  <c:v>2.9089999999999998</c:v>
                </c:pt>
                <c:pt idx="84">
                  <c:v>2.71</c:v>
                </c:pt>
                <c:pt idx="85">
                  <c:v>2.71</c:v>
                </c:pt>
                <c:pt idx="86">
                  <c:v>2.6389999999999998</c:v>
                </c:pt>
                <c:pt idx="87">
                  <c:v>2.5680000000000001</c:v>
                </c:pt>
                <c:pt idx="88">
                  <c:v>2.4870000000000001</c:v>
                </c:pt>
              </c:numCache>
            </c:numRef>
          </c:yVal>
          <c:smooth val="0"/>
          <c:extLst>
            <c:ext xmlns:c16="http://schemas.microsoft.com/office/drawing/2014/chart" uri="{C3380CC4-5D6E-409C-BE32-E72D297353CC}">
              <c16:uniqueId val="{00000000-B11D-4EAE-B6FD-D514ED6A7F6F}"/>
            </c:ext>
          </c:extLst>
        </c:ser>
        <c:ser>
          <c:idx val="1"/>
          <c:order val="1"/>
          <c:tx>
            <c:strRef>
              <c:f>Sheet1!$C$1</c:f>
              <c:strCache>
                <c:ptCount val="1"/>
                <c:pt idx="0">
                  <c:v>1999-2008 (N=3,940)</c:v>
                </c:pt>
              </c:strCache>
            </c:strRef>
          </c:tx>
          <c:spPr>
            <a:ln w="41275">
              <a:solidFill>
                <a:srgbClr val="00B05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94.784999999999997</c:v>
                </c:pt>
                <c:pt idx="2">
                  <c:v>92.872</c:v>
                </c:pt>
                <c:pt idx="3">
                  <c:v>91.287999999999997</c:v>
                </c:pt>
                <c:pt idx="4">
                  <c:v>90.137</c:v>
                </c:pt>
                <c:pt idx="5">
                  <c:v>89.24</c:v>
                </c:pt>
                <c:pt idx="6">
                  <c:v>88.266000000000005</c:v>
                </c:pt>
                <c:pt idx="7">
                  <c:v>87.19</c:v>
                </c:pt>
                <c:pt idx="8">
                  <c:v>86.497</c:v>
                </c:pt>
                <c:pt idx="9">
                  <c:v>85.676000000000002</c:v>
                </c:pt>
                <c:pt idx="10">
                  <c:v>84.751000000000005</c:v>
                </c:pt>
                <c:pt idx="11">
                  <c:v>84.106999999999999</c:v>
                </c:pt>
                <c:pt idx="12">
                  <c:v>83.128</c:v>
                </c:pt>
                <c:pt idx="13">
                  <c:v>79.733999999999995</c:v>
                </c:pt>
                <c:pt idx="14">
                  <c:v>77.501999999999995</c:v>
                </c:pt>
                <c:pt idx="15">
                  <c:v>75.108999999999995</c:v>
                </c:pt>
                <c:pt idx="16">
                  <c:v>73.203999999999994</c:v>
                </c:pt>
                <c:pt idx="17">
                  <c:v>71.262</c:v>
                </c:pt>
                <c:pt idx="18">
                  <c:v>69.257999999999996</c:v>
                </c:pt>
                <c:pt idx="19">
                  <c:v>67.619</c:v>
                </c:pt>
                <c:pt idx="20">
                  <c:v>65.63</c:v>
                </c:pt>
                <c:pt idx="21">
                  <c:v>63.5</c:v>
                </c:pt>
                <c:pt idx="22">
                  <c:v>62.271000000000001</c:v>
                </c:pt>
                <c:pt idx="23">
                  <c:v>60.398000000000003</c:v>
                </c:pt>
                <c:pt idx="24">
                  <c:v>58.521000000000001</c:v>
                </c:pt>
                <c:pt idx="25">
                  <c:v>56.716999999999999</c:v>
                </c:pt>
                <c:pt idx="26">
                  <c:v>55.039000000000001</c:v>
                </c:pt>
                <c:pt idx="27">
                  <c:v>52.975999999999999</c:v>
                </c:pt>
                <c:pt idx="28">
                  <c:v>51.481999999999999</c:v>
                </c:pt>
                <c:pt idx="29">
                  <c:v>49.982999999999997</c:v>
                </c:pt>
                <c:pt idx="30">
                  <c:v>48.231999999999999</c:v>
                </c:pt>
                <c:pt idx="31">
                  <c:v>46.777000000000001</c:v>
                </c:pt>
                <c:pt idx="32">
                  <c:v>45.012</c:v>
                </c:pt>
                <c:pt idx="33">
                  <c:v>43.573</c:v>
                </c:pt>
                <c:pt idx="34">
                  <c:v>41.658000000000001</c:v>
                </c:pt>
                <c:pt idx="35">
                  <c:v>40.545000000000002</c:v>
                </c:pt>
                <c:pt idx="36">
                  <c:v>39.173999999999999</c:v>
                </c:pt>
                <c:pt idx="37">
                  <c:v>37.677</c:v>
                </c:pt>
                <c:pt idx="38">
                  <c:v>36.43</c:v>
                </c:pt>
                <c:pt idx="39">
                  <c:v>34.975000000000001</c:v>
                </c:pt>
                <c:pt idx="40">
                  <c:v>33.962000000000003</c:v>
                </c:pt>
                <c:pt idx="41">
                  <c:v>32.466000000000001</c:v>
                </c:pt>
                <c:pt idx="42">
                  <c:v>30.925000000000001</c:v>
                </c:pt>
                <c:pt idx="43">
                  <c:v>29.838999999999999</c:v>
                </c:pt>
                <c:pt idx="44">
                  <c:v>28.762</c:v>
                </c:pt>
                <c:pt idx="45">
                  <c:v>27.449000000000002</c:v>
                </c:pt>
                <c:pt idx="46">
                  <c:v>26.445</c:v>
                </c:pt>
                <c:pt idx="47">
                  <c:v>25.491</c:v>
                </c:pt>
                <c:pt idx="48">
                  <c:v>24.611999999999998</c:v>
                </c:pt>
                <c:pt idx="49">
                  <c:v>23.585999999999999</c:v>
                </c:pt>
                <c:pt idx="50">
                  <c:v>22.324999999999999</c:v>
                </c:pt>
                <c:pt idx="51">
                  <c:v>21.367999999999999</c:v>
                </c:pt>
                <c:pt idx="52">
                  <c:v>20.347999999999999</c:v>
                </c:pt>
                <c:pt idx="53">
                  <c:v>19.053999999999998</c:v>
                </c:pt>
                <c:pt idx="54">
                  <c:v>18.14</c:v>
                </c:pt>
                <c:pt idx="55">
                  <c:v>17.042000000000002</c:v>
                </c:pt>
                <c:pt idx="56">
                  <c:v>16.213000000000001</c:v>
                </c:pt>
                <c:pt idx="57">
                  <c:v>15.413</c:v>
                </c:pt>
                <c:pt idx="58">
                  <c:v>14.786</c:v>
                </c:pt>
                <c:pt idx="59">
                  <c:v>13.909000000000001</c:v>
                </c:pt>
                <c:pt idx="60">
                  <c:v>13.403</c:v>
                </c:pt>
                <c:pt idx="61">
                  <c:v>12.625999999999999</c:v>
                </c:pt>
                <c:pt idx="62">
                  <c:v>12.452999999999999</c:v>
                </c:pt>
                <c:pt idx="63">
                  <c:v>11.692</c:v>
                </c:pt>
                <c:pt idx="64">
                  <c:v>11.250999999999999</c:v>
                </c:pt>
                <c:pt idx="65">
                  <c:v>10.765000000000001</c:v>
                </c:pt>
                <c:pt idx="66">
                  <c:v>10.266</c:v>
                </c:pt>
                <c:pt idx="67">
                  <c:v>9.7469999999999999</c:v>
                </c:pt>
                <c:pt idx="68">
                  <c:v>9.4290000000000003</c:v>
                </c:pt>
                <c:pt idx="69">
                  <c:v>8.8550000000000004</c:v>
                </c:pt>
                <c:pt idx="70">
                  <c:v>8.3409999999999993</c:v>
                </c:pt>
                <c:pt idx="71">
                  <c:v>7.9039999999999999</c:v>
                </c:pt>
                <c:pt idx="72">
                  <c:v>7.5449999999999999</c:v>
                </c:pt>
                <c:pt idx="73">
                  <c:v>7.2460000000000004</c:v>
                </c:pt>
                <c:pt idx="74">
                  <c:v>7.0890000000000004</c:v>
                </c:pt>
                <c:pt idx="75">
                  <c:v>6.9240000000000004</c:v>
                </c:pt>
                <c:pt idx="76">
                  <c:v>6.9240000000000004</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1-B11D-4EAE-B6FD-D514ED6A7F6F}"/>
            </c:ext>
          </c:extLst>
        </c:ser>
        <c:ser>
          <c:idx val="2"/>
          <c:order val="2"/>
          <c:tx>
            <c:strRef>
              <c:f>Sheet1!$D$1</c:f>
              <c:strCache>
                <c:ptCount val="1"/>
                <c:pt idx="0">
                  <c:v>2009-6/2016  (N=1,974)</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95.483999999999995</c:v>
                </c:pt>
                <c:pt idx="2">
                  <c:v>93.695999999999998</c:v>
                </c:pt>
                <c:pt idx="3">
                  <c:v>92.414000000000001</c:v>
                </c:pt>
                <c:pt idx="4">
                  <c:v>91.385999999999996</c:v>
                </c:pt>
                <c:pt idx="5">
                  <c:v>90.563000000000002</c:v>
                </c:pt>
                <c:pt idx="6">
                  <c:v>89.533000000000001</c:v>
                </c:pt>
                <c:pt idx="7">
                  <c:v>88.346000000000004</c:v>
                </c:pt>
                <c:pt idx="8">
                  <c:v>87.777000000000001</c:v>
                </c:pt>
                <c:pt idx="9">
                  <c:v>87.206999999999994</c:v>
                </c:pt>
                <c:pt idx="10">
                  <c:v>86.531000000000006</c:v>
                </c:pt>
                <c:pt idx="11">
                  <c:v>85.956000000000003</c:v>
                </c:pt>
                <c:pt idx="12">
                  <c:v>85.009</c:v>
                </c:pt>
                <c:pt idx="13">
                  <c:v>82.494</c:v>
                </c:pt>
                <c:pt idx="14">
                  <c:v>80.882999999999996</c:v>
                </c:pt>
                <c:pt idx="15">
                  <c:v>78.599000000000004</c:v>
                </c:pt>
                <c:pt idx="16">
                  <c:v>76.382000000000005</c:v>
                </c:pt>
                <c:pt idx="17">
                  <c:v>74.200999999999993</c:v>
                </c:pt>
                <c:pt idx="18">
                  <c:v>72.046999999999997</c:v>
                </c:pt>
                <c:pt idx="19">
                  <c:v>69.804000000000002</c:v>
                </c:pt>
                <c:pt idx="20">
                  <c:v>67.903999999999996</c:v>
                </c:pt>
                <c:pt idx="21">
                  <c:v>66.271000000000001</c:v>
                </c:pt>
                <c:pt idx="22">
                  <c:v>65.150000000000006</c:v>
                </c:pt>
                <c:pt idx="23">
                  <c:v>63.192</c:v>
                </c:pt>
                <c:pt idx="24">
                  <c:v>61.588999999999999</c:v>
                </c:pt>
                <c:pt idx="25">
                  <c:v>59.082999999999998</c:v>
                </c:pt>
                <c:pt idx="26">
                  <c:v>56.484000000000002</c:v>
                </c:pt>
                <c:pt idx="27">
                  <c:v>55.131999999999998</c:v>
                </c:pt>
                <c:pt idx="28">
                  <c:v>53.475999999999999</c:v>
                </c:pt>
                <c:pt idx="29">
                  <c:v>51.421999999999997</c:v>
                </c:pt>
                <c:pt idx="30">
                  <c:v>49.365000000000002</c:v>
                </c:pt>
                <c:pt idx="31">
                  <c:v>47.468000000000004</c:v>
                </c:pt>
                <c:pt idx="32">
                  <c:v>44.847999999999999</c:v>
                </c:pt>
                <c:pt idx="33">
                  <c:v>43.5</c:v>
                </c:pt>
                <c:pt idx="34">
                  <c:v>41.817999999999998</c:v>
                </c:pt>
                <c:pt idx="35">
                  <c:v>39.981999999999999</c:v>
                </c:pt>
                <c:pt idx="36">
                  <c:v>38.238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2-B11D-4EAE-B6FD-D514ED6A7F6F}"/>
            </c:ext>
          </c:extLst>
        </c:ser>
        <c:dLbls>
          <c:showLegendKey val="0"/>
          <c:showVal val="0"/>
          <c:showCatName val="0"/>
          <c:showSerName val="0"/>
          <c:showPercent val="0"/>
          <c:showBubbleSize val="0"/>
        </c:dLbls>
        <c:axId val="572337472"/>
        <c:axId val="650377200"/>
      </c:scatterChart>
      <c:valAx>
        <c:axId val="572337472"/>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377200"/>
        <c:crosses val="autoZero"/>
        <c:crossBetween val="midCat"/>
        <c:majorUnit val="1"/>
      </c:valAx>
      <c:valAx>
        <c:axId val="6503772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337472"/>
        <c:crosses val="autoZero"/>
        <c:crossBetween val="midCat"/>
        <c:majorUnit val="25"/>
      </c:valAx>
      <c:spPr>
        <a:noFill/>
        <a:ln>
          <a:solidFill>
            <a:schemeClr val="bg2"/>
          </a:solidFill>
        </a:ln>
      </c:spPr>
    </c:plotArea>
    <c:legend>
      <c:legendPos val="r"/>
      <c:layout>
        <c:manualLayout>
          <c:xMode val="edge"/>
          <c:yMode val="edge"/>
          <c:x val="0.64437309827422018"/>
          <c:y val="6.5835301837270335E-2"/>
          <c:w val="0.30400448284672382"/>
          <c:h val="0.2469492563429571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6"/>
        </c:manualLayout>
      </c:layout>
      <c:scatterChart>
        <c:scatterStyle val="lineMarker"/>
        <c:varyColors val="0"/>
        <c:ser>
          <c:idx val="0"/>
          <c:order val="0"/>
          <c:tx>
            <c:strRef>
              <c:f>Sheet1!$B$1</c:f>
              <c:strCache>
                <c:ptCount val="1"/>
                <c:pt idx="0">
                  <c:v>1990-1998 (N=730)</c:v>
                </c:pt>
              </c:strCache>
            </c:strRef>
          </c:tx>
          <c:spPr>
            <a:ln w="41275">
              <a:solidFill>
                <a:srgbClr val="00B0F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92.722999999999999</c:v>
                </c:pt>
                <c:pt idx="2">
                  <c:v>89.831000000000003</c:v>
                </c:pt>
                <c:pt idx="3">
                  <c:v>89.141000000000005</c:v>
                </c:pt>
                <c:pt idx="4">
                  <c:v>87.757000000000005</c:v>
                </c:pt>
                <c:pt idx="5">
                  <c:v>86.507999999999996</c:v>
                </c:pt>
                <c:pt idx="6">
                  <c:v>85.673000000000002</c:v>
                </c:pt>
                <c:pt idx="7">
                  <c:v>83.858999999999995</c:v>
                </c:pt>
                <c:pt idx="8">
                  <c:v>83.578999999999994</c:v>
                </c:pt>
                <c:pt idx="9">
                  <c:v>82.739000000000004</c:v>
                </c:pt>
                <c:pt idx="10">
                  <c:v>82.179000000000002</c:v>
                </c:pt>
                <c:pt idx="11">
                  <c:v>80.495999999999995</c:v>
                </c:pt>
                <c:pt idx="12">
                  <c:v>79.513000000000005</c:v>
                </c:pt>
                <c:pt idx="13">
                  <c:v>76</c:v>
                </c:pt>
                <c:pt idx="14">
                  <c:v>74.162000000000006</c:v>
                </c:pt>
                <c:pt idx="15">
                  <c:v>72.736000000000004</c:v>
                </c:pt>
                <c:pt idx="16">
                  <c:v>71.594999999999999</c:v>
                </c:pt>
                <c:pt idx="17">
                  <c:v>69.861999999999995</c:v>
                </c:pt>
                <c:pt idx="18">
                  <c:v>67.397999999999996</c:v>
                </c:pt>
                <c:pt idx="19">
                  <c:v>65.796999999999997</c:v>
                </c:pt>
                <c:pt idx="20">
                  <c:v>64.921999999999997</c:v>
                </c:pt>
                <c:pt idx="21">
                  <c:v>63.152999999999999</c:v>
                </c:pt>
                <c:pt idx="22">
                  <c:v>61.972999999999999</c:v>
                </c:pt>
                <c:pt idx="23">
                  <c:v>60.643999999999998</c:v>
                </c:pt>
                <c:pt idx="24">
                  <c:v>58.865000000000002</c:v>
                </c:pt>
                <c:pt idx="25">
                  <c:v>58.716000000000001</c:v>
                </c:pt>
                <c:pt idx="26">
                  <c:v>56.923999999999999</c:v>
                </c:pt>
                <c:pt idx="27">
                  <c:v>55.579000000000001</c:v>
                </c:pt>
                <c:pt idx="28">
                  <c:v>54.53</c:v>
                </c:pt>
                <c:pt idx="29">
                  <c:v>53.173999999999999</c:v>
                </c:pt>
                <c:pt idx="30">
                  <c:v>51.664999999999999</c:v>
                </c:pt>
                <c:pt idx="31">
                  <c:v>50.756</c:v>
                </c:pt>
                <c:pt idx="32">
                  <c:v>49.692999999999998</c:v>
                </c:pt>
                <c:pt idx="33">
                  <c:v>48.779000000000003</c:v>
                </c:pt>
                <c:pt idx="34">
                  <c:v>46.786999999999999</c:v>
                </c:pt>
                <c:pt idx="35">
                  <c:v>45.247999999999998</c:v>
                </c:pt>
                <c:pt idx="36">
                  <c:v>44.325000000000003</c:v>
                </c:pt>
                <c:pt idx="37">
                  <c:v>44.17</c:v>
                </c:pt>
                <c:pt idx="38">
                  <c:v>42.923999999999999</c:v>
                </c:pt>
                <c:pt idx="39">
                  <c:v>41.676000000000002</c:v>
                </c:pt>
                <c:pt idx="40">
                  <c:v>40.737000000000002</c:v>
                </c:pt>
                <c:pt idx="41">
                  <c:v>39.622</c:v>
                </c:pt>
                <c:pt idx="42">
                  <c:v>37.704000000000001</c:v>
                </c:pt>
                <c:pt idx="43">
                  <c:v>36.744</c:v>
                </c:pt>
                <c:pt idx="44">
                  <c:v>35.298999999999999</c:v>
                </c:pt>
                <c:pt idx="45">
                  <c:v>34.332000000000001</c:v>
                </c:pt>
                <c:pt idx="46">
                  <c:v>33.526000000000003</c:v>
                </c:pt>
                <c:pt idx="47">
                  <c:v>32.72</c:v>
                </c:pt>
                <c:pt idx="48">
                  <c:v>31.914000000000001</c:v>
                </c:pt>
                <c:pt idx="49">
                  <c:v>31.751000000000001</c:v>
                </c:pt>
                <c:pt idx="50">
                  <c:v>30.611000000000001</c:v>
                </c:pt>
                <c:pt idx="51">
                  <c:v>29.959</c:v>
                </c:pt>
                <c:pt idx="52">
                  <c:v>29.140999999999998</c:v>
                </c:pt>
                <c:pt idx="53">
                  <c:v>27.824000000000002</c:v>
                </c:pt>
                <c:pt idx="54">
                  <c:v>26.835999999999999</c:v>
                </c:pt>
                <c:pt idx="55">
                  <c:v>25.518999999999998</c:v>
                </c:pt>
                <c:pt idx="56">
                  <c:v>24.530999999999999</c:v>
                </c:pt>
                <c:pt idx="57">
                  <c:v>23.872</c:v>
                </c:pt>
                <c:pt idx="58">
                  <c:v>22.881</c:v>
                </c:pt>
                <c:pt idx="59">
                  <c:v>20.890999999999998</c:v>
                </c:pt>
                <c:pt idx="60">
                  <c:v>20.062000000000001</c:v>
                </c:pt>
                <c:pt idx="61">
                  <c:v>19.565000000000001</c:v>
                </c:pt>
                <c:pt idx="62">
                  <c:v>19.067</c:v>
                </c:pt>
                <c:pt idx="63">
                  <c:v>18.57</c:v>
                </c:pt>
                <c:pt idx="64">
                  <c:v>17.907</c:v>
                </c:pt>
                <c:pt idx="65">
                  <c:v>17.574999999999999</c:v>
                </c:pt>
                <c:pt idx="66">
                  <c:v>17.073</c:v>
                </c:pt>
                <c:pt idx="67">
                  <c:v>16.738</c:v>
                </c:pt>
                <c:pt idx="68">
                  <c:v>16.236000000000001</c:v>
                </c:pt>
                <c:pt idx="69">
                  <c:v>15.898</c:v>
                </c:pt>
                <c:pt idx="70">
                  <c:v>15.558</c:v>
                </c:pt>
                <c:pt idx="71">
                  <c:v>14.859</c:v>
                </c:pt>
                <c:pt idx="72">
                  <c:v>14.683999999999999</c:v>
                </c:pt>
                <c:pt idx="73">
                  <c:v>13.984999999999999</c:v>
                </c:pt>
                <c:pt idx="74">
                  <c:v>13.81</c:v>
                </c:pt>
                <c:pt idx="75">
                  <c:v>13.46</c:v>
                </c:pt>
                <c:pt idx="76">
                  <c:v>13.278</c:v>
                </c:pt>
                <c:pt idx="77">
                  <c:v>12.541</c:v>
                </c:pt>
                <c:pt idx="78">
                  <c:v>11.25</c:v>
                </c:pt>
                <c:pt idx="79">
                  <c:v>11.061999999999999</c:v>
                </c:pt>
                <c:pt idx="80">
                  <c:v>10.496</c:v>
                </c:pt>
                <c:pt idx="81">
                  <c:v>10.302</c:v>
                </c:pt>
                <c:pt idx="82">
                  <c:v>10.302</c:v>
                </c:pt>
                <c:pt idx="83">
                  <c:v>10.1</c:v>
                </c:pt>
                <c:pt idx="84">
                  <c:v>10.1</c:v>
                </c:pt>
                <c:pt idx="85">
                  <c:v>9.6750000000000007</c:v>
                </c:pt>
                <c:pt idx="86">
                  <c:v>9.2249999999999996</c:v>
                </c:pt>
                <c:pt idx="87">
                  <c:v>8.2949999999999999</c:v>
                </c:pt>
                <c:pt idx="88">
                  <c:v>7.806</c:v>
                </c:pt>
              </c:numCache>
            </c:numRef>
          </c:yVal>
          <c:smooth val="0"/>
          <c:extLst>
            <c:ext xmlns:c16="http://schemas.microsoft.com/office/drawing/2014/chart" uri="{C3380CC4-5D6E-409C-BE32-E72D297353CC}">
              <c16:uniqueId val="{00000000-772E-4348-8D0F-BE0B203CF788}"/>
            </c:ext>
          </c:extLst>
        </c:ser>
        <c:ser>
          <c:idx val="1"/>
          <c:order val="1"/>
          <c:tx>
            <c:strRef>
              <c:f>Sheet1!$C$1</c:f>
              <c:strCache>
                <c:ptCount val="1"/>
                <c:pt idx="0">
                  <c:v>1999-2008 (N=3,456)</c:v>
                </c:pt>
              </c:strCache>
            </c:strRef>
          </c:tx>
          <c:spPr>
            <a:ln w="41275">
              <a:solidFill>
                <a:srgbClr val="00B05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94.991</c:v>
                </c:pt>
                <c:pt idx="2">
                  <c:v>93.019000000000005</c:v>
                </c:pt>
                <c:pt idx="3">
                  <c:v>91.771000000000001</c:v>
                </c:pt>
                <c:pt idx="4">
                  <c:v>90.492999999999995</c:v>
                </c:pt>
                <c:pt idx="5">
                  <c:v>89.272000000000006</c:v>
                </c:pt>
                <c:pt idx="6">
                  <c:v>88.197000000000003</c:v>
                </c:pt>
                <c:pt idx="7">
                  <c:v>87.093000000000004</c:v>
                </c:pt>
                <c:pt idx="8">
                  <c:v>86.278000000000006</c:v>
                </c:pt>
                <c:pt idx="9">
                  <c:v>85.667000000000002</c:v>
                </c:pt>
                <c:pt idx="10">
                  <c:v>84.704999999999998</c:v>
                </c:pt>
                <c:pt idx="11">
                  <c:v>84.004999999999995</c:v>
                </c:pt>
                <c:pt idx="12">
                  <c:v>83.274000000000001</c:v>
                </c:pt>
                <c:pt idx="13">
                  <c:v>80.856999999999999</c:v>
                </c:pt>
                <c:pt idx="14">
                  <c:v>78.843999999999994</c:v>
                </c:pt>
                <c:pt idx="15">
                  <c:v>76.972999999999999</c:v>
                </c:pt>
                <c:pt idx="16">
                  <c:v>75.572000000000003</c:v>
                </c:pt>
                <c:pt idx="17">
                  <c:v>73.947999999999993</c:v>
                </c:pt>
                <c:pt idx="18">
                  <c:v>72.013999999999996</c:v>
                </c:pt>
                <c:pt idx="19">
                  <c:v>70.620999999999995</c:v>
                </c:pt>
                <c:pt idx="20">
                  <c:v>69.165000000000006</c:v>
                </c:pt>
                <c:pt idx="21">
                  <c:v>68.188000000000002</c:v>
                </c:pt>
                <c:pt idx="22">
                  <c:v>66.563000000000002</c:v>
                </c:pt>
                <c:pt idx="23">
                  <c:v>65.272000000000006</c:v>
                </c:pt>
                <c:pt idx="24">
                  <c:v>63.975999999999999</c:v>
                </c:pt>
                <c:pt idx="25">
                  <c:v>62.764000000000003</c:v>
                </c:pt>
                <c:pt idx="26">
                  <c:v>61.704000000000001</c:v>
                </c:pt>
                <c:pt idx="27">
                  <c:v>60.426000000000002</c:v>
                </c:pt>
                <c:pt idx="28">
                  <c:v>58.831000000000003</c:v>
                </c:pt>
                <c:pt idx="29">
                  <c:v>58.204000000000001</c:v>
                </c:pt>
                <c:pt idx="30">
                  <c:v>56.853999999999999</c:v>
                </c:pt>
                <c:pt idx="31">
                  <c:v>55.814999999999998</c:v>
                </c:pt>
                <c:pt idx="32">
                  <c:v>54.612000000000002</c:v>
                </c:pt>
                <c:pt idx="33">
                  <c:v>53.177</c:v>
                </c:pt>
                <c:pt idx="34">
                  <c:v>52.277000000000001</c:v>
                </c:pt>
                <c:pt idx="35">
                  <c:v>50.914000000000001</c:v>
                </c:pt>
                <c:pt idx="36">
                  <c:v>49.835000000000001</c:v>
                </c:pt>
                <c:pt idx="37">
                  <c:v>48.970999999999997</c:v>
                </c:pt>
                <c:pt idx="38">
                  <c:v>47.831000000000003</c:v>
                </c:pt>
                <c:pt idx="39">
                  <c:v>46.984000000000002</c:v>
                </c:pt>
                <c:pt idx="40">
                  <c:v>45.847999999999999</c:v>
                </c:pt>
                <c:pt idx="41">
                  <c:v>44.781999999999996</c:v>
                </c:pt>
                <c:pt idx="42">
                  <c:v>44.021000000000001</c:v>
                </c:pt>
                <c:pt idx="43">
                  <c:v>42.914000000000001</c:v>
                </c:pt>
                <c:pt idx="44">
                  <c:v>42.151000000000003</c:v>
                </c:pt>
                <c:pt idx="45">
                  <c:v>40.576999999999998</c:v>
                </c:pt>
                <c:pt idx="46">
                  <c:v>39.314</c:v>
                </c:pt>
                <c:pt idx="47">
                  <c:v>38.241999999999997</c:v>
                </c:pt>
                <c:pt idx="48">
                  <c:v>37.356000000000002</c:v>
                </c:pt>
                <c:pt idx="49">
                  <c:v>36.731999999999999</c:v>
                </c:pt>
                <c:pt idx="50">
                  <c:v>35.651000000000003</c:v>
                </c:pt>
                <c:pt idx="51">
                  <c:v>34.375</c:v>
                </c:pt>
                <c:pt idx="52">
                  <c:v>33.682000000000002</c:v>
                </c:pt>
                <c:pt idx="53">
                  <c:v>32.709000000000003</c:v>
                </c:pt>
                <c:pt idx="54">
                  <c:v>31.535</c:v>
                </c:pt>
                <c:pt idx="55">
                  <c:v>30.751000000000001</c:v>
                </c:pt>
                <c:pt idx="56">
                  <c:v>29.131</c:v>
                </c:pt>
                <c:pt idx="57">
                  <c:v>28.303999999999998</c:v>
                </c:pt>
                <c:pt idx="58">
                  <c:v>27.26</c:v>
                </c:pt>
                <c:pt idx="59">
                  <c:v>26.106000000000002</c:v>
                </c:pt>
                <c:pt idx="60">
                  <c:v>25.213000000000001</c:v>
                </c:pt>
                <c:pt idx="61">
                  <c:v>24.536000000000001</c:v>
                </c:pt>
                <c:pt idx="62">
                  <c:v>23.948</c:v>
                </c:pt>
                <c:pt idx="63">
                  <c:v>23.344000000000001</c:v>
                </c:pt>
                <c:pt idx="64">
                  <c:v>22.189</c:v>
                </c:pt>
                <c:pt idx="65">
                  <c:v>20.963999999999999</c:v>
                </c:pt>
                <c:pt idx="66">
                  <c:v>20.484999999999999</c:v>
                </c:pt>
                <c:pt idx="67">
                  <c:v>19.835000000000001</c:v>
                </c:pt>
                <c:pt idx="68">
                  <c:v>18.757999999999999</c:v>
                </c:pt>
                <c:pt idx="69">
                  <c:v>18.327000000000002</c:v>
                </c:pt>
                <c:pt idx="70">
                  <c:v>17.88</c:v>
                </c:pt>
                <c:pt idx="71">
                  <c:v>17.164000000000001</c:v>
                </c:pt>
                <c:pt idx="72">
                  <c:v>16.609000000000002</c:v>
                </c:pt>
                <c:pt idx="73">
                  <c:v>15.532</c:v>
                </c:pt>
                <c:pt idx="74">
                  <c:v>15.532</c:v>
                </c:pt>
                <c:pt idx="75">
                  <c:v>14.714</c:v>
                </c:pt>
                <c:pt idx="76">
                  <c:v>14.24</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1-772E-4348-8D0F-BE0B203CF788}"/>
            </c:ext>
          </c:extLst>
        </c:ser>
        <c:ser>
          <c:idx val="2"/>
          <c:order val="2"/>
          <c:tx>
            <c:strRef>
              <c:f>Sheet1!$D$1</c:f>
              <c:strCache>
                <c:ptCount val="1"/>
                <c:pt idx="0">
                  <c:v>2009-6/2016 (N=5,713)</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96.531000000000006</c:v>
                </c:pt>
                <c:pt idx="2">
                  <c:v>94.91</c:v>
                </c:pt>
                <c:pt idx="3">
                  <c:v>93.772000000000006</c:v>
                </c:pt>
                <c:pt idx="4">
                  <c:v>92.828000000000003</c:v>
                </c:pt>
                <c:pt idx="5">
                  <c:v>91.792000000000002</c:v>
                </c:pt>
                <c:pt idx="6">
                  <c:v>91.027000000000001</c:v>
                </c:pt>
                <c:pt idx="7">
                  <c:v>90.114000000000004</c:v>
                </c:pt>
                <c:pt idx="8">
                  <c:v>89.454999999999998</c:v>
                </c:pt>
                <c:pt idx="9">
                  <c:v>88.977999999999994</c:v>
                </c:pt>
                <c:pt idx="10">
                  <c:v>88.296999999999997</c:v>
                </c:pt>
                <c:pt idx="11">
                  <c:v>87.52</c:v>
                </c:pt>
                <c:pt idx="12">
                  <c:v>87.012</c:v>
                </c:pt>
                <c:pt idx="13">
                  <c:v>85.108000000000004</c:v>
                </c:pt>
                <c:pt idx="14">
                  <c:v>83.33</c:v>
                </c:pt>
                <c:pt idx="15">
                  <c:v>81.054000000000002</c:v>
                </c:pt>
                <c:pt idx="16">
                  <c:v>79.647000000000006</c:v>
                </c:pt>
                <c:pt idx="17">
                  <c:v>77.730999999999995</c:v>
                </c:pt>
                <c:pt idx="18">
                  <c:v>76.251000000000005</c:v>
                </c:pt>
                <c:pt idx="19">
                  <c:v>74.831999999999994</c:v>
                </c:pt>
                <c:pt idx="20">
                  <c:v>73.462999999999994</c:v>
                </c:pt>
                <c:pt idx="21">
                  <c:v>71.834000000000003</c:v>
                </c:pt>
                <c:pt idx="22">
                  <c:v>70.572999999999993</c:v>
                </c:pt>
                <c:pt idx="23">
                  <c:v>69.495000000000005</c:v>
                </c:pt>
                <c:pt idx="24">
                  <c:v>68.05</c:v>
                </c:pt>
                <c:pt idx="25">
                  <c:v>66.641000000000005</c:v>
                </c:pt>
                <c:pt idx="26">
                  <c:v>64.903000000000006</c:v>
                </c:pt>
                <c:pt idx="27">
                  <c:v>63.537999999999997</c:v>
                </c:pt>
                <c:pt idx="28">
                  <c:v>61.542999999999999</c:v>
                </c:pt>
                <c:pt idx="29">
                  <c:v>60.098999999999997</c:v>
                </c:pt>
                <c:pt idx="30">
                  <c:v>58.667000000000002</c:v>
                </c:pt>
                <c:pt idx="31">
                  <c:v>57.625</c:v>
                </c:pt>
                <c:pt idx="32">
                  <c:v>56.476999999999997</c:v>
                </c:pt>
                <c:pt idx="33">
                  <c:v>54.838999999999999</c:v>
                </c:pt>
                <c:pt idx="34">
                  <c:v>52.625999999999998</c:v>
                </c:pt>
                <c:pt idx="35">
                  <c:v>50.682000000000002</c:v>
                </c:pt>
                <c:pt idx="36">
                  <c:v>49.268999999999998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2-772E-4348-8D0F-BE0B203CF788}"/>
            </c:ext>
          </c:extLst>
        </c:ser>
        <c:dLbls>
          <c:showLegendKey val="0"/>
          <c:showVal val="0"/>
          <c:showCatName val="0"/>
          <c:showSerName val="0"/>
          <c:showPercent val="0"/>
          <c:showBubbleSize val="0"/>
        </c:dLbls>
        <c:axId val="650377984"/>
        <c:axId val="650378376"/>
      </c:scatterChart>
      <c:valAx>
        <c:axId val="65037798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0378376"/>
        <c:crosses val="autoZero"/>
        <c:crossBetween val="midCat"/>
        <c:majorUnit val="1"/>
      </c:valAx>
      <c:valAx>
        <c:axId val="6503783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0377984"/>
        <c:crosses val="autoZero"/>
        <c:crossBetween val="midCat"/>
        <c:majorUnit val="25"/>
      </c:valAx>
      <c:spPr>
        <a:noFill/>
        <a:ln>
          <a:solidFill>
            <a:schemeClr val="bg2"/>
          </a:solidFill>
        </a:ln>
      </c:spPr>
    </c:plotArea>
    <c:legend>
      <c:legendPos val="r"/>
      <c:layout>
        <c:manualLayout>
          <c:xMode val="edge"/>
          <c:yMode val="edge"/>
          <c:x val="0.64584802452790746"/>
          <c:y val="6.5835301837270335E-2"/>
          <c:w val="0.30252955659303649"/>
          <c:h val="0.24972703412073491"/>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Single Lung (N=7,008)</c:v>
                </c:pt>
              </c:strCache>
            </c:strRef>
          </c:tx>
          <c:spPr>
            <a:ln w="41275">
              <a:solidFill>
                <a:srgbClr val="00B0F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93.399000000000001</c:v>
                </c:pt>
                <c:pt idx="2">
                  <c:v>90.573999999999998</c:v>
                </c:pt>
                <c:pt idx="3">
                  <c:v>88.575999999999993</c:v>
                </c:pt>
                <c:pt idx="4">
                  <c:v>87.197999999999993</c:v>
                </c:pt>
                <c:pt idx="5">
                  <c:v>85.802000000000007</c:v>
                </c:pt>
                <c:pt idx="6">
                  <c:v>84.272000000000006</c:v>
                </c:pt>
                <c:pt idx="7">
                  <c:v>83.075000000000003</c:v>
                </c:pt>
                <c:pt idx="8">
                  <c:v>81.698999999999998</c:v>
                </c:pt>
                <c:pt idx="9">
                  <c:v>80.584000000000003</c:v>
                </c:pt>
                <c:pt idx="10">
                  <c:v>79.421999999999997</c:v>
                </c:pt>
                <c:pt idx="11">
                  <c:v>78.433999999999997</c:v>
                </c:pt>
                <c:pt idx="12">
                  <c:v>77.513000000000005</c:v>
                </c:pt>
                <c:pt idx="13">
                  <c:v>67.863</c:v>
                </c:pt>
                <c:pt idx="14">
                  <c:v>59.911999999999999</c:v>
                </c:pt>
                <c:pt idx="15">
                  <c:v>52.441000000000003</c:v>
                </c:pt>
                <c:pt idx="16">
                  <c:v>45.362000000000002</c:v>
                </c:pt>
                <c:pt idx="17">
                  <c:v>39.704000000000001</c:v>
                </c:pt>
                <c:pt idx="18">
                  <c:v>34.125999999999998</c:v>
                </c:pt>
                <c:pt idx="19">
                  <c:v>28.809000000000001</c:v>
                </c:pt>
                <c:pt idx="20">
                  <c:v>24.762</c:v>
                </c:pt>
                <c:pt idx="21">
                  <c:v>20.995000000000001</c:v>
                </c:pt>
                <c:pt idx="22">
                  <c:v>17.707000000000001</c:v>
                </c:pt>
                <c:pt idx="23">
                  <c:v>15.138</c:v>
                </c:pt>
                <c:pt idx="24">
                  <c:v>13.215</c:v>
                </c:pt>
                <c:pt idx="25">
                  <c:v>11.154999999999999</c:v>
                </c:pt>
                <c:pt idx="26">
                  <c:v>9.3960000000000008</c:v>
                </c:pt>
                <c:pt idx="27">
                  <c:v>7.9870000000000001</c:v>
                </c:pt>
                <c:pt idx="28">
                  <c:v>6.7649999999999997</c:v>
                </c:pt>
                <c:pt idx="29">
                  <c:v>5.9989999999999997</c:v>
                </c:pt>
                <c:pt idx="30">
                  <c:v>5.1059999999999999</c:v>
                </c:pt>
                <c:pt idx="31">
                  <c:v>4.0350000000000001</c:v>
                </c:pt>
              </c:numCache>
            </c:numRef>
          </c:yVal>
          <c:smooth val="0"/>
          <c:extLst>
            <c:ext xmlns:c16="http://schemas.microsoft.com/office/drawing/2014/chart" uri="{C3380CC4-5D6E-409C-BE32-E72D297353CC}">
              <c16:uniqueId val="{00000000-7243-4046-AC02-3BF79804E84B}"/>
            </c:ext>
          </c:extLst>
        </c:ser>
        <c:ser>
          <c:idx val="1"/>
          <c:order val="1"/>
          <c:tx>
            <c:strRef>
              <c:f>Sheet1!$C$1</c:f>
              <c:strCache>
                <c:ptCount val="1"/>
                <c:pt idx="0">
                  <c:v>Bilateral/Double Lung (N=7,225)</c:v>
                </c:pt>
              </c:strCache>
            </c:strRef>
          </c:tx>
          <c:spPr>
            <a:ln w="41275">
              <a:solidFill>
                <a:srgbClr val="00B05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93.055999999999997</c:v>
                </c:pt>
                <c:pt idx="2">
                  <c:v>90.495000000000005</c:v>
                </c:pt>
                <c:pt idx="3">
                  <c:v>88.679000000000002</c:v>
                </c:pt>
                <c:pt idx="4">
                  <c:v>87.367999999999995</c:v>
                </c:pt>
                <c:pt idx="5">
                  <c:v>86.283000000000001</c:v>
                </c:pt>
                <c:pt idx="6">
                  <c:v>85.039000000000001</c:v>
                </c:pt>
                <c:pt idx="7">
                  <c:v>83.962999999999994</c:v>
                </c:pt>
                <c:pt idx="8">
                  <c:v>83.013999999999996</c:v>
                </c:pt>
                <c:pt idx="9">
                  <c:v>82.164000000000001</c:v>
                </c:pt>
                <c:pt idx="10">
                  <c:v>81.397999999999996</c:v>
                </c:pt>
                <c:pt idx="11">
                  <c:v>80.688000000000002</c:v>
                </c:pt>
                <c:pt idx="12">
                  <c:v>80.057000000000002</c:v>
                </c:pt>
                <c:pt idx="13">
                  <c:v>72.965999999999994</c:v>
                </c:pt>
                <c:pt idx="14">
                  <c:v>66.424999999999997</c:v>
                </c:pt>
                <c:pt idx="15">
                  <c:v>61.276000000000003</c:v>
                </c:pt>
                <c:pt idx="16">
                  <c:v>56.622</c:v>
                </c:pt>
                <c:pt idx="17">
                  <c:v>52.048999999999999</c:v>
                </c:pt>
                <c:pt idx="18">
                  <c:v>47.960999999999999</c:v>
                </c:pt>
                <c:pt idx="19">
                  <c:v>43.982999999999997</c:v>
                </c:pt>
                <c:pt idx="20">
                  <c:v>40.662999999999997</c:v>
                </c:pt>
                <c:pt idx="21">
                  <c:v>36.076999999999998</c:v>
                </c:pt>
                <c:pt idx="22">
                  <c:v>33.116999999999997</c:v>
                </c:pt>
                <c:pt idx="23">
                  <c:v>29.375</c:v>
                </c:pt>
                <c:pt idx="24">
                  <c:v>26.885999999999999</c:v>
                </c:pt>
                <c:pt idx="25">
                  <c:v>24.64</c:v>
                </c:pt>
                <c:pt idx="26">
                  <c:v>22.209</c:v>
                </c:pt>
                <c:pt idx="27">
                  <c:v>19.579999999999998</c:v>
                </c:pt>
                <c:pt idx="28">
                  <c:v>17.696999999999999</c:v>
                </c:pt>
                <c:pt idx="29">
                  <c:v>14.842000000000001</c:v>
                </c:pt>
                <c:pt idx="30">
                  <c:v>13.701000000000001</c:v>
                </c:pt>
                <c:pt idx="31">
                  <c:v>11.824</c:v>
                </c:pt>
              </c:numCache>
            </c:numRef>
          </c:yVal>
          <c:smooth val="0"/>
          <c:extLst>
            <c:ext xmlns:c16="http://schemas.microsoft.com/office/drawing/2014/chart" uri="{C3380CC4-5D6E-409C-BE32-E72D297353CC}">
              <c16:uniqueId val="{00000001-7243-4046-AC02-3BF79804E84B}"/>
            </c:ext>
          </c:extLst>
        </c:ser>
        <c:dLbls>
          <c:showLegendKey val="0"/>
          <c:showVal val="0"/>
          <c:showCatName val="0"/>
          <c:showSerName val="0"/>
          <c:showPercent val="0"/>
          <c:showBubbleSize val="0"/>
        </c:dLbls>
        <c:axId val="651464384"/>
        <c:axId val="651464776"/>
      </c:scatterChart>
      <c:valAx>
        <c:axId val="65146438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1464776"/>
        <c:crosses val="autoZero"/>
        <c:crossBetween val="midCat"/>
        <c:majorUnit val="1"/>
      </c:valAx>
      <c:valAx>
        <c:axId val="6514647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1464384"/>
        <c:crosses val="autoZero"/>
        <c:crossBetween val="midCat"/>
        <c:majorUnit val="25"/>
      </c:valAx>
      <c:spPr>
        <a:noFill/>
        <a:ln>
          <a:solidFill>
            <a:schemeClr val="bg2"/>
          </a:solidFill>
        </a:ln>
      </c:spPr>
    </c:plotArea>
    <c:legend>
      <c:legendPos val="r"/>
      <c:layout>
        <c:manualLayout>
          <c:xMode val="edge"/>
          <c:yMode val="edge"/>
          <c:x val="0.5470279655308572"/>
          <c:y val="7.6946412948381449E-2"/>
          <c:w val="0.39920353982300877"/>
          <c:h val="0.1775958005249361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71"/>
        </c:manualLayout>
      </c:layout>
      <c:scatterChart>
        <c:scatterStyle val="lineMarker"/>
        <c:varyColors val="0"/>
        <c:ser>
          <c:idx val="0"/>
          <c:order val="0"/>
          <c:tx>
            <c:strRef>
              <c:f>Sheet1!$B$1</c:f>
              <c:strCache>
                <c:ptCount val="1"/>
                <c:pt idx="0">
                  <c:v>1990-1998 (N=1,021)</c:v>
                </c:pt>
              </c:strCache>
            </c:strRef>
          </c:tx>
          <c:spPr>
            <a:ln w="41275">
              <a:solidFill>
                <a:srgbClr val="00B0F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87.905000000000001</c:v>
                </c:pt>
                <c:pt idx="2">
                  <c:v>83.641000000000005</c:v>
                </c:pt>
                <c:pt idx="3">
                  <c:v>81.156000000000006</c:v>
                </c:pt>
                <c:pt idx="4">
                  <c:v>78.867000000000004</c:v>
                </c:pt>
                <c:pt idx="5">
                  <c:v>77.570999999999998</c:v>
                </c:pt>
                <c:pt idx="6">
                  <c:v>75.275000000000006</c:v>
                </c:pt>
                <c:pt idx="7">
                  <c:v>74.075999999999993</c:v>
                </c:pt>
                <c:pt idx="8">
                  <c:v>72.274000000000001</c:v>
                </c:pt>
                <c:pt idx="9">
                  <c:v>71.272000000000006</c:v>
                </c:pt>
                <c:pt idx="10">
                  <c:v>70.37</c:v>
                </c:pt>
                <c:pt idx="11">
                  <c:v>69.266999999999996</c:v>
                </c:pt>
                <c:pt idx="12">
                  <c:v>68.361999999999995</c:v>
                </c:pt>
                <c:pt idx="13">
                  <c:v>65.632000000000005</c:v>
                </c:pt>
                <c:pt idx="14">
                  <c:v>63.396999999999998</c:v>
                </c:pt>
                <c:pt idx="15">
                  <c:v>61.351999999999997</c:v>
                </c:pt>
                <c:pt idx="16">
                  <c:v>59.704999999999998</c:v>
                </c:pt>
                <c:pt idx="17">
                  <c:v>57.73</c:v>
                </c:pt>
                <c:pt idx="18">
                  <c:v>56.058</c:v>
                </c:pt>
                <c:pt idx="19">
                  <c:v>54.174999999999997</c:v>
                </c:pt>
                <c:pt idx="20">
                  <c:v>51.866</c:v>
                </c:pt>
                <c:pt idx="21">
                  <c:v>50.600999999999999</c:v>
                </c:pt>
                <c:pt idx="22">
                  <c:v>49.006</c:v>
                </c:pt>
                <c:pt idx="23">
                  <c:v>45.804000000000002</c:v>
                </c:pt>
                <c:pt idx="24">
                  <c:v>44.084000000000003</c:v>
                </c:pt>
                <c:pt idx="25">
                  <c:v>43.219000000000001</c:v>
                </c:pt>
                <c:pt idx="26">
                  <c:v>41.58</c:v>
                </c:pt>
                <c:pt idx="27">
                  <c:v>40.701000000000001</c:v>
                </c:pt>
                <c:pt idx="28">
                  <c:v>39.152999999999999</c:v>
                </c:pt>
                <c:pt idx="29">
                  <c:v>37.259</c:v>
                </c:pt>
                <c:pt idx="30">
                  <c:v>36.142000000000003</c:v>
                </c:pt>
                <c:pt idx="31">
                  <c:v>34.906999999999996</c:v>
                </c:pt>
                <c:pt idx="32">
                  <c:v>34.005000000000003</c:v>
                </c:pt>
                <c:pt idx="33">
                  <c:v>32.872</c:v>
                </c:pt>
                <c:pt idx="34">
                  <c:v>31.164000000000001</c:v>
                </c:pt>
                <c:pt idx="35">
                  <c:v>29.908000000000001</c:v>
                </c:pt>
                <c:pt idx="36">
                  <c:v>29.109000000000002</c:v>
                </c:pt>
                <c:pt idx="37">
                  <c:v>27.504999999999999</c:v>
                </c:pt>
                <c:pt idx="38">
                  <c:v>25.664000000000001</c:v>
                </c:pt>
                <c:pt idx="39">
                  <c:v>24.858000000000001</c:v>
                </c:pt>
                <c:pt idx="40">
                  <c:v>24.628</c:v>
                </c:pt>
                <c:pt idx="41">
                  <c:v>24.164000000000001</c:v>
                </c:pt>
                <c:pt idx="42">
                  <c:v>22.881</c:v>
                </c:pt>
                <c:pt idx="43">
                  <c:v>22.181000000000001</c:v>
                </c:pt>
                <c:pt idx="44">
                  <c:v>21.013000000000002</c:v>
                </c:pt>
                <c:pt idx="45">
                  <c:v>20.195</c:v>
                </c:pt>
                <c:pt idx="46">
                  <c:v>19.120999999999999</c:v>
                </c:pt>
                <c:pt idx="47">
                  <c:v>18.88</c:v>
                </c:pt>
                <c:pt idx="48">
                  <c:v>18.274999999999999</c:v>
                </c:pt>
                <c:pt idx="49">
                  <c:v>17.791</c:v>
                </c:pt>
                <c:pt idx="50">
                  <c:v>16.571999999999999</c:v>
                </c:pt>
                <c:pt idx="51">
                  <c:v>15.840999999999999</c:v>
                </c:pt>
                <c:pt idx="52">
                  <c:v>15.101000000000001</c:v>
                </c:pt>
                <c:pt idx="53">
                  <c:v>14.483000000000001</c:v>
                </c:pt>
                <c:pt idx="54">
                  <c:v>13.987</c:v>
                </c:pt>
                <c:pt idx="55">
                  <c:v>13.492000000000001</c:v>
                </c:pt>
                <c:pt idx="56">
                  <c:v>12.872999999999999</c:v>
                </c:pt>
                <c:pt idx="57">
                  <c:v>12.243</c:v>
                </c:pt>
                <c:pt idx="58">
                  <c:v>11.865</c:v>
                </c:pt>
                <c:pt idx="59">
                  <c:v>11.36</c:v>
                </c:pt>
                <c:pt idx="60">
                  <c:v>10.981</c:v>
                </c:pt>
                <c:pt idx="61">
                  <c:v>10.476000000000001</c:v>
                </c:pt>
                <c:pt idx="62">
                  <c:v>9.593</c:v>
                </c:pt>
                <c:pt idx="63">
                  <c:v>9.4670000000000005</c:v>
                </c:pt>
                <c:pt idx="64">
                  <c:v>9.0879999999999992</c:v>
                </c:pt>
                <c:pt idx="65">
                  <c:v>8.9619999999999997</c:v>
                </c:pt>
                <c:pt idx="66">
                  <c:v>8.2040000000000006</c:v>
                </c:pt>
                <c:pt idx="67">
                  <c:v>7.952</c:v>
                </c:pt>
                <c:pt idx="68">
                  <c:v>7.8259999999999996</c:v>
                </c:pt>
                <c:pt idx="69">
                  <c:v>7.5730000000000004</c:v>
                </c:pt>
                <c:pt idx="70">
                  <c:v>7.3209999999999997</c:v>
                </c:pt>
                <c:pt idx="71">
                  <c:v>6.9420000000000002</c:v>
                </c:pt>
                <c:pt idx="72">
                  <c:v>6.8159999999999998</c:v>
                </c:pt>
                <c:pt idx="73">
                  <c:v>6.6820000000000004</c:v>
                </c:pt>
                <c:pt idx="74">
                  <c:v>6.5490000000000004</c:v>
                </c:pt>
                <c:pt idx="75">
                  <c:v>6.1479999999999997</c:v>
                </c:pt>
                <c:pt idx="76">
                  <c:v>5.8769999999999998</c:v>
                </c:pt>
                <c:pt idx="77">
                  <c:v>5.7409999999999997</c:v>
                </c:pt>
                <c:pt idx="78">
                  <c:v>5.6040000000000001</c:v>
                </c:pt>
                <c:pt idx="79">
                  <c:v>5.6040000000000001</c:v>
                </c:pt>
                <c:pt idx="80">
                  <c:v>5.4669999999999996</c:v>
                </c:pt>
                <c:pt idx="81">
                  <c:v>5.19</c:v>
                </c:pt>
                <c:pt idx="82">
                  <c:v>5.0460000000000003</c:v>
                </c:pt>
                <c:pt idx="83">
                  <c:v>5.0460000000000003</c:v>
                </c:pt>
                <c:pt idx="84">
                  <c:v>4.8929999999999998</c:v>
                </c:pt>
                <c:pt idx="85">
                  <c:v>4.8929999999999998</c:v>
                </c:pt>
                <c:pt idx="86">
                  <c:v>4.556</c:v>
                </c:pt>
                <c:pt idx="87">
                  <c:v>4.218</c:v>
                </c:pt>
                <c:pt idx="88">
                  <c:v>3.867</c:v>
                </c:pt>
              </c:numCache>
            </c:numRef>
          </c:yVal>
          <c:smooth val="0"/>
          <c:extLst>
            <c:ext xmlns:c16="http://schemas.microsoft.com/office/drawing/2014/chart" uri="{C3380CC4-5D6E-409C-BE32-E72D297353CC}">
              <c16:uniqueId val="{00000000-3878-4FDC-901B-910D17F761B0}"/>
            </c:ext>
          </c:extLst>
        </c:ser>
        <c:ser>
          <c:idx val="1"/>
          <c:order val="1"/>
          <c:tx>
            <c:strRef>
              <c:f>Sheet1!$C$1</c:f>
              <c:strCache>
                <c:ptCount val="1"/>
                <c:pt idx="0">
                  <c:v>1999-2008 (N=2,554)</c:v>
                </c:pt>
              </c:strCache>
            </c:strRef>
          </c:tx>
          <c:spPr>
            <a:ln w="41275">
              <a:solidFill>
                <a:srgbClr val="00B05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93.242999999999995</c:v>
                </c:pt>
                <c:pt idx="2">
                  <c:v>89.965000000000003</c:v>
                </c:pt>
                <c:pt idx="3">
                  <c:v>87.668000000000006</c:v>
                </c:pt>
                <c:pt idx="4">
                  <c:v>86.399000000000001</c:v>
                </c:pt>
                <c:pt idx="5">
                  <c:v>84.811000000000007</c:v>
                </c:pt>
                <c:pt idx="6">
                  <c:v>83.301000000000002</c:v>
                </c:pt>
                <c:pt idx="7">
                  <c:v>81.986999999999995</c:v>
                </c:pt>
                <c:pt idx="8">
                  <c:v>80.474000000000004</c:v>
                </c:pt>
                <c:pt idx="9">
                  <c:v>79.037000000000006</c:v>
                </c:pt>
                <c:pt idx="10">
                  <c:v>77.72</c:v>
                </c:pt>
                <c:pt idx="11">
                  <c:v>76.718999999999994</c:v>
                </c:pt>
                <c:pt idx="12">
                  <c:v>75.796999999999997</c:v>
                </c:pt>
                <c:pt idx="13">
                  <c:v>72.647999999999996</c:v>
                </c:pt>
                <c:pt idx="14">
                  <c:v>70.61</c:v>
                </c:pt>
                <c:pt idx="15">
                  <c:v>67.911000000000001</c:v>
                </c:pt>
                <c:pt idx="16">
                  <c:v>65.855999999999995</c:v>
                </c:pt>
                <c:pt idx="17">
                  <c:v>64.323999999999998</c:v>
                </c:pt>
                <c:pt idx="18">
                  <c:v>62.616999999999997</c:v>
                </c:pt>
                <c:pt idx="19">
                  <c:v>60.856999999999999</c:v>
                </c:pt>
                <c:pt idx="20">
                  <c:v>59.048999999999999</c:v>
                </c:pt>
                <c:pt idx="21">
                  <c:v>57.396000000000001</c:v>
                </c:pt>
                <c:pt idx="22">
                  <c:v>55.48</c:v>
                </c:pt>
                <c:pt idx="23">
                  <c:v>53.857999999999997</c:v>
                </c:pt>
                <c:pt idx="24">
                  <c:v>52.487000000000002</c:v>
                </c:pt>
                <c:pt idx="25">
                  <c:v>50.98</c:v>
                </c:pt>
                <c:pt idx="26">
                  <c:v>49.295000000000002</c:v>
                </c:pt>
                <c:pt idx="27">
                  <c:v>47.475000000000001</c:v>
                </c:pt>
                <c:pt idx="28">
                  <c:v>45.603999999999999</c:v>
                </c:pt>
                <c:pt idx="29">
                  <c:v>44.331000000000003</c:v>
                </c:pt>
                <c:pt idx="30">
                  <c:v>42.874000000000002</c:v>
                </c:pt>
                <c:pt idx="31">
                  <c:v>41.59</c:v>
                </c:pt>
                <c:pt idx="32">
                  <c:v>40.347000000000001</c:v>
                </c:pt>
                <c:pt idx="33">
                  <c:v>39.408999999999999</c:v>
                </c:pt>
                <c:pt idx="34">
                  <c:v>37.969000000000001</c:v>
                </c:pt>
                <c:pt idx="35">
                  <c:v>36.341999999999999</c:v>
                </c:pt>
                <c:pt idx="36">
                  <c:v>34.887999999999998</c:v>
                </c:pt>
                <c:pt idx="37">
                  <c:v>33.511000000000003</c:v>
                </c:pt>
                <c:pt idx="38">
                  <c:v>32.070999999999998</c:v>
                </c:pt>
                <c:pt idx="39">
                  <c:v>30.856000000000002</c:v>
                </c:pt>
                <c:pt idx="40">
                  <c:v>29.672999999999998</c:v>
                </c:pt>
                <c:pt idx="41">
                  <c:v>28.707999999999998</c:v>
                </c:pt>
                <c:pt idx="42">
                  <c:v>27.677</c:v>
                </c:pt>
                <c:pt idx="43">
                  <c:v>26.574000000000002</c:v>
                </c:pt>
                <c:pt idx="44">
                  <c:v>25.597000000000001</c:v>
                </c:pt>
                <c:pt idx="45">
                  <c:v>24.638000000000002</c:v>
                </c:pt>
                <c:pt idx="46">
                  <c:v>23.41</c:v>
                </c:pt>
                <c:pt idx="47">
                  <c:v>22.82</c:v>
                </c:pt>
                <c:pt idx="48">
                  <c:v>21.469000000000001</c:v>
                </c:pt>
                <c:pt idx="49">
                  <c:v>20.539000000000001</c:v>
                </c:pt>
                <c:pt idx="50">
                  <c:v>19.716999999999999</c:v>
                </c:pt>
                <c:pt idx="51">
                  <c:v>19.013000000000002</c:v>
                </c:pt>
                <c:pt idx="52">
                  <c:v>18.286000000000001</c:v>
                </c:pt>
                <c:pt idx="53">
                  <c:v>17.553000000000001</c:v>
                </c:pt>
                <c:pt idx="54">
                  <c:v>16.8</c:v>
                </c:pt>
                <c:pt idx="55">
                  <c:v>16.111999999999998</c:v>
                </c:pt>
                <c:pt idx="56">
                  <c:v>15.657999999999999</c:v>
                </c:pt>
                <c:pt idx="57">
                  <c:v>15.016999999999999</c:v>
                </c:pt>
                <c:pt idx="58">
                  <c:v>14.365</c:v>
                </c:pt>
                <c:pt idx="59">
                  <c:v>14.253</c:v>
                </c:pt>
                <c:pt idx="60">
                  <c:v>13.895</c:v>
                </c:pt>
                <c:pt idx="61">
                  <c:v>13.092000000000001</c:v>
                </c:pt>
                <c:pt idx="62">
                  <c:v>12.814</c:v>
                </c:pt>
                <c:pt idx="63">
                  <c:v>12.25</c:v>
                </c:pt>
                <c:pt idx="64">
                  <c:v>11.933999999999999</c:v>
                </c:pt>
                <c:pt idx="65">
                  <c:v>11.374000000000001</c:v>
                </c:pt>
                <c:pt idx="66">
                  <c:v>10.59</c:v>
                </c:pt>
                <c:pt idx="67">
                  <c:v>10.194000000000001</c:v>
                </c:pt>
                <c:pt idx="68">
                  <c:v>9.7729999999999997</c:v>
                </c:pt>
                <c:pt idx="69">
                  <c:v>9.032</c:v>
                </c:pt>
                <c:pt idx="70">
                  <c:v>8.7739999999999991</c:v>
                </c:pt>
                <c:pt idx="71">
                  <c:v>8.7739999999999991</c:v>
                </c:pt>
                <c:pt idx="72">
                  <c:v>7.952</c:v>
                </c:pt>
                <c:pt idx="73">
                  <c:v>7.952</c:v>
                </c:pt>
                <c:pt idx="74">
                  <c:v>7.952</c:v>
                </c:pt>
                <c:pt idx="75">
                  <c:v>6.8310000000000004</c:v>
                </c:pt>
                <c:pt idx="76">
                  <c:v>6.4290000000000003</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1-3878-4FDC-901B-910D17F761B0}"/>
            </c:ext>
          </c:extLst>
        </c:ser>
        <c:ser>
          <c:idx val="2"/>
          <c:order val="2"/>
          <c:tx>
            <c:strRef>
              <c:f>Sheet1!$D$1</c:f>
              <c:strCache>
                <c:ptCount val="1"/>
                <c:pt idx="0">
                  <c:v>2009-6/2016  (N=3,433)</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95.147999999999996</c:v>
                </c:pt>
                <c:pt idx="2">
                  <c:v>93.087999999999994</c:v>
                </c:pt>
                <c:pt idx="3">
                  <c:v>91.459000000000003</c:v>
                </c:pt>
                <c:pt idx="4">
                  <c:v>90.271000000000001</c:v>
                </c:pt>
                <c:pt idx="5">
                  <c:v>88.99</c:v>
                </c:pt>
                <c:pt idx="6">
                  <c:v>87.674000000000007</c:v>
                </c:pt>
                <c:pt idx="7">
                  <c:v>86.564999999999998</c:v>
                </c:pt>
                <c:pt idx="8">
                  <c:v>85.421999999999997</c:v>
                </c:pt>
                <c:pt idx="9">
                  <c:v>84.516000000000005</c:v>
                </c:pt>
                <c:pt idx="10">
                  <c:v>83.394999999999996</c:v>
                </c:pt>
                <c:pt idx="11">
                  <c:v>82.451999999999998</c:v>
                </c:pt>
                <c:pt idx="12">
                  <c:v>81.53</c:v>
                </c:pt>
                <c:pt idx="13">
                  <c:v>78.602999999999994</c:v>
                </c:pt>
                <c:pt idx="14">
                  <c:v>75.849999999999994</c:v>
                </c:pt>
                <c:pt idx="15">
                  <c:v>73.567999999999998</c:v>
                </c:pt>
                <c:pt idx="16">
                  <c:v>71.849000000000004</c:v>
                </c:pt>
                <c:pt idx="17">
                  <c:v>69.456999999999994</c:v>
                </c:pt>
                <c:pt idx="18">
                  <c:v>67.085999999999999</c:v>
                </c:pt>
                <c:pt idx="19">
                  <c:v>64.561999999999998</c:v>
                </c:pt>
                <c:pt idx="20">
                  <c:v>62.892000000000003</c:v>
                </c:pt>
                <c:pt idx="21">
                  <c:v>60.393000000000001</c:v>
                </c:pt>
                <c:pt idx="22">
                  <c:v>58.027000000000001</c:v>
                </c:pt>
                <c:pt idx="23">
                  <c:v>56.176000000000002</c:v>
                </c:pt>
                <c:pt idx="24">
                  <c:v>54.74</c:v>
                </c:pt>
                <c:pt idx="25">
                  <c:v>52.026000000000003</c:v>
                </c:pt>
                <c:pt idx="26">
                  <c:v>49.222000000000001</c:v>
                </c:pt>
                <c:pt idx="27">
                  <c:v>47.819000000000003</c:v>
                </c:pt>
                <c:pt idx="28">
                  <c:v>46.438000000000002</c:v>
                </c:pt>
                <c:pt idx="29">
                  <c:v>44.319000000000003</c:v>
                </c:pt>
                <c:pt idx="30">
                  <c:v>43.235999999999997</c:v>
                </c:pt>
                <c:pt idx="31">
                  <c:v>42.015999999999998</c:v>
                </c:pt>
                <c:pt idx="32">
                  <c:v>39.832999999999998</c:v>
                </c:pt>
                <c:pt idx="33">
                  <c:v>38.347999999999999</c:v>
                </c:pt>
                <c:pt idx="34">
                  <c:v>36.420999999999999</c:v>
                </c:pt>
                <c:pt idx="35">
                  <c:v>34.698</c:v>
                </c:pt>
                <c:pt idx="36">
                  <c:v>33.707000000000001</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2-3878-4FDC-901B-910D17F761B0}"/>
            </c:ext>
          </c:extLst>
        </c:ser>
        <c:dLbls>
          <c:showLegendKey val="0"/>
          <c:showVal val="0"/>
          <c:showCatName val="0"/>
          <c:showSerName val="0"/>
          <c:showPercent val="0"/>
          <c:showBubbleSize val="0"/>
        </c:dLbls>
        <c:axId val="651465560"/>
        <c:axId val="651465952"/>
      </c:scatterChart>
      <c:valAx>
        <c:axId val="651465560"/>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1465952"/>
        <c:crosses val="autoZero"/>
        <c:crossBetween val="midCat"/>
        <c:majorUnit val="1"/>
      </c:valAx>
      <c:valAx>
        <c:axId val="6514659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1465560"/>
        <c:crosses val="autoZero"/>
        <c:crossBetween val="midCat"/>
        <c:majorUnit val="25"/>
      </c:valAx>
      <c:spPr>
        <a:noFill/>
        <a:ln>
          <a:solidFill>
            <a:schemeClr val="bg2"/>
          </a:solidFill>
        </a:ln>
      </c:spPr>
    </c:plotArea>
    <c:legend>
      <c:legendPos val="r"/>
      <c:layout>
        <c:manualLayout>
          <c:xMode val="edge"/>
          <c:yMode val="edge"/>
          <c:x val="0.61782442570784846"/>
          <c:y val="6.5835301837270335E-2"/>
          <c:w val="0.32833333333333331"/>
          <c:h val="0.23028258967629361"/>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72"/>
        </c:manualLayout>
      </c:layout>
      <c:scatterChart>
        <c:scatterStyle val="lineMarker"/>
        <c:varyColors val="0"/>
        <c:ser>
          <c:idx val="0"/>
          <c:order val="0"/>
          <c:tx>
            <c:strRef>
              <c:f>Sheet1!$B$1</c:f>
              <c:strCache>
                <c:ptCount val="1"/>
                <c:pt idx="0">
                  <c:v>1990-1998 (N=294)</c:v>
                </c:pt>
              </c:strCache>
            </c:strRef>
          </c:tx>
          <c:spPr>
            <a:ln w="41275">
              <a:solidFill>
                <a:srgbClr val="00B0F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79.546999999999997</c:v>
                </c:pt>
                <c:pt idx="2">
                  <c:v>73.052999999999997</c:v>
                </c:pt>
                <c:pt idx="3">
                  <c:v>69.616</c:v>
                </c:pt>
                <c:pt idx="4">
                  <c:v>67.540000000000006</c:v>
                </c:pt>
                <c:pt idx="5">
                  <c:v>65.116</c:v>
                </c:pt>
                <c:pt idx="6">
                  <c:v>63.036999999999999</c:v>
                </c:pt>
                <c:pt idx="7">
                  <c:v>62.686999999999998</c:v>
                </c:pt>
                <c:pt idx="8">
                  <c:v>61.634999999999998</c:v>
                </c:pt>
                <c:pt idx="9">
                  <c:v>60.222000000000001</c:v>
                </c:pt>
                <c:pt idx="10">
                  <c:v>59.512999999999998</c:v>
                </c:pt>
                <c:pt idx="11">
                  <c:v>59.512999999999998</c:v>
                </c:pt>
                <c:pt idx="12">
                  <c:v>59.158999999999999</c:v>
                </c:pt>
                <c:pt idx="13">
                  <c:v>57.383000000000003</c:v>
                </c:pt>
                <c:pt idx="14">
                  <c:v>56.670999999999999</c:v>
                </c:pt>
                <c:pt idx="15">
                  <c:v>55.953000000000003</c:v>
                </c:pt>
                <c:pt idx="16">
                  <c:v>53.084000000000003</c:v>
                </c:pt>
                <c:pt idx="17">
                  <c:v>49.83</c:v>
                </c:pt>
                <c:pt idx="18">
                  <c:v>49.103000000000002</c:v>
                </c:pt>
                <c:pt idx="19">
                  <c:v>48.737000000000002</c:v>
                </c:pt>
                <c:pt idx="20">
                  <c:v>47.637</c:v>
                </c:pt>
                <c:pt idx="21">
                  <c:v>44.706000000000003</c:v>
                </c:pt>
                <c:pt idx="22">
                  <c:v>43.972999999999999</c:v>
                </c:pt>
                <c:pt idx="23">
                  <c:v>42.874000000000002</c:v>
                </c:pt>
                <c:pt idx="24">
                  <c:v>42.503999999999998</c:v>
                </c:pt>
                <c:pt idx="25">
                  <c:v>42.134</c:v>
                </c:pt>
                <c:pt idx="26">
                  <c:v>41.026000000000003</c:v>
                </c:pt>
                <c:pt idx="27">
                  <c:v>40.286000000000001</c:v>
                </c:pt>
                <c:pt idx="28">
                  <c:v>38.808</c:v>
                </c:pt>
                <c:pt idx="29">
                  <c:v>38.069000000000003</c:v>
                </c:pt>
                <c:pt idx="30">
                  <c:v>38.069000000000003</c:v>
                </c:pt>
                <c:pt idx="31">
                  <c:v>38.069000000000003</c:v>
                </c:pt>
                <c:pt idx="32">
                  <c:v>37.695</c:v>
                </c:pt>
                <c:pt idx="33">
                  <c:v>37.322000000000003</c:v>
                </c:pt>
                <c:pt idx="34">
                  <c:v>37.322000000000003</c:v>
                </c:pt>
                <c:pt idx="35">
                  <c:v>37.322000000000003</c:v>
                </c:pt>
                <c:pt idx="36">
                  <c:v>36.576000000000001</c:v>
                </c:pt>
                <c:pt idx="37">
                  <c:v>35.822000000000003</c:v>
                </c:pt>
                <c:pt idx="38">
                  <c:v>35.822000000000003</c:v>
                </c:pt>
                <c:pt idx="39">
                  <c:v>35.441000000000003</c:v>
                </c:pt>
                <c:pt idx="40">
                  <c:v>34.677999999999997</c:v>
                </c:pt>
                <c:pt idx="41">
                  <c:v>33.915999999999997</c:v>
                </c:pt>
                <c:pt idx="42">
                  <c:v>33.915999999999997</c:v>
                </c:pt>
                <c:pt idx="43">
                  <c:v>33.154000000000003</c:v>
                </c:pt>
                <c:pt idx="44">
                  <c:v>32.383000000000003</c:v>
                </c:pt>
                <c:pt idx="45">
                  <c:v>31.992999999999999</c:v>
                </c:pt>
                <c:pt idx="46">
                  <c:v>31.213000000000001</c:v>
                </c:pt>
                <c:pt idx="47">
                  <c:v>30.042000000000002</c:v>
                </c:pt>
                <c:pt idx="48">
                  <c:v>29.262</c:v>
                </c:pt>
                <c:pt idx="49">
                  <c:v>28.481999999999999</c:v>
                </c:pt>
                <c:pt idx="50">
                  <c:v>27.701000000000001</c:v>
                </c:pt>
                <c:pt idx="51">
                  <c:v>27.311</c:v>
                </c:pt>
                <c:pt idx="52">
                  <c:v>26.914999999999999</c:v>
                </c:pt>
                <c:pt idx="53">
                  <c:v>26.914999999999999</c:v>
                </c:pt>
                <c:pt idx="54">
                  <c:v>26.518999999999998</c:v>
                </c:pt>
                <c:pt idx="55">
                  <c:v>26.518999999999998</c:v>
                </c:pt>
                <c:pt idx="56">
                  <c:v>24.873999999999999</c:v>
                </c:pt>
                <c:pt idx="57">
                  <c:v>24.873999999999999</c:v>
                </c:pt>
                <c:pt idx="58">
                  <c:v>24.46</c:v>
                </c:pt>
                <c:pt idx="59">
                  <c:v>23.631</c:v>
                </c:pt>
                <c:pt idx="60">
                  <c:v>23.631</c:v>
                </c:pt>
                <c:pt idx="61">
                  <c:v>21.972000000000001</c:v>
                </c:pt>
                <c:pt idx="62">
                  <c:v>21.143000000000001</c:v>
                </c:pt>
                <c:pt idx="63">
                  <c:v>20.728999999999999</c:v>
                </c:pt>
                <c:pt idx="64">
                  <c:v>20.314</c:v>
                </c:pt>
                <c:pt idx="65">
                  <c:v>19.484999999999999</c:v>
                </c:pt>
                <c:pt idx="66">
                  <c:v>19.07</c:v>
                </c:pt>
                <c:pt idx="67">
                  <c:v>18.241</c:v>
                </c:pt>
                <c:pt idx="68">
                  <c:v>17.827000000000002</c:v>
                </c:pt>
                <c:pt idx="69">
                  <c:v>17.827000000000002</c:v>
                </c:pt>
                <c:pt idx="70">
                  <c:v>17.411999999999999</c:v>
                </c:pt>
                <c:pt idx="71">
                  <c:v>16.562999999999999</c:v>
                </c:pt>
                <c:pt idx="72">
                  <c:v>16.138000000000002</c:v>
                </c:pt>
                <c:pt idx="73">
                  <c:v>16.138000000000002</c:v>
                </c:pt>
                <c:pt idx="74">
                  <c:v>15.712999999999999</c:v>
                </c:pt>
                <c:pt idx="75">
                  <c:v>15.289</c:v>
                </c:pt>
                <c:pt idx="76">
                  <c:v>14.439</c:v>
                </c:pt>
                <c:pt idx="77">
                  <c:v>13.59</c:v>
                </c:pt>
                <c:pt idx="78">
                  <c:v>12.74</c:v>
                </c:pt>
                <c:pt idx="79">
                  <c:v>12.316000000000001</c:v>
                </c:pt>
                <c:pt idx="80">
                  <c:v>11.875999999999999</c:v>
                </c:pt>
                <c:pt idx="81">
                  <c:v>11.419</c:v>
                </c:pt>
                <c:pt idx="82">
                  <c:v>10.962</c:v>
                </c:pt>
                <c:pt idx="83">
                  <c:v>10.962</c:v>
                </c:pt>
                <c:pt idx="84">
                  <c:v>10.962</c:v>
                </c:pt>
                <c:pt idx="85">
                  <c:v>9.4610000000000003</c:v>
                </c:pt>
                <c:pt idx="86">
                  <c:v>9.4610000000000003</c:v>
                </c:pt>
                <c:pt idx="87">
                  <c:v>9.4610000000000003</c:v>
                </c:pt>
                <c:pt idx="88">
                  <c:v>9.4610000000000003</c:v>
                </c:pt>
              </c:numCache>
            </c:numRef>
          </c:yVal>
          <c:smooth val="0"/>
          <c:extLst>
            <c:ext xmlns:c16="http://schemas.microsoft.com/office/drawing/2014/chart" uri="{C3380CC4-5D6E-409C-BE32-E72D297353CC}">
              <c16:uniqueId val="{00000000-42FC-4D49-9D68-D5098ED1782B}"/>
            </c:ext>
          </c:extLst>
        </c:ser>
        <c:ser>
          <c:idx val="1"/>
          <c:order val="1"/>
          <c:tx>
            <c:strRef>
              <c:f>Sheet1!$C$1</c:f>
              <c:strCache>
                <c:ptCount val="1"/>
                <c:pt idx="0">
                  <c:v>1999-2008 (N=2,015)</c:v>
                </c:pt>
              </c:strCache>
            </c:strRef>
          </c:tx>
          <c:spPr>
            <a:ln w="41275">
              <a:solidFill>
                <a:srgbClr val="00B05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91.102000000000004</c:v>
                </c:pt>
                <c:pt idx="2">
                  <c:v>87.808000000000007</c:v>
                </c:pt>
                <c:pt idx="3">
                  <c:v>85.81</c:v>
                </c:pt>
                <c:pt idx="4">
                  <c:v>84.358999999999995</c:v>
                </c:pt>
                <c:pt idx="5">
                  <c:v>83.007999999999996</c:v>
                </c:pt>
                <c:pt idx="6">
                  <c:v>81.555000000000007</c:v>
                </c:pt>
                <c:pt idx="7">
                  <c:v>80.399000000000001</c:v>
                </c:pt>
                <c:pt idx="8">
                  <c:v>79.393000000000001</c:v>
                </c:pt>
                <c:pt idx="9">
                  <c:v>78.486999999999995</c:v>
                </c:pt>
                <c:pt idx="10">
                  <c:v>77.731999999999999</c:v>
                </c:pt>
                <c:pt idx="11">
                  <c:v>77.126999999999995</c:v>
                </c:pt>
                <c:pt idx="12">
                  <c:v>76.266000000000005</c:v>
                </c:pt>
                <c:pt idx="13">
                  <c:v>74.481999999999999</c:v>
                </c:pt>
                <c:pt idx="14">
                  <c:v>72.891999999999996</c:v>
                </c:pt>
                <c:pt idx="15">
                  <c:v>71.605000000000004</c:v>
                </c:pt>
                <c:pt idx="16">
                  <c:v>70.314999999999998</c:v>
                </c:pt>
                <c:pt idx="17">
                  <c:v>68.802000000000007</c:v>
                </c:pt>
                <c:pt idx="18">
                  <c:v>67.436999999999998</c:v>
                </c:pt>
                <c:pt idx="19">
                  <c:v>66.227000000000004</c:v>
                </c:pt>
                <c:pt idx="20">
                  <c:v>64.748000000000005</c:v>
                </c:pt>
                <c:pt idx="21">
                  <c:v>63.259</c:v>
                </c:pt>
                <c:pt idx="22">
                  <c:v>62.296999999999997</c:v>
                </c:pt>
                <c:pt idx="23">
                  <c:v>60.795000000000002</c:v>
                </c:pt>
                <c:pt idx="24">
                  <c:v>59.662999999999997</c:v>
                </c:pt>
                <c:pt idx="25">
                  <c:v>58.68</c:v>
                </c:pt>
                <c:pt idx="26">
                  <c:v>57.75</c:v>
                </c:pt>
                <c:pt idx="27">
                  <c:v>56.762</c:v>
                </c:pt>
                <c:pt idx="28">
                  <c:v>55.384</c:v>
                </c:pt>
                <c:pt idx="29">
                  <c:v>54.387</c:v>
                </c:pt>
                <c:pt idx="30">
                  <c:v>53.44</c:v>
                </c:pt>
                <c:pt idx="31">
                  <c:v>52.210999999999999</c:v>
                </c:pt>
                <c:pt idx="32">
                  <c:v>51.145000000000003</c:v>
                </c:pt>
                <c:pt idx="33">
                  <c:v>50.521000000000001</c:v>
                </c:pt>
                <c:pt idx="34">
                  <c:v>49.55</c:v>
                </c:pt>
                <c:pt idx="35">
                  <c:v>48.281999999999996</c:v>
                </c:pt>
                <c:pt idx="36">
                  <c:v>47.47</c:v>
                </c:pt>
                <c:pt idx="37">
                  <c:v>46.823</c:v>
                </c:pt>
                <c:pt idx="38">
                  <c:v>45.643000000000001</c:v>
                </c:pt>
                <c:pt idx="39">
                  <c:v>44.81</c:v>
                </c:pt>
                <c:pt idx="40">
                  <c:v>43.850999999999999</c:v>
                </c:pt>
                <c:pt idx="41">
                  <c:v>43.173999999999999</c:v>
                </c:pt>
                <c:pt idx="42">
                  <c:v>42.613999999999997</c:v>
                </c:pt>
                <c:pt idx="43">
                  <c:v>41.851999999999997</c:v>
                </c:pt>
                <c:pt idx="44">
                  <c:v>40.646000000000001</c:v>
                </c:pt>
                <c:pt idx="45">
                  <c:v>39.192</c:v>
                </c:pt>
                <c:pt idx="46">
                  <c:v>38.253</c:v>
                </c:pt>
                <c:pt idx="47">
                  <c:v>37.058</c:v>
                </c:pt>
                <c:pt idx="48">
                  <c:v>35.962000000000003</c:v>
                </c:pt>
                <c:pt idx="49">
                  <c:v>34.954999999999998</c:v>
                </c:pt>
                <c:pt idx="50">
                  <c:v>34.534999999999997</c:v>
                </c:pt>
                <c:pt idx="51">
                  <c:v>33.557000000000002</c:v>
                </c:pt>
                <c:pt idx="52">
                  <c:v>32.987000000000002</c:v>
                </c:pt>
                <c:pt idx="53">
                  <c:v>31.895</c:v>
                </c:pt>
                <c:pt idx="54">
                  <c:v>30.908000000000001</c:v>
                </c:pt>
                <c:pt idx="55">
                  <c:v>29.283000000000001</c:v>
                </c:pt>
                <c:pt idx="56">
                  <c:v>28.937999999999999</c:v>
                </c:pt>
                <c:pt idx="57">
                  <c:v>27.85</c:v>
                </c:pt>
                <c:pt idx="58">
                  <c:v>26.957000000000001</c:v>
                </c:pt>
                <c:pt idx="59">
                  <c:v>26.498000000000001</c:v>
                </c:pt>
                <c:pt idx="60">
                  <c:v>26.015999999999998</c:v>
                </c:pt>
                <c:pt idx="61">
                  <c:v>26.015999999999998</c:v>
                </c:pt>
                <c:pt idx="62">
                  <c:v>25.724</c:v>
                </c:pt>
                <c:pt idx="63">
                  <c:v>25.103999999999999</c:v>
                </c:pt>
                <c:pt idx="64">
                  <c:v>24.76</c:v>
                </c:pt>
                <c:pt idx="65">
                  <c:v>24.324999999999999</c:v>
                </c:pt>
                <c:pt idx="66">
                  <c:v>23.856999999999999</c:v>
                </c:pt>
                <c:pt idx="67">
                  <c:v>23.38</c:v>
                </c:pt>
                <c:pt idx="68">
                  <c:v>22.872</c:v>
                </c:pt>
                <c:pt idx="69">
                  <c:v>21.634</c:v>
                </c:pt>
                <c:pt idx="70">
                  <c:v>19.704000000000001</c:v>
                </c:pt>
                <c:pt idx="71">
                  <c:v>19.704000000000001</c:v>
                </c:pt>
                <c:pt idx="72">
                  <c:v>19.704000000000001</c:v>
                </c:pt>
                <c:pt idx="73">
                  <c:v>19.704000000000001</c:v>
                </c:pt>
                <c:pt idx="74">
                  <c:v>18.472999999999999</c:v>
                </c:pt>
                <c:pt idx="75">
                  <c:v>18.472999999999999</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1-42FC-4D49-9D68-D5098ED1782B}"/>
            </c:ext>
          </c:extLst>
        </c:ser>
        <c:ser>
          <c:idx val="2"/>
          <c:order val="2"/>
          <c:tx>
            <c:strRef>
              <c:f>Sheet1!$D$1</c:f>
              <c:strCache>
                <c:ptCount val="1"/>
                <c:pt idx="0">
                  <c:v>2009-6/2016 (N=4,916)</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94.668000000000006</c:v>
                </c:pt>
                <c:pt idx="2">
                  <c:v>92.650999999999996</c:v>
                </c:pt>
                <c:pt idx="3">
                  <c:v>91.010999999999996</c:v>
                </c:pt>
                <c:pt idx="4">
                  <c:v>89.807000000000002</c:v>
                </c:pt>
                <c:pt idx="5">
                  <c:v>88.917000000000002</c:v>
                </c:pt>
                <c:pt idx="6">
                  <c:v>87.813000000000002</c:v>
                </c:pt>
                <c:pt idx="7">
                  <c:v>86.727999999999994</c:v>
                </c:pt>
                <c:pt idx="8">
                  <c:v>85.81</c:v>
                </c:pt>
                <c:pt idx="9">
                  <c:v>85.016999999999996</c:v>
                </c:pt>
                <c:pt idx="10">
                  <c:v>84.244</c:v>
                </c:pt>
                <c:pt idx="11">
                  <c:v>83.445999999999998</c:v>
                </c:pt>
                <c:pt idx="12">
                  <c:v>82.899000000000001</c:v>
                </c:pt>
                <c:pt idx="13">
                  <c:v>80.334999999999994</c:v>
                </c:pt>
                <c:pt idx="14">
                  <c:v>78.522000000000006</c:v>
                </c:pt>
                <c:pt idx="15">
                  <c:v>77.055000000000007</c:v>
                </c:pt>
                <c:pt idx="16">
                  <c:v>75.224999999999994</c:v>
                </c:pt>
                <c:pt idx="17">
                  <c:v>73.236999999999995</c:v>
                </c:pt>
                <c:pt idx="18">
                  <c:v>71.409000000000006</c:v>
                </c:pt>
                <c:pt idx="19">
                  <c:v>69.52</c:v>
                </c:pt>
                <c:pt idx="20">
                  <c:v>68.106999999999999</c:v>
                </c:pt>
                <c:pt idx="21">
                  <c:v>66.701999999999998</c:v>
                </c:pt>
                <c:pt idx="22">
                  <c:v>65.393000000000001</c:v>
                </c:pt>
                <c:pt idx="23">
                  <c:v>63.726999999999997</c:v>
                </c:pt>
                <c:pt idx="24">
                  <c:v>63.048000000000002</c:v>
                </c:pt>
                <c:pt idx="25">
                  <c:v>61.8</c:v>
                </c:pt>
                <c:pt idx="26">
                  <c:v>60.603000000000002</c:v>
                </c:pt>
                <c:pt idx="27">
                  <c:v>59.588999999999999</c:v>
                </c:pt>
                <c:pt idx="28">
                  <c:v>58.082000000000001</c:v>
                </c:pt>
                <c:pt idx="29">
                  <c:v>56.682000000000002</c:v>
                </c:pt>
                <c:pt idx="30">
                  <c:v>55.27</c:v>
                </c:pt>
                <c:pt idx="31">
                  <c:v>54.069000000000003</c:v>
                </c:pt>
                <c:pt idx="32">
                  <c:v>52.576000000000001</c:v>
                </c:pt>
                <c:pt idx="33">
                  <c:v>51.322000000000003</c:v>
                </c:pt>
                <c:pt idx="34">
                  <c:v>49.682000000000002</c:v>
                </c:pt>
                <c:pt idx="35">
                  <c:v>48.119</c:v>
                </c:pt>
                <c:pt idx="36">
                  <c:v>46.924999999999997</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2-42FC-4D49-9D68-D5098ED1782B}"/>
            </c:ext>
          </c:extLst>
        </c:ser>
        <c:dLbls>
          <c:showLegendKey val="0"/>
          <c:showVal val="0"/>
          <c:showCatName val="0"/>
          <c:showSerName val="0"/>
          <c:showPercent val="0"/>
          <c:showBubbleSize val="0"/>
        </c:dLbls>
        <c:axId val="652489384"/>
        <c:axId val="652489776"/>
      </c:scatterChart>
      <c:valAx>
        <c:axId val="652489384"/>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2489776"/>
        <c:crosses val="autoZero"/>
        <c:crossBetween val="midCat"/>
        <c:majorUnit val="1"/>
      </c:valAx>
      <c:valAx>
        <c:axId val="6524897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2489384"/>
        <c:crosses val="autoZero"/>
        <c:crossBetween val="midCat"/>
        <c:majorUnit val="25"/>
      </c:valAx>
      <c:spPr>
        <a:noFill/>
        <a:ln>
          <a:solidFill>
            <a:schemeClr val="bg2"/>
          </a:solidFill>
        </a:ln>
      </c:spPr>
    </c:plotArea>
    <c:legend>
      <c:legendPos val="r"/>
      <c:layout>
        <c:manualLayout>
          <c:xMode val="edge"/>
          <c:yMode val="edge"/>
          <c:x val="0.60897486818572455"/>
          <c:y val="5.1946412948381523E-2"/>
          <c:w val="0.34519174041297934"/>
          <c:h val="0.2302825896762912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Single Lung (N=1,043)</c:v>
                </c:pt>
              </c:strCache>
            </c:strRef>
          </c:tx>
          <c:spPr>
            <a:ln w="41275">
              <a:solidFill>
                <a:srgbClr val="00B0F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92.771000000000001</c:v>
                </c:pt>
                <c:pt idx="2">
                  <c:v>89.852000000000004</c:v>
                </c:pt>
                <c:pt idx="3">
                  <c:v>88.192999999999998</c:v>
                </c:pt>
                <c:pt idx="4">
                  <c:v>86.043999999999997</c:v>
                </c:pt>
                <c:pt idx="5">
                  <c:v>84.084999999999994</c:v>
                </c:pt>
                <c:pt idx="6">
                  <c:v>83.003</c:v>
                </c:pt>
                <c:pt idx="7">
                  <c:v>82.016000000000005</c:v>
                </c:pt>
                <c:pt idx="8">
                  <c:v>80.927999999999997</c:v>
                </c:pt>
                <c:pt idx="9">
                  <c:v>79.834999999999994</c:v>
                </c:pt>
                <c:pt idx="10">
                  <c:v>78.739999999999995</c:v>
                </c:pt>
                <c:pt idx="11">
                  <c:v>77.742000000000004</c:v>
                </c:pt>
                <c:pt idx="12">
                  <c:v>76.94</c:v>
                </c:pt>
                <c:pt idx="13">
                  <c:v>68.659000000000006</c:v>
                </c:pt>
                <c:pt idx="14">
                  <c:v>61.656999999999996</c:v>
                </c:pt>
                <c:pt idx="15">
                  <c:v>54.335000000000001</c:v>
                </c:pt>
                <c:pt idx="16">
                  <c:v>50.151000000000003</c:v>
                </c:pt>
                <c:pt idx="17">
                  <c:v>44.69</c:v>
                </c:pt>
                <c:pt idx="18">
                  <c:v>39.462000000000003</c:v>
                </c:pt>
                <c:pt idx="19">
                  <c:v>33.185000000000002</c:v>
                </c:pt>
                <c:pt idx="20">
                  <c:v>29.802</c:v>
                </c:pt>
                <c:pt idx="21">
                  <c:v>26.661999999999999</c:v>
                </c:pt>
                <c:pt idx="22">
                  <c:v>23.346</c:v>
                </c:pt>
                <c:pt idx="23">
                  <c:v>20.263999999999999</c:v>
                </c:pt>
                <c:pt idx="24">
                  <c:v>15.760999999999999</c:v>
                </c:pt>
                <c:pt idx="25">
                  <c:v>14.358000000000001</c:v>
                </c:pt>
                <c:pt idx="26">
                  <c:v>12.712999999999999</c:v>
                </c:pt>
                <c:pt idx="27">
                  <c:v>10.757</c:v>
                </c:pt>
                <c:pt idx="28">
                  <c:v>#N/A</c:v>
                </c:pt>
              </c:numCache>
            </c:numRef>
          </c:yVal>
          <c:smooth val="0"/>
          <c:extLst>
            <c:ext xmlns:c16="http://schemas.microsoft.com/office/drawing/2014/chart" uri="{C3380CC4-5D6E-409C-BE32-E72D297353CC}">
              <c16:uniqueId val="{00000000-B658-4709-AA87-A5B2CEDA81F8}"/>
            </c:ext>
          </c:extLst>
        </c:ser>
        <c:ser>
          <c:idx val="1"/>
          <c:order val="1"/>
          <c:tx>
            <c:strRef>
              <c:f>Sheet1!$C$1</c:f>
              <c:strCache>
                <c:ptCount val="1"/>
                <c:pt idx="0">
                  <c:v>Bilateral/Double Lung (N=1,936)</c:v>
                </c:pt>
              </c:strCache>
            </c:strRef>
          </c:tx>
          <c:spPr>
            <a:ln w="41275">
              <a:solidFill>
                <a:srgbClr val="00B050"/>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94.602999999999994</c:v>
                </c:pt>
                <c:pt idx="2">
                  <c:v>92.233999999999995</c:v>
                </c:pt>
                <c:pt idx="3">
                  <c:v>90.8</c:v>
                </c:pt>
                <c:pt idx="4">
                  <c:v>89.84</c:v>
                </c:pt>
                <c:pt idx="5">
                  <c:v>88.346000000000004</c:v>
                </c:pt>
                <c:pt idx="6">
                  <c:v>87.384</c:v>
                </c:pt>
                <c:pt idx="7">
                  <c:v>86.313000000000002</c:v>
                </c:pt>
                <c:pt idx="8">
                  <c:v>85.777000000000001</c:v>
                </c:pt>
                <c:pt idx="9">
                  <c:v>85.13</c:v>
                </c:pt>
                <c:pt idx="10">
                  <c:v>84.155000000000001</c:v>
                </c:pt>
                <c:pt idx="11">
                  <c:v>83.882000000000005</c:v>
                </c:pt>
                <c:pt idx="12">
                  <c:v>83.114000000000004</c:v>
                </c:pt>
                <c:pt idx="13">
                  <c:v>77.271000000000001</c:v>
                </c:pt>
                <c:pt idx="14">
                  <c:v>71.123999999999995</c:v>
                </c:pt>
                <c:pt idx="15">
                  <c:v>65.341999999999999</c:v>
                </c:pt>
                <c:pt idx="16">
                  <c:v>60.765999999999998</c:v>
                </c:pt>
                <c:pt idx="17">
                  <c:v>55.406999999999996</c:v>
                </c:pt>
                <c:pt idx="18">
                  <c:v>51.057000000000002</c:v>
                </c:pt>
                <c:pt idx="19">
                  <c:v>47.234999999999999</c:v>
                </c:pt>
                <c:pt idx="20">
                  <c:v>42.170999999999999</c:v>
                </c:pt>
                <c:pt idx="21">
                  <c:v>39.805999999999997</c:v>
                </c:pt>
                <c:pt idx="22">
                  <c:v>36.741</c:v>
                </c:pt>
                <c:pt idx="23">
                  <c:v>34.225999999999999</c:v>
                </c:pt>
                <c:pt idx="24">
                  <c:v>32.884</c:v>
                </c:pt>
                <c:pt idx="25">
                  <c:v>29.661000000000001</c:v>
                </c:pt>
                <c:pt idx="26">
                  <c:v>26.99</c:v>
                </c:pt>
                <c:pt idx="27">
                  <c:v>24.571999999999999</c:v>
                </c:pt>
                <c:pt idx="28">
                  <c:v>18.817</c:v>
                </c:pt>
              </c:numCache>
            </c:numRef>
          </c:yVal>
          <c:smooth val="0"/>
          <c:extLst>
            <c:ext xmlns:c16="http://schemas.microsoft.com/office/drawing/2014/chart" uri="{C3380CC4-5D6E-409C-BE32-E72D297353CC}">
              <c16:uniqueId val="{00000001-B658-4709-AA87-A5B2CEDA81F8}"/>
            </c:ext>
          </c:extLst>
        </c:ser>
        <c:dLbls>
          <c:showLegendKey val="0"/>
          <c:showVal val="0"/>
          <c:showCatName val="0"/>
          <c:showSerName val="0"/>
          <c:showPercent val="0"/>
          <c:showBubbleSize val="0"/>
        </c:dLbls>
        <c:axId val="652490560"/>
        <c:axId val="652969872"/>
      </c:scatterChart>
      <c:valAx>
        <c:axId val="652490560"/>
        <c:scaling>
          <c:orientation val="minMax"/>
          <c:max val="16"/>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2969872"/>
        <c:crosses val="autoZero"/>
        <c:crossBetween val="midCat"/>
        <c:majorUnit val="1"/>
      </c:valAx>
      <c:valAx>
        <c:axId val="6529698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2490560"/>
        <c:crosses val="autoZero"/>
        <c:crossBetween val="midCat"/>
        <c:majorUnit val="25"/>
      </c:valAx>
      <c:spPr>
        <a:noFill/>
        <a:ln>
          <a:solidFill>
            <a:schemeClr val="bg2"/>
          </a:solidFill>
        </a:ln>
      </c:spPr>
    </c:plotArea>
    <c:legend>
      <c:legendPos val="r"/>
      <c:layout>
        <c:manualLayout>
          <c:xMode val="edge"/>
          <c:yMode val="edge"/>
          <c:x val="0.56472708057510512"/>
          <c:y val="3.5279746281714784E-2"/>
          <c:w val="0.3885988200589971"/>
          <c:h val="0.1775958005249361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82E-2"/>
          <c:w val="0.88622918263535633"/>
          <c:h val="0.74888472957273777"/>
        </c:manualLayout>
      </c:layout>
      <c:barChart>
        <c:barDir val="col"/>
        <c:grouping val="stack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numFmt formatCode="#,##0.0" sourceLinked="0"/>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&lt;1 Month</c:v>
                </c:pt>
                <c:pt idx="1">
                  <c:v>1 Month - &lt;1 Year</c:v>
                </c:pt>
                <c:pt idx="2">
                  <c:v>1-&lt;3 Years</c:v>
                </c:pt>
                <c:pt idx="3">
                  <c:v>3-&lt;5 Years</c:v>
                </c:pt>
                <c:pt idx="4">
                  <c:v>5-&lt;10 Years</c:v>
                </c:pt>
                <c:pt idx="5">
                  <c:v>10+ Years</c:v>
                </c:pt>
                <c:pt idx="6">
                  <c:v>Not Reported</c:v>
                </c:pt>
              </c:strCache>
            </c:strRef>
          </c:cat>
          <c:val>
            <c:numRef>
              <c:f>Sheet1!$B$2:$B$8</c:f>
              <c:numCache>
                <c:formatCode>General</c:formatCode>
                <c:ptCount val="7"/>
                <c:pt idx="0">
                  <c:v>8.7603000000000009</c:v>
                </c:pt>
                <c:pt idx="1">
                  <c:v>11.6152</c:v>
                </c:pt>
                <c:pt idx="2">
                  <c:v>25.576799999999999</c:v>
                </c:pt>
                <c:pt idx="3">
                  <c:v>17.716100000000001</c:v>
                </c:pt>
                <c:pt idx="4">
                  <c:v>20.8447</c:v>
                </c:pt>
                <c:pt idx="5">
                  <c:v>6.4138000000000002</c:v>
                </c:pt>
                <c:pt idx="6">
                  <c:v>9.0731000000000002</c:v>
                </c:pt>
              </c:numCache>
            </c:numRef>
          </c:val>
          <c:extLst>
            <c:ext xmlns:c16="http://schemas.microsoft.com/office/drawing/2014/chart" uri="{C3380CC4-5D6E-409C-BE32-E72D297353CC}">
              <c16:uniqueId val="{00000000-F08C-49EF-8937-1A0F212C5C72}"/>
            </c:ext>
          </c:extLst>
        </c:ser>
        <c:dLbls>
          <c:showLegendKey val="0"/>
          <c:showVal val="0"/>
          <c:showCatName val="0"/>
          <c:showSerName val="0"/>
          <c:showPercent val="0"/>
          <c:showBubbleSize val="0"/>
        </c:dLbls>
        <c:gapWidth val="35"/>
        <c:overlap val="100"/>
        <c:axId val="570022168"/>
        <c:axId val="570022560"/>
      </c:barChart>
      <c:catAx>
        <c:axId val="570022168"/>
        <c:scaling>
          <c:orientation val="minMax"/>
        </c:scaling>
        <c:delete val="0"/>
        <c:axPos val="b"/>
        <c:title>
          <c:tx>
            <c:rich>
              <a:bodyPr/>
              <a:lstStyle/>
              <a:p>
                <a:pPr>
                  <a:defRPr sz="1700">
                    <a:solidFill>
                      <a:schemeClr val="bg2"/>
                    </a:solidFill>
                  </a:defRPr>
                </a:pPr>
                <a:r>
                  <a:rPr lang="en-US" sz="1700" b="1" i="0" baseline="0" dirty="0" smtClean="0">
                    <a:solidFill>
                      <a:schemeClr val="bg2"/>
                    </a:solidFill>
                    <a:effectLst/>
                  </a:rPr>
                  <a:t>Time Between Previous and Current Transplant</a:t>
                </a:r>
                <a:endParaRPr lang="en-US" sz="1700" dirty="0">
                  <a:solidFill>
                    <a:schemeClr val="bg2"/>
                  </a:solidFill>
                  <a:effectLst/>
                </a:endParaRPr>
              </a:p>
            </c:rich>
          </c:tx>
          <c:layout>
            <c:manualLayout>
              <c:xMode val="edge"/>
              <c:yMode val="edge"/>
              <c:x val="0.24027895849302025"/>
              <c:y val="0.9197119012467192"/>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0022560"/>
        <c:crosses val="autoZero"/>
        <c:auto val="1"/>
        <c:lblAlgn val="ctr"/>
        <c:lblOffset val="100"/>
        <c:noMultiLvlLbl val="0"/>
      </c:catAx>
      <c:valAx>
        <c:axId val="570022560"/>
        <c:scaling>
          <c:orientation val="minMax"/>
          <c:max val="3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effectLst/>
                  </a:rPr>
                  <a:t>% of Retransplants</a:t>
                </a:r>
                <a:endParaRPr lang="en-US" sz="1700" dirty="0">
                  <a:solidFill>
                    <a:schemeClr val="bg2"/>
                  </a:solidFill>
                  <a:effectLst/>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02216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1990-1998 (N=1,343)</c:v>
                </c:pt>
              </c:strCache>
            </c:strRef>
          </c:tx>
          <c:spPr>
            <a:ln w="41275">
              <a:solidFill>
                <a:srgbClr val="00B0F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90.727999999999994</c:v>
                </c:pt>
                <c:pt idx="2">
                  <c:v>87.724000000000004</c:v>
                </c:pt>
                <c:pt idx="3">
                  <c:v>86.370999999999995</c:v>
                </c:pt>
                <c:pt idx="4">
                  <c:v>85.317999999999998</c:v>
                </c:pt>
                <c:pt idx="5">
                  <c:v>84.263999999999996</c:v>
                </c:pt>
                <c:pt idx="6">
                  <c:v>82.53</c:v>
                </c:pt>
                <c:pt idx="7">
                  <c:v>80.564999999999998</c:v>
                </c:pt>
                <c:pt idx="8">
                  <c:v>79.959999999999994</c:v>
                </c:pt>
                <c:pt idx="9">
                  <c:v>78.974000000000004</c:v>
                </c:pt>
                <c:pt idx="10">
                  <c:v>78.367000000000004</c:v>
                </c:pt>
                <c:pt idx="11">
                  <c:v>77.454999999999998</c:v>
                </c:pt>
                <c:pt idx="12">
                  <c:v>76.692999999999998</c:v>
                </c:pt>
                <c:pt idx="13">
                  <c:v>73.706999999999994</c:v>
                </c:pt>
                <c:pt idx="14">
                  <c:v>71.397000000000006</c:v>
                </c:pt>
                <c:pt idx="15">
                  <c:v>69.234999999999999</c:v>
                </c:pt>
                <c:pt idx="16">
                  <c:v>67.606999999999999</c:v>
                </c:pt>
                <c:pt idx="17">
                  <c:v>65.266999999999996</c:v>
                </c:pt>
                <c:pt idx="18">
                  <c:v>63.936</c:v>
                </c:pt>
                <c:pt idx="19">
                  <c:v>62.915999999999997</c:v>
                </c:pt>
                <c:pt idx="20">
                  <c:v>61.262999999999998</c:v>
                </c:pt>
                <c:pt idx="21">
                  <c:v>60.23</c:v>
                </c:pt>
                <c:pt idx="22">
                  <c:v>59.194000000000003</c:v>
                </c:pt>
                <c:pt idx="23">
                  <c:v>57.755000000000003</c:v>
                </c:pt>
                <c:pt idx="24">
                  <c:v>56.473999999999997</c:v>
                </c:pt>
                <c:pt idx="25">
                  <c:v>55.335999999999999</c:v>
                </c:pt>
                <c:pt idx="26">
                  <c:v>54.6</c:v>
                </c:pt>
                <c:pt idx="27">
                  <c:v>53.945</c:v>
                </c:pt>
                <c:pt idx="28">
                  <c:v>52.713999999999999</c:v>
                </c:pt>
                <c:pt idx="29">
                  <c:v>51.475999999999999</c:v>
                </c:pt>
                <c:pt idx="30">
                  <c:v>50.73</c:v>
                </c:pt>
                <c:pt idx="31">
                  <c:v>49.811999999999998</c:v>
                </c:pt>
                <c:pt idx="32">
                  <c:v>49.308</c:v>
                </c:pt>
                <c:pt idx="33">
                  <c:v>47.87</c:v>
                </c:pt>
                <c:pt idx="34">
                  <c:v>47.276000000000003</c:v>
                </c:pt>
                <c:pt idx="35">
                  <c:v>46.420999999999999</c:v>
                </c:pt>
                <c:pt idx="36">
                  <c:v>45.734000000000002</c:v>
                </c:pt>
                <c:pt idx="37">
                  <c:v>44.959000000000003</c:v>
                </c:pt>
                <c:pt idx="38">
                  <c:v>44.180999999999997</c:v>
                </c:pt>
                <c:pt idx="39">
                  <c:v>43.226999999999997</c:v>
                </c:pt>
                <c:pt idx="40">
                  <c:v>42.093000000000004</c:v>
                </c:pt>
                <c:pt idx="41">
                  <c:v>41.392000000000003</c:v>
                </c:pt>
                <c:pt idx="42">
                  <c:v>40.863999999999997</c:v>
                </c:pt>
                <c:pt idx="43">
                  <c:v>40.335999999999999</c:v>
                </c:pt>
                <c:pt idx="44">
                  <c:v>39.537999999999997</c:v>
                </c:pt>
                <c:pt idx="45">
                  <c:v>38.735999999999997</c:v>
                </c:pt>
                <c:pt idx="46">
                  <c:v>38.200000000000003</c:v>
                </c:pt>
                <c:pt idx="47">
                  <c:v>37.840000000000003</c:v>
                </c:pt>
                <c:pt idx="48">
                  <c:v>37.387999999999998</c:v>
                </c:pt>
                <c:pt idx="49">
                  <c:v>36.569000000000003</c:v>
                </c:pt>
                <c:pt idx="50">
                  <c:v>35.747999999999998</c:v>
                </c:pt>
                <c:pt idx="51">
                  <c:v>35.015999999999998</c:v>
                </c:pt>
                <c:pt idx="52">
                  <c:v>34.277000000000001</c:v>
                </c:pt>
                <c:pt idx="53">
                  <c:v>33.814</c:v>
                </c:pt>
                <c:pt idx="54">
                  <c:v>32.975000000000001</c:v>
                </c:pt>
                <c:pt idx="55">
                  <c:v>32.695</c:v>
                </c:pt>
                <c:pt idx="56">
                  <c:v>32.131</c:v>
                </c:pt>
                <c:pt idx="57">
                  <c:v>31.943000000000001</c:v>
                </c:pt>
                <c:pt idx="58">
                  <c:v>31.181999999999999</c:v>
                </c:pt>
                <c:pt idx="59">
                  <c:v>31.085999999999999</c:v>
                </c:pt>
                <c:pt idx="60">
                  <c:v>30.895</c:v>
                </c:pt>
                <c:pt idx="61">
                  <c:v>30.318999999999999</c:v>
                </c:pt>
                <c:pt idx="62">
                  <c:v>30.126999999999999</c:v>
                </c:pt>
                <c:pt idx="63">
                  <c:v>29.84</c:v>
                </c:pt>
                <c:pt idx="64">
                  <c:v>29.259</c:v>
                </c:pt>
                <c:pt idx="65">
                  <c:v>29.064</c:v>
                </c:pt>
                <c:pt idx="66">
                  <c:v>28.577999999999999</c:v>
                </c:pt>
                <c:pt idx="67">
                  <c:v>28.19</c:v>
                </c:pt>
                <c:pt idx="68">
                  <c:v>28.19</c:v>
                </c:pt>
                <c:pt idx="69">
                  <c:v>27.704000000000001</c:v>
                </c:pt>
                <c:pt idx="70">
                  <c:v>27.216000000000001</c:v>
                </c:pt>
                <c:pt idx="71">
                  <c:v>26.826000000000001</c:v>
                </c:pt>
                <c:pt idx="72">
                  <c:v>26.532</c:v>
                </c:pt>
                <c:pt idx="73">
                  <c:v>26.434000000000001</c:v>
                </c:pt>
                <c:pt idx="74">
                  <c:v>25.942</c:v>
                </c:pt>
                <c:pt idx="75">
                  <c:v>25.843</c:v>
                </c:pt>
                <c:pt idx="76">
                  <c:v>25.446999999999999</c:v>
                </c:pt>
                <c:pt idx="77">
                  <c:v>24.948</c:v>
                </c:pt>
                <c:pt idx="78">
                  <c:v>24.341999999999999</c:v>
                </c:pt>
                <c:pt idx="79">
                  <c:v>24.138000000000002</c:v>
                </c:pt>
                <c:pt idx="80">
                  <c:v>23.826000000000001</c:v>
                </c:pt>
                <c:pt idx="81">
                  <c:v>23.289000000000001</c:v>
                </c:pt>
                <c:pt idx="82">
                  <c:v>22.960999999999999</c:v>
                </c:pt>
                <c:pt idx="83">
                  <c:v>22.847999999999999</c:v>
                </c:pt>
                <c:pt idx="84">
                  <c:v>22.271000000000001</c:v>
                </c:pt>
                <c:pt idx="85">
                  <c:v>21.617999999999999</c:v>
                </c:pt>
                <c:pt idx="86">
                  <c:v>21.486000000000001</c:v>
                </c:pt>
                <c:pt idx="87">
                  <c:v>21.486000000000001</c:v>
                </c:pt>
                <c:pt idx="88">
                  <c:v>21.190999999999999</c:v>
                </c:pt>
              </c:numCache>
            </c:numRef>
          </c:yVal>
          <c:smooth val="0"/>
          <c:extLst>
            <c:ext xmlns:c16="http://schemas.microsoft.com/office/drawing/2014/chart" uri="{C3380CC4-5D6E-409C-BE32-E72D297353CC}">
              <c16:uniqueId val="{00000000-8DFE-446F-8998-D3B3B1F63027}"/>
            </c:ext>
          </c:extLst>
        </c:ser>
        <c:ser>
          <c:idx val="1"/>
          <c:order val="1"/>
          <c:tx>
            <c:strRef>
              <c:f>Sheet1!$C$1</c:f>
              <c:strCache>
                <c:ptCount val="1"/>
                <c:pt idx="0">
                  <c:v>1999-2008 (N=3,386)</c:v>
                </c:pt>
              </c:strCache>
            </c:strRef>
          </c:tx>
          <c:spPr>
            <a:ln w="41275">
              <a:solidFill>
                <a:srgbClr val="00B05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95.302000000000007</c:v>
                </c:pt>
                <c:pt idx="2">
                  <c:v>93.731999999999999</c:v>
                </c:pt>
                <c:pt idx="3">
                  <c:v>92.013000000000005</c:v>
                </c:pt>
                <c:pt idx="4">
                  <c:v>91.153000000000006</c:v>
                </c:pt>
                <c:pt idx="5">
                  <c:v>90.143000000000001</c:v>
                </c:pt>
                <c:pt idx="6">
                  <c:v>89.221999999999994</c:v>
                </c:pt>
                <c:pt idx="7">
                  <c:v>88.597999999999999</c:v>
                </c:pt>
                <c:pt idx="8">
                  <c:v>88.063000000000002</c:v>
                </c:pt>
                <c:pt idx="9">
                  <c:v>87.408000000000001</c:v>
                </c:pt>
                <c:pt idx="10">
                  <c:v>86.900999999999996</c:v>
                </c:pt>
                <c:pt idx="11">
                  <c:v>86.007999999999996</c:v>
                </c:pt>
                <c:pt idx="12">
                  <c:v>85.38</c:v>
                </c:pt>
                <c:pt idx="13">
                  <c:v>83.784000000000006</c:v>
                </c:pt>
                <c:pt idx="14">
                  <c:v>81.846999999999994</c:v>
                </c:pt>
                <c:pt idx="15">
                  <c:v>80.177000000000007</c:v>
                </c:pt>
                <c:pt idx="16">
                  <c:v>78.894999999999996</c:v>
                </c:pt>
                <c:pt idx="17">
                  <c:v>77.515000000000001</c:v>
                </c:pt>
                <c:pt idx="18">
                  <c:v>76.19</c:v>
                </c:pt>
                <c:pt idx="19">
                  <c:v>74.674999999999997</c:v>
                </c:pt>
                <c:pt idx="20">
                  <c:v>72.903000000000006</c:v>
                </c:pt>
                <c:pt idx="21">
                  <c:v>71.524000000000001</c:v>
                </c:pt>
                <c:pt idx="22">
                  <c:v>70.042000000000002</c:v>
                </c:pt>
                <c:pt idx="23">
                  <c:v>68.872</c:v>
                </c:pt>
                <c:pt idx="24">
                  <c:v>67.599000000000004</c:v>
                </c:pt>
                <c:pt idx="25">
                  <c:v>66.540000000000006</c:v>
                </c:pt>
                <c:pt idx="26">
                  <c:v>65.507000000000005</c:v>
                </c:pt>
                <c:pt idx="27">
                  <c:v>64.664000000000001</c:v>
                </c:pt>
                <c:pt idx="28">
                  <c:v>63.392000000000003</c:v>
                </c:pt>
                <c:pt idx="29">
                  <c:v>62.441000000000003</c:v>
                </c:pt>
                <c:pt idx="30">
                  <c:v>61.585000000000001</c:v>
                </c:pt>
                <c:pt idx="31">
                  <c:v>60.79</c:v>
                </c:pt>
                <c:pt idx="32">
                  <c:v>60.09</c:v>
                </c:pt>
                <c:pt idx="33">
                  <c:v>59.454000000000001</c:v>
                </c:pt>
                <c:pt idx="34">
                  <c:v>58.808999999999997</c:v>
                </c:pt>
                <c:pt idx="35">
                  <c:v>58.502000000000002</c:v>
                </c:pt>
                <c:pt idx="36">
                  <c:v>57.850999999999999</c:v>
                </c:pt>
                <c:pt idx="37">
                  <c:v>57.332000000000001</c:v>
                </c:pt>
                <c:pt idx="38">
                  <c:v>56.286000000000001</c:v>
                </c:pt>
                <c:pt idx="39">
                  <c:v>55.865000000000002</c:v>
                </c:pt>
                <c:pt idx="40">
                  <c:v>55.043999999999997</c:v>
                </c:pt>
                <c:pt idx="41">
                  <c:v>54.274000000000001</c:v>
                </c:pt>
                <c:pt idx="42">
                  <c:v>53.752000000000002</c:v>
                </c:pt>
                <c:pt idx="43">
                  <c:v>53.218000000000004</c:v>
                </c:pt>
                <c:pt idx="44">
                  <c:v>52.472000000000001</c:v>
                </c:pt>
                <c:pt idx="45">
                  <c:v>51.533000000000001</c:v>
                </c:pt>
                <c:pt idx="46">
                  <c:v>50.655999999999999</c:v>
                </c:pt>
                <c:pt idx="47">
                  <c:v>50.204000000000001</c:v>
                </c:pt>
                <c:pt idx="48">
                  <c:v>49.585999999999999</c:v>
                </c:pt>
                <c:pt idx="49">
                  <c:v>48.906999999999996</c:v>
                </c:pt>
                <c:pt idx="50">
                  <c:v>48.149000000000001</c:v>
                </c:pt>
                <c:pt idx="51">
                  <c:v>47.368000000000002</c:v>
                </c:pt>
                <c:pt idx="52">
                  <c:v>46.781999999999996</c:v>
                </c:pt>
                <c:pt idx="53">
                  <c:v>46.197000000000003</c:v>
                </c:pt>
                <c:pt idx="54">
                  <c:v>45.793999999999997</c:v>
                </c:pt>
                <c:pt idx="55">
                  <c:v>45.173000000000002</c:v>
                </c:pt>
                <c:pt idx="56">
                  <c:v>44.378</c:v>
                </c:pt>
                <c:pt idx="57">
                  <c:v>43.642000000000003</c:v>
                </c:pt>
                <c:pt idx="58">
                  <c:v>42.707000000000001</c:v>
                </c:pt>
                <c:pt idx="59">
                  <c:v>41.914999999999999</c:v>
                </c:pt>
                <c:pt idx="60">
                  <c:v>41.731999999999999</c:v>
                </c:pt>
                <c:pt idx="61">
                  <c:v>41.405999999999999</c:v>
                </c:pt>
                <c:pt idx="62">
                  <c:v>40.723999999999997</c:v>
                </c:pt>
                <c:pt idx="63">
                  <c:v>40.134</c:v>
                </c:pt>
                <c:pt idx="64">
                  <c:v>39.877000000000002</c:v>
                </c:pt>
                <c:pt idx="65">
                  <c:v>39.606000000000002</c:v>
                </c:pt>
                <c:pt idx="66">
                  <c:v>39.304000000000002</c:v>
                </c:pt>
                <c:pt idx="67">
                  <c:v>38.676000000000002</c:v>
                </c:pt>
                <c:pt idx="68">
                  <c:v>38.005000000000003</c:v>
                </c:pt>
                <c:pt idx="69">
                  <c:v>37.546999999999997</c:v>
                </c:pt>
                <c:pt idx="70">
                  <c:v>37.546999999999997</c:v>
                </c:pt>
                <c:pt idx="71">
                  <c:v>37.286000000000001</c:v>
                </c:pt>
                <c:pt idx="72">
                  <c:v>36.713999999999999</c:v>
                </c:pt>
                <c:pt idx="73">
                  <c:v>36.357999999999997</c:v>
                </c:pt>
                <c:pt idx="74">
                  <c:v>35.978999999999999</c:v>
                </c:pt>
                <c:pt idx="75">
                  <c:v>35.584000000000003</c:v>
                </c:pt>
                <c:pt idx="76">
                  <c:v>34.133000000000003</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1-8DFE-446F-8998-D3B3B1F63027}"/>
            </c:ext>
          </c:extLst>
        </c:ser>
        <c:ser>
          <c:idx val="2"/>
          <c:order val="2"/>
          <c:tx>
            <c:strRef>
              <c:f>Sheet1!$D$1</c:f>
              <c:strCache>
                <c:ptCount val="1"/>
                <c:pt idx="0">
                  <c:v>2009-6/2016 (N=4,118)</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96.32</c:v>
                </c:pt>
                <c:pt idx="2">
                  <c:v>94.905000000000001</c:v>
                </c:pt>
                <c:pt idx="3">
                  <c:v>93.924000000000007</c:v>
                </c:pt>
                <c:pt idx="4">
                  <c:v>93.191000000000003</c:v>
                </c:pt>
                <c:pt idx="5">
                  <c:v>92.38</c:v>
                </c:pt>
                <c:pt idx="6">
                  <c:v>92.1</c:v>
                </c:pt>
                <c:pt idx="7">
                  <c:v>91.488</c:v>
                </c:pt>
                <c:pt idx="8">
                  <c:v>90.77</c:v>
                </c:pt>
                <c:pt idx="9">
                  <c:v>90.23</c:v>
                </c:pt>
                <c:pt idx="10">
                  <c:v>89.637</c:v>
                </c:pt>
                <c:pt idx="11">
                  <c:v>89.144999999999996</c:v>
                </c:pt>
                <c:pt idx="12">
                  <c:v>88.647000000000006</c:v>
                </c:pt>
                <c:pt idx="13">
                  <c:v>86.915999999999997</c:v>
                </c:pt>
                <c:pt idx="14">
                  <c:v>85.251000000000005</c:v>
                </c:pt>
                <c:pt idx="15">
                  <c:v>83.846999999999994</c:v>
                </c:pt>
                <c:pt idx="16">
                  <c:v>82.584000000000003</c:v>
                </c:pt>
                <c:pt idx="17">
                  <c:v>81.137</c:v>
                </c:pt>
                <c:pt idx="18">
                  <c:v>79.457999999999998</c:v>
                </c:pt>
                <c:pt idx="19">
                  <c:v>78.262</c:v>
                </c:pt>
                <c:pt idx="20">
                  <c:v>77.27</c:v>
                </c:pt>
                <c:pt idx="21">
                  <c:v>76.070999999999998</c:v>
                </c:pt>
                <c:pt idx="22">
                  <c:v>74.906999999999996</c:v>
                </c:pt>
                <c:pt idx="23">
                  <c:v>74.022999999999996</c:v>
                </c:pt>
                <c:pt idx="24">
                  <c:v>73.259</c:v>
                </c:pt>
                <c:pt idx="25">
                  <c:v>72.608999999999995</c:v>
                </c:pt>
                <c:pt idx="26">
                  <c:v>71.531999999999996</c:v>
                </c:pt>
                <c:pt idx="27">
                  <c:v>70.186000000000007</c:v>
                </c:pt>
                <c:pt idx="28">
                  <c:v>69.37</c:v>
                </c:pt>
                <c:pt idx="29">
                  <c:v>68.447000000000003</c:v>
                </c:pt>
                <c:pt idx="30">
                  <c:v>67.602000000000004</c:v>
                </c:pt>
                <c:pt idx="31">
                  <c:v>66.802000000000007</c:v>
                </c:pt>
                <c:pt idx="32">
                  <c:v>66.387</c:v>
                </c:pt>
                <c:pt idx="33">
                  <c:v>65.200999999999993</c:v>
                </c:pt>
                <c:pt idx="34">
                  <c:v>64.33</c:v>
                </c:pt>
                <c:pt idx="35">
                  <c:v>63.222999999999999</c:v>
                </c:pt>
                <c:pt idx="36">
                  <c:v>61.768999999999998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numCache>
            </c:numRef>
          </c:yVal>
          <c:smooth val="0"/>
          <c:extLst>
            <c:ext xmlns:c16="http://schemas.microsoft.com/office/drawing/2014/chart" uri="{C3380CC4-5D6E-409C-BE32-E72D297353CC}">
              <c16:uniqueId val="{00000002-8DFE-446F-8998-D3B3B1F63027}"/>
            </c:ext>
          </c:extLst>
        </c:ser>
        <c:dLbls>
          <c:showLegendKey val="0"/>
          <c:showVal val="0"/>
          <c:showCatName val="0"/>
          <c:showSerName val="0"/>
          <c:showPercent val="0"/>
          <c:showBubbleSize val="0"/>
        </c:dLbls>
        <c:axId val="652970656"/>
        <c:axId val="652971048"/>
      </c:scatterChart>
      <c:valAx>
        <c:axId val="65297065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2971048"/>
        <c:crosses val="autoZero"/>
        <c:crossBetween val="midCat"/>
        <c:majorUnit val="1"/>
      </c:valAx>
      <c:valAx>
        <c:axId val="6529710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2970656"/>
        <c:crosses val="autoZero"/>
        <c:crossBetween val="midCat"/>
        <c:majorUnit val="25"/>
      </c:valAx>
      <c:spPr>
        <a:noFill/>
        <a:ln>
          <a:solidFill>
            <a:schemeClr val="bg2"/>
          </a:solidFill>
        </a:ln>
      </c:spPr>
    </c:plotArea>
    <c:legend>
      <c:legendPos val="r"/>
      <c:layout>
        <c:manualLayout>
          <c:xMode val="edge"/>
          <c:yMode val="edge"/>
          <c:x val="0.60897486818572455"/>
          <c:y val="3.2501968503937016E-2"/>
          <c:w val="0.35562690172577988"/>
          <c:h val="0.23028258967629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07406139449959E-2"/>
          <c:y val="2.8954382462755602E-2"/>
          <c:w val="0.88744356955380577"/>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(N=19,229)</c:v>
                </c:pt>
                <c:pt idx="1">
                  <c:v> </c:v>
                </c:pt>
                <c:pt idx="2">
                  <c:v>18-34 (N=2,331)</c:v>
                </c:pt>
                <c:pt idx="3">
                  <c:v>35-49 (N=2,825)</c:v>
                </c:pt>
                <c:pt idx="4">
                  <c:v>50-59 (N=5,552)</c:v>
                </c:pt>
                <c:pt idx="5">
                  <c:v>60-65 (N=5,199)</c:v>
                </c:pt>
                <c:pt idx="6">
                  <c:v>66+ (N=3,322)</c:v>
                </c:pt>
                <c:pt idx="7">
                  <c:v> </c:v>
                </c:pt>
                <c:pt idx="8">
                  <c:v>Female (N=8,046)</c:v>
                </c:pt>
                <c:pt idx="9">
                  <c:v>Male (N=11,183)</c:v>
                </c:pt>
              </c:strCache>
            </c:strRef>
          </c:cat>
          <c:val>
            <c:numRef>
              <c:f>Sheet1!$B$2:$B$11</c:f>
              <c:numCache>
                <c:formatCode>General</c:formatCode>
                <c:ptCount val="10"/>
                <c:pt idx="0">
                  <c:v>27.2973</c:v>
                </c:pt>
                <c:pt idx="1">
                  <c:v>0</c:v>
                </c:pt>
                <c:pt idx="2">
                  <c:v>31.788900000000002</c:v>
                </c:pt>
                <c:pt idx="3">
                  <c:v>26.619499999999999</c:v>
                </c:pt>
                <c:pt idx="4">
                  <c:v>27.845800000000001</c:v>
                </c:pt>
                <c:pt idx="5">
                  <c:v>25.543399999999998</c:v>
                </c:pt>
                <c:pt idx="6">
                  <c:v>26.5503</c:v>
                </c:pt>
                <c:pt idx="7">
                  <c:v>0</c:v>
                </c:pt>
                <c:pt idx="8">
                  <c:v>26.982399999999998</c:v>
                </c:pt>
                <c:pt idx="9">
                  <c:v>27.523900000000001</c:v>
                </c:pt>
              </c:numCache>
            </c:numRef>
          </c:val>
          <c:extLst>
            <c:ext xmlns:c16="http://schemas.microsoft.com/office/drawing/2014/chart" uri="{C3380CC4-5D6E-409C-BE32-E72D297353CC}">
              <c16:uniqueId val="{00000000-1345-443D-93B9-82B5233544E2}"/>
            </c:ext>
          </c:extLst>
        </c:ser>
        <c:dLbls>
          <c:showLegendKey val="0"/>
          <c:showVal val="0"/>
          <c:showCatName val="0"/>
          <c:showSerName val="0"/>
          <c:showPercent val="0"/>
          <c:showBubbleSize val="0"/>
        </c:dLbls>
        <c:gapWidth val="50"/>
        <c:overlap val="100"/>
        <c:axId val="652971832"/>
        <c:axId val="652972224"/>
      </c:barChart>
      <c:catAx>
        <c:axId val="65297183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652972224"/>
        <c:crosses val="autoZero"/>
        <c:auto val="1"/>
        <c:lblAlgn val="ctr"/>
        <c:lblOffset val="100"/>
        <c:tickLblSkip val="1"/>
        <c:noMultiLvlLbl val="0"/>
      </c:catAx>
      <c:valAx>
        <c:axId val="652972224"/>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2971832"/>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61679790026241E-2"/>
          <c:y val="2.8954382462755602E-2"/>
          <c:w val="0.88019719274221153"/>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(N=19,229)</c:v>
                </c:pt>
                <c:pt idx="1">
                  <c:v> </c:v>
                </c:pt>
                <c:pt idx="2">
                  <c:v>18-34 (N=2,331)</c:v>
                </c:pt>
                <c:pt idx="3">
                  <c:v>35-49 (N=2,825)</c:v>
                </c:pt>
                <c:pt idx="4">
                  <c:v>50-59 (N=5,552)</c:v>
                </c:pt>
                <c:pt idx="5">
                  <c:v>60-65 (N=5,199)</c:v>
                </c:pt>
                <c:pt idx="6">
                  <c:v>66+ (N=3,322)</c:v>
                </c:pt>
                <c:pt idx="7">
                  <c:v> </c:v>
                </c:pt>
                <c:pt idx="8">
                  <c:v>Female (N=8,046)</c:v>
                </c:pt>
                <c:pt idx="9">
                  <c:v>Male (N=11,183)</c:v>
                </c:pt>
              </c:strCache>
            </c:strRef>
          </c:cat>
          <c:val>
            <c:numRef>
              <c:f>Sheet1!$B$2:$B$11</c:f>
              <c:numCache>
                <c:formatCode>General</c:formatCode>
                <c:ptCount val="10"/>
                <c:pt idx="0">
                  <c:v>30.838799999999999</c:v>
                </c:pt>
                <c:pt idx="1">
                  <c:v>0</c:v>
                </c:pt>
                <c:pt idx="2">
                  <c:v>35.135100000000001</c:v>
                </c:pt>
                <c:pt idx="3">
                  <c:v>30.584099999999999</c:v>
                </c:pt>
                <c:pt idx="4">
                  <c:v>31.231999999999999</c:v>
                </c:pt>
                <c:pt idx="5">
                  <c:v>29.1402</c:v>
                </c:pt>
                <c:pt idx="6">
                  <c:v>30.042100000000001</c:v>
                </c:pt>
                <c:pt idx="7">
                  <c:v>0</c:v>
                </c:pt>
                <c:pt idx="8">
                  <c:v>30.4251</c:v>
                </c:pt>
                <c:pt idx="9">
                  <c:v>31.136500000000002</c:v>
                </c:pt>
              </c:numCache>
            </c:numRef>
          </c:val>
          <c:extLst>
            <c:ext xmlns:c16="http://schemas.microsoft.com/office/drawing/2014/chart" uri="{C3380CC4-5D6E-409C-BE32-E72D297353CC}">
              <c16:uniqueId val="{00000000-3787-483C-9203-3BD646216E48}"/>
            </c:ext>
          </c:extLst>
        </c:ser>
        <c:dLbls>
          <c:showLegendKey val="0"/>
          <c:showVal val="0"/>
          <c:showCatName val="0"/>
          <c:showSerName val="0"/>
          <c:showPercent val="0"/>
          <c:showBubbleSize val="0"/>
        </c:dLbls>
        <c:gapWidth val="50"/>
        <c:overlap val="100"/>
        <c:axId val="652973400"/>
        <c:axId val="653899632"/>
      </c:barChart>
      <c:catAx>
        <c:axId val="65297340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653899632"/>
        <c:crosses val="autoZero"/>
        <c:auto val="1"/>
        <c:lblAlgn val="ctr"/>
        <c:lblOffset val="100"/>
        <c:tickLblSkip val="1"/>
        <c:noMultiLvlLbl val="0"/>
      </c:catAx>
      <c:valAx>
        <c:axId val="653899632"/>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2973400"/>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2.8954382462755602E-2"/>
          <c:w val="0.90516352847198456"/>
          <c:h val="0.7493000231588699"/>
        </c:manualLayout>
      </c:layout>
      <c:barChart>
        <c:barDir val="col"/>
        <c:grouping val="clustered"/>
        <c:varyColors val="0"/>
        <c:ser>
          <c:idx val="0"/>
          <c:order val="0"/>
          <c:tx>
            <c:strRef>
              <c:f>Sheet1!$B$1</c:f>
              <c:strCache>
                <c:ptCount val="1"/>
                <c:pt idx="0">
                  <c:v>Primary (N=18,495)</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Sheet1!$B$2:$B$11</c:f>
              <c:numCache>
                <c:formatCode>General</c:formatCode>
                <c:ptCount val="10"/>
                <c:pt idx="0">
                  <c:v>27.299299999999999</c:v>
                </c:pt>
                <c:pt idx="1">
                  <c:v>0</c:v>
                </c:pt>
                <c:pt idx="2">
                  <c:v>31.692499999999999</c:v>
                </c:pt>
                <c:pt idx="3">
                  <c:v>26.988299999999999</c:v>
                </c:pt>
                <c:pt idx="4">
                  <c:v>27.7788</c:v>
                </c:pt>
                <c:pt idx="5">
                  <c:v>25.571300000000001</c:v>
                </c:pt>
                <c:pt idx="6">
                  <c:v>26.578800000000001</c:v>
                </c:pt>
                <c:pt idx="7">
                  <c:v>0</c:v>
                </c:pt>
                <c:pt idx="8">
                  <c:v>26.992000000000001</c:v>
                </c:pt>
                <c:pt idx="9">
                  <c:v>27.518799999999999</c:v>
                </c:pt>
              </c:numCache>
            </c:numRef>
          </c:val>
          <c:extLst>
            <c:ext xmlns:c16="http://schemas.microsoft.com/office/drawing/2014/chart" uri="{C3380CC4-5D6E-409C-BE32-E72D297353CC}">
              <c16:uniqueId val="{00000000-8002-4B61-AF68-4489DECAE978}"/>
            </c:ext>
          </c:extLst>
        </c:ser>
        <c:ser>
          <c:idx val="1"/>
          <c:order val="1"/>
          <c:tx>
            <c:strRef>
              <c:f>Sheet1!$C$1</c:f>
              <c:strCache>
                <c:ptCount val="1"/>
                <c:pt idx="0">
                  <c:v>First Retransplant (N=719)</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Sheet1!$C$2:$C$11</c:f>
              <c:numCache>
                <c:formatCode>General</c:formatCode>
                <c:ptCount val="10"/>
                <c:pt idx="0">
                  <c:v>27.3992</c:v>
                </c:pt>
                <c:pt idx="1">
                  <c:v>0</c:v>
                </c:pt>
                <c:pt idx="2">
                  <c:v>33.854199999999999</c:v>
                </c:pt>
                <c:pt idx="3">
                  <c:v>20.710100000000001</c:v>
                </c:pt>
                <c:pt idx="4">
                  <c:v>30.1676</c:v>
                </c:pt>
                <c:pt idx="5">
                  <c:v>23.966899999999999</c:v>
                </c:pt>
                <c:pt idx="6">
                  <c:v>24.137899999999998</c:v>
                </c:pt>
                <c:pt idx="7">
                  <c:v>0</c:v>
                </c:pt>
                <c:pt idx="8">
                  <c:v>27.083300000000001</c:v>
                </c:pt>
                <c:pt idx="9">
                  <c:v>27.676200000000001</c:v>
                </c:pt>
              </c:numCache>
            </c:numRef>
          </c:val>
          <c:extLst>
            <c:ext xmlns:c16="http://schemas.microsoft.com/office/drawing/2014/chart" uri="{C3380CC4-5D6E-409C-BE32-E72D297353CC}">
              <c16:uniqueId val="{00000001-8002-4B61-AF68-4489DECAE978}"/>
            </c:ext>
          </c:extLst>
        </c:ser>
        <c:dLbls>
          <c:showLegendKey val="0"/>
          <c:showVal val="0"/>
          <c:showCatName val="0"/>
          <c:showSerName val="0"/>
          <c:showPercent val="0"/>
          <c:showBubbleSize val="0"/>
        </c:dLbls>
        <c:gapWidth val="50"/>
        <c:axId val="653902376"/>
        <c:axId val="653902768"/>
      </c:barChart>
      <c:catAx>
        <c:axId val="653902376"/>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53902768"/>
        <c:crosses val="autoZero"/>
        <c:auto val="1"/>
        <c:lblAlgn val="ctr"/>
        <c:lblOffset val="100"/>
        <c:noMultiLvlLbl val="0"/>
      </c:catAx>
      <c:valAx>
        <c:axId val="653902768"/>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3902376"/>
        <c:crosses val="autoZero"/>
        <c:crossBetween val="between"/>
        <c:majorUnit val="10"/>
      </c:valAx>
      <c:spPr>
        <a:noFill/>
        <a:ln>
          <a:solidFill>
            <a:schemeClr val="bg2"/>
          </a:solidFill>
        </a:ln>
      </c:spPr>
    </c:plotArea>
    <c:legend>
      <c:legendPos val="t"/>
      <c:layout>
        <c:manualLayout>
          <c:xMode val="edge"/>
          <c:yMode val="edge"/>
          <c:x val="0.15682015291566814"/>
          <c:y val="4.4117647058823532E-2"/>
          <c:w val="0.77290539769485322"/>
          <c:h val="8.7235988883742482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54216592491162E-2"/>
          <c:y val="2.8954382462755602E-2"/>
          <c:w val="0.9080620791966223"/>
          <c:h val="0.7493000231588699"/>
        </c:manualLayout>
      </c:layout>
      <c:barChart>
        <c:barDir val="col"/>
        <c:grouping val="clustered"/>
        <c:varyColors val="0"/>
        <c:ser>
          <c:idx val="0"/>
          <c:order val="0"/>
          <c:tx>
            <c:strRef>
              <c:f>Sheet1!$B$1</c:f>
              <c:strCache>
                <c:ptCount val="1"/>
                <c:pt idx="0">
                  <c:v>Primary (N=18,495)</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Sheet1!$B$2:$B$11</c:f>
              <c:numCache>
                <c:formatCode>General</c:formatCode>
                <c:ptCount val="10"/>
                <c:pt idx="0">
                  <c:v>30.8354</c:v>
                </c:pt>
                <c:pt idx="1">
                  <c:v>0</c:v>
                </c:pt>
                <c:pt idx="2">
                  <c:v>35.067999999999998</c:v>
                </c:pt>
                <c:pt idx="3">
                  <c:v>30.946100000000001</c:v>
                </c:pt>
                <c:pt idx="4">
                  <c:v>31.148800000000001</c:v>
                </c:pt>
                <c:pt idx="5">
                  <c:v>29.176500000000001</c:v>
                </c:pt>
                <c:pt idx="6">
                  <c:v>30.042899999999999</c:v>
                </c:pt>
                <c:pt idx="7">
                  <c:v>0</c:v>
                </c:pt>
                <c:pt idx="8">
                  <c:v>30.430800000000001</c:v>
                </c:pt>
                <c:pt idx="9">
                  <c:v>31.124300000000002</c:v>
                </c:pt>
              </c:numCache>
            </c:numRef>
          </c:val>
          <c:extLst>
            <c:ext xmlns:c16="http://schemas.microsoft.com/office/drawing/2014/chart" uri="{C3380CC4-5D6E-409C-BE32-E72D297353CC}">
              <c16:uniqueId val="{00000000-15CA-4AC8-ABA5-77BA07AD242E}"/>
            </c:ext>
          </c:extLst>
        </c:ser>
        <c:ser>
          <c:idx val="1"/>
          <c:order val="1"/>
          <c:tx>
            <c:strRef>
              <c:f>Sheet1!$C$1</c:f>
              <c:strCache>
                <c:ptCount val="1"/>
                <c:pt idx="0">
                  <c:v>First Retransplant (N=719)</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1">
                  <c:v> </c:v>
                </c:pt>
                <c:pt idx="2">
                  <c:v>18-34</c:v>
                </c:pt>
                <c:pt idx="3">
                  <c:v>35-49</c:v>
                </c:pt>
                <c:pt idx="4">
                  <c:v>50-59</c:v>
                </c:pt>
                <c:pt idx="5">
                  <c:v>60-65</c:v>
                </c:pt>
                <c:pt idx="6">
                  <c:v>66+</c:v>
                </c:pt>
                <c:pt idx="7">
                  <c:v> </c:v>
                </c:pt>
                <c:pt idx="8">
                  <c:v>Female</c:v>
                </c:pt>
                <c:pt idx="9">
                  <c:v>Male</c:v>
                </c:pt>
              </c:strCache>
            </c:strRef>
          </c:cat>
          <c:val>
            <c:numRef>
              <c:f>Sheet1!$C$2:$C$11</c:f>
              <c:numCache>
                <c:formatCode>General</c:formatCode>
                <c:ptCount val="10"/>
                <c:pt idx="0">
                  <c:v>31.154399999999999</c:v>
                </c:pt>
                <c:pt idx="1">
                  <c:v>0</c:v>
                </c:pt>
                <c:pt idx="2">
                  <c:v>36.979199999999999</c:v>
                </c:pt>
                <c:pt idx="3">
                  <c:v>24.8521</c:v>
                </c:pt>
                <c:pt idx="4">
                  <c:v>34.078200000000002</c:v>
                </c:pt>
                <c:pt idx="5">
                  <c:v>27.2727</c:v>
                </c:pt>
                <c:pt idx="6">
                  <c:v>29.310300000000002</c:v>
                </c:pt>
                <c:pt idx="7">
                  <c:v>0</c:v>
                </c:pt>
                <c:pt idx="8">
                  <c:v>30.654800000000002</c:v>
                </c:pt>
                <c:pt idx="9">
                  <c:v>31.592700000000001</c:v>
                </c:pt>
              </c:numCache>
            </c:numRef>
          </c:val>
          <c:extLst>
            <c:ext xmlns:c16="http://schemas.microsoft.com/office/drawing/2014/chart" uri="{C3380CC4-5D6E-409C-BE32-E72D297353CC}">
              <c16:uniqueId val="{00000001-15CA-4AC8-ABA5-77BA07AD242E}"/>
            </c:ext>
          </c:extLst>
        </c:ser>
        <c:dLbls>
          <c:showLegendKey val="0"/>
          <c:showVal val="0"/>
          <c:showCatName val="0"/>
          <c:showSerName val="0"/>
          <c:showPercent val="0"/>
          <c:showBubbleSize val="0"/>
        </c:dLbls>
        <c:gapWidth val="50"/>
        <c:axId val="655087664"/>
        <c:axId val="655088056"/>
      </c:barChart>
      <c:catAx>
        <c:axId val="655087664"/>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55088056"/>
        <c:crosses val="autoZero"/>
        <c:auto val="1"/>
        <c:lblAlgn val="ctr"/>
        <c:lblOffset val="100"/>
        <c:noMultiLvlLbl val="0"/>
      </c:catAx>
      <c:valAx>
        <c:axId val="655088056"/>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5087664"/>
        <c:crosses val="autoZero"/>
        <c:crossBetween val="between"/>
        <c:majorUnit val="10"/>
      </c:valAx>
      <c:spPr>
        <a:noFill/>
        <a:ln>
          <a:solidFill>
            <a:schemeClr val="bg2"/>
          </a:solidFill>
        </a:ln>
      </c:spPr>
    </c:plotArea>
    <c:legend>
      <c:legendPos val="t"/>
      <c:layout>
        <c:manualLayout>
          <c:xMode val="edge"/>
          <c:yMode val="edge"/>
          <c:x val="0.15682015291566814"/>
          <c:y val="4.4117647058823532E-2"/>
          <c:w val="0.77290539769485322"/>
          <c:h val="8.7235988883742482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D(-)/R(-) (N=3,509)</c:v>
                </c:pt>
              </c:strCache>
            </c:strRef>
          </c:tx>
          <c:spPr>
            <a:ln w="41275">
              <a:solidFill>
                <a:srgbClr val="00B0F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Sheet1!$B$2:$B$28</c:f>
              <c:numCache>
                <c:formatCode>General</c:formatCode>
                <c:ptCount val="27"/>
                <c:pt idx="0">
                  <c:v>100</c:v>
                </c:pt>
                <c:pt idx="1">
                  <c:v>97.114999999999995</c:v>
                </c:pt>
                <c:pt idx="2">
                  <c:v>95.504000000000005</c:v>
                </c:pt>
                <c:pt idx="3">
                  <c:v>94.06</c:v>
                </c:pt>
                <c:pt idx="4">
                  <c:v>92.902000000000001</c:v>
                </c:pt>
                <c:pt idx="5">
                  <c:v>92.004000000000005</c:v>
                </c:pt>
                <c:pt idx="6">
                  <c:v>91.191000000000003</c:v>
                </c:pt>
                <c:pt idx="7">
                  <c:v>90.61</c:v>
                </c:pt>
                <c:pt idx="8">
                  <c:v>90.116</c:v>
                </c:pt>
                <c:pt idx="9">
                  <c:v>89.563000000000002</c:v>
                </c:pt>
                <c:pt idx="10">
                  <c:v>89.009</c:v>
                </c:pt>
                <c:pt idx="11">
                  <c:v>88.28</c:v>
                </c:pt>
                <c:pt idx="12">
                  <c:v>87.661000000000001</c:v>
                </c:pt>
                <c:pt idx="13">
                  <c:v>87.049000000000007</c:v>
                </c:pt>
                <c:pt idx="14">
                  <c:v>86.177000000000007</c:v>
                </c:pt>
                <c:pt idx="15">
                  <c:v>85.334000000000003</c:v>
                </c:pt>
                <c:pt idx="16">
                  <c:v>80.105000000000004</c:v>
                </c:pt>
                <c:pt idx="17">
                  <c:v>73.415999999999997</c:v>
                </c:pt>
                <c:pt idx="18">
                  <c:v>67.176000000000002</c:v>
                </c:pt>
                <c:pt idx="19">
                  <c:v>61.75</c:v>
                </c:pt>
                <c:pt idx="20">
                  <c:v>55.518000000000001</c:v>
                </c:pt>
                <c:pt idx="21">
                  <c:v>50.12</c:v>
                </c:pt>
                <c:pt idx="22">
                  <c:v>45.48</c:v>
                </c:pt>
                <c:pt idx="23">
                  <c:v>41.865000000000002</c:v>
                </c:pt>
                <c:pt idx="24">
                  <c:v>36.762</c:v>
                </c:pt>
                <c:pt idx="25">
                  <c:v>33.691000000000003</c:v>
                </c:pt>
                <c:pt idx="26">
                  <c:v>27.847000000000001</c:v>
                </c:pt>
              </c:numCache>
            </c:numRef>
          </c:yVal>
          <c:smooth val="0"/>
          <c:extLst>
            <c:ext xmlns:c16="http://schemas.microsoft.com/office/drawing/2014/chart" uri="{C3380CC4-5D6E-409C-BE32-E72D297353CC}">
              <c16:uniqueId val="{00000000-0432-489C-A895-75C5297B6CE7}"/>
            </c:ext>
          </c:extLst>
        </c:ser>
        <c:ser>
          <c:idx val="1"/>
          <c:order val="1"/>
          <c:tx>
            <c:strRef>
              <c:f>Sheet1!$C$1</c:f>
              <c:strCache>
                <c:ptCount val="1"/>
                <c:pt idx="0">
                  <c:v>D(-)/R(+) (N=4,272)</c:v>
                </c:pt>
              </c:strCache>
            </c:strRef>
          </c:tx>
          <c:spPr>
            <a:ln w="41275">
              <a:solidFill>
                <a:srgbClr val="00B05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Sheet1!$C$2:$C$28</c:f>
              <c:numCache>
                <c:formatCode>General</c:formatCode>
                <c:ptCount val="27"/>
                <c:pt idx="0">
                  <c:v>100</c:v>
                </c:pt>
                <c:pt idx="1">
                  <c:v>96.271000000000001</c:v>
                </c:pt>
                <c:pt idx="2">
                  <c:v>94.216999999999999</c:v>
                </c:pt>
                <c:pt idx="3">
                  <c:v>93.364000000000004</c:v>
                </c:pt>
                <c:pt idx="4">
                  <c:v>92.200999999999993</c:v>
                </c:pt>
                <c:pt idx="5">
                  <c:v>91.344999999999999</c:v>
                </c:pt>
                <c:pt idx="6">
                  <c:v>90.465000000000003</c:v>
                </c:pt>
                <c:pt idx="7">
                  <c:v>89.465000000000003</c:v>
                </c:pt>
                <c:pt idx="8">
                  <c:v>88.748999999999995</c:v>
                </c:pt>
                <c:pt idx="9">
                  <c:v>88.057000000000002</c:v>
                </c:pt>
                <c:pt idx="10">
                  <c:v>87.507000000000005</c:v>
                </c:pt>
                <c:pt idx="11">
                  <c:v>86.786000000000001</c:v>
                </c:pt>
                <c:pt idx="12">
                  <c:v>86.108000000000004</c:v>
                </c:pt>
                <c:pt idx="13">
                  <c:v>85.194999999999993</c:v>
                </c:pt>
                <c:pt idx="14">
                  <c:v>84.268000000000001</c:v>
                </c:pt>
                <c:pt idx="15">
                  <c:v>83.647999999999996</c:v>
                </c:pt>
                <c:pt idx="16">
                  <c:v>77.802000000000007</c:v>
                </c:pt>
                <c:pt idx="17">
                  <c:v>70.105999999999995</c:v>
                </c:pt>
                <c:pt idx="18">
                  <c:v>63.655000000000001</c:v>
                </c:pt>
                <c:pt idx="19">
                  <c:v>56.823</c:v>
                </c:pt>
                <c:pt idx="20">
                  <c:v>51.746000000000002</c:v>
                </c:pt>
                <c:pt idx="21">
                  <c:v>46.817</c:v>
                </c:pt>
                <c:pt idx="22">
                  <c:v>41.097999999999999</c:v>
                </c:pt>
                <c:pt idx="23">
                  <c:v>36.503</c:v>
                </c:pt>
                <c:pt idx="24">
                  <c:v>31.45</c:v>
                </c:pt>
                <c:pt idx="25">
                  <c:v>27.016999999999999</c:v>
                </c:pt>
                <c:pt idx="26">
                  <c:v>21.895</c:v>
                </c:pt>
              </c:numCache>
            </c:numRef>
          </c:yVal>
          <c:smooth val="0"/>
          <c:extLst>
            <c:ext xmlns:c16="http://schemas.microsoft.com/office/drawing/2014/chart" uri="{C3380CC4-5D6E-409C-BE32-E72D297353CC}">
              <c16:uniqueId val="{00000001-0432-489C-A895-75C5297B6CE7}"/>
            </c:ext>
          </c:extLst>
        </c:ser>
        <c:ser>
          <c:idx val="2"/>
          <c:order val="2"/>
          <c:tx>
            <c:strRef>
              <c:f>Sheet1!$D$1</c:f>
              <c:strCache>
                <c:ptCount val="1"/>
                <c:pt idx="0">
                  <c:v>D(+)/R(-) (N=5,212)</c:v>
                </c:pt>
              </c:strCache>
            </c:strRef>
          </c:tx>
          <c:spPr>
            <a:ln w="41275">
              <a:solidFill>
                <a:srgbClr val="FF00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Sheet1!$D$2:$D$28</c:f>
              <c:numCache>
                <c:formatCode>General</c:formatCode>
                <c:ptCount val="27"/>
                <c:pt idx="0">
                  <c:v>100</c:v>
                </c:pt>
                <c:pt idx="1">
                  <c:v>96.442999999999998</c:v>
                </c:pt>
                <c:pt idx="2">
                  <c:v>94.778999999999996</c:v>
                </c:pt>
                <c:pt idx="3">
                  <c:v>93.634</c:v>
                </c:pt>
                <c:pt idx="4">
                  <c:v>92.409000000000006</c:v>
                </c:pt>
                <c:pt idx="5">
                  <c:v>91.180999999999997</c:v>
                </c:pt>
                <c:pt idx="6">
                  <c:v>90.129000000000005</c:v>
                </c:pt>
                <c:pt idx="7">
                  <c:v>89.132999999999996</c:v>
                </c:pt>
                <c:pt idx="8">
                  <c:v>88.018000000000001</c:v>
                </c:pt>
                <c:pt idx="9">
                  <c:v>87.117999999999995</c:v>
                </c:pt>
                <c:pt idx="10">
                  <c:v>86.058999999999997</c:v>
                </c:pt>
                <c:pt idx="11">
                  <c:v>85.370999999999995</c:v>
                </c:pt>
                <c:pt idx="12">
                  <c:v>84.638000000000005</c:v>
                </c:pt>
                <c:pt idx="13">
                  <c:v>83.475999999999999</c:v>
                </c:pt>
                <c:pt idx="14">
                  <c:v>82.167000000000002</c:v>
                </c:pt>
                <c:pt idx="15">
                  <c:v>81.191999999999993</c:v>
                </c:pt>
                <c:pt idx="16">
                  <c:v>73.875</c:v>
                </c:pt>
                <c:pt idx="17">
                  <c:v>65.268000000000001</c:v>
                </c:pt>
                <c:pt idx="18">
                  <c:v>58.320999999999998</c:v>
                </c:pt>
                <c:pt idx="19">
                  <c:v>52.213000000000001</c:v>
                </c:pt>
                <c:pt idx="20">
                  <c:v>46.411999999999999</c:v>
                </c:pt>
                <c:pt idx="21">
                  <c:v>41.145000000000003</c:v>
                </c:pt>
                <c:pt idx="22">
                  <c:v>36.555</c:v>
                </c:pt>
                <c:pt idx="23">
                  <c:v>31.98</c:v>
                </c:pt>
                <c:pt idx="24">
                  <c:v>28.939</c:v>
                </c:pt>
                <c:pt idx="25">
                  <c:v>26.135999999999999</c:v>
                </c:pt>
                <c:pt idx="26">
                  <c:v>22.047000000000001</c:v>
                </c:pt>
              </c:numCache>
            </c:numRef>
          </c:yVal>
          <c:smooth val="0"/>
          <c:extLst>
            <c:ext xmlns:c16="http://schemas.microsoft.com/office/drawing/2014/chart" uri="{C3380CC4-5D6E-409C-BE32-E72D297353CC}">
              <c16:uniqueId val="{00000002-0432-489C-A895-75C5297B6CE7}"/>
            </c:ext>
          </c:extLst>
        </c:ser>
        <c:ser>
          <c:idx val="3"/>
          <c:order val="3"/>
          <c:tx>
            <c:strRef>
              <c:f>Sheet1!$E$1</c:f>
              <c:strCache>
                <c:ptCount val="1"/>
                <c:pt idx="0">
                  <c:v>D(+)/R(+) (N=7,559)</c:v>
                </c:pt>
              </c:strCache>
            </c:strRef>
          </c:tx>
          <c:spPr>
            <a:ln w="41275">
              <a:solidFill>
                <a:srgbClr val="9966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pt idx="24">
                  <c:v>10</c:v>
                </c:pt>
                <c:pt idx="25">
                  <c:v>11</c:v>
                </c:pt>
                <c:pt idx="26">
                  <c:v>12</c:v>
                </c:pt>
              </c:numCache>
            </c:numRef>
          </c:xVal>
          <c:yVal>
            <c:numRef>
              <c:f>Sheet1!$E$2:$E$28</c:f>
              <c:numCache>
                <c:formatCode>General</c:formatCode>
                <c:ptCount val="27"/>
                <c:pt idx="0">
                  <c:v>100</c:v>
                </c:pt>
                <c:pt idx="1">
                  <c:v>96.063999999999993</c:v>
                </c:pt>
                <c:pt idx="2">
                  <c:v>94.429000000000002</c:v>
                </c:pt>
                <c:pt idx="3">
                  <c:v>93.162999999999997</c:v>
                </c:pt>
                <c:pt idx="4">
                  <c:v>92.257000000000005</c:v>
                </c:pt>
                <c:pt idx="5">
                  <c:v>91.201999999999998</c:v>
                </c:pt>
                <c:pt idx="6">
                  <c:v>90.373000000000005</c:v>
                </c:pt>
                <c:pt idx="7">
                  <c:v>89.275999999999996</c:v>
                </c:pt>
                <c:pt idx="8">
                  <c:v>88.230999999999995</c:v>
                </c:pt>
                <c:pt idx="9">
                  <c:v>87.52</c:v>
                </c:pt>
                <c:pt idx="10">
                  <c:v>86.484999999999999</c:v>
                </c:pt>
                <c:pt idx="11">
                  <c:v>85.757000000000005</c:v>
                </c:pt>
                <c:pt idx="12">
                  <c:v>84.902000000000001</c:v>
                </c:pt>
                <c:pt idx="13">
                  <c:v>84.025999999999996</c:v>
                </c:pt>
                <c:pt idx="14">
                  <c:v>83.34</c:v>
                </c:pt>
                <c:pt idx="15">
                  <c:v>82.478999999999999</c:v>
                </c:pt>
                <c:pt idx="16">
                  <c:v>76.093000000000004</c:v>
                </c:pt>
                <c:pt idx="17">
                  <c:v>68.03</c:v>
                </c:pt>
                <c:pt idx="18">
                  <c:v>60.866</c:v>
                </c:pt>
                <c:pt idx="19">
                  <c:v>54.182000000000002</c:v>
                </c:pt>
                <c:pt idx="20">
                  <c:v>48.548999999999999</c:v>
                </c:pt>
                <c:pt idx="21">
                  <c:v>42.805</c:v>
                </c:pt>
                <c:pt idx="22">
                  <c:v>37.972999999999999</c:v>
                </c:pt>
                <c:pt idx="23">
                  <c:v>33.479999999999997</c:v>
                </c:pt>
                <c:pt idx="24">
                  <c:v>29.227</c:v>
                </c:pt>
                <c:pt idx="25">
                  <c:v>24.83</c:v>
                </c:pt>
                <c:pt idx="26">
                  <c:v>20.756</c:v>
                </c:pt>
              </c:numCache>
            </c:numRef>
          </c:yVal>
          <c:smooth val="0"/>
          <c:extLst>
            <c:ext xmlns:c16="http://schemas.microsoft.com/office/drawing/2014/chart" uri="{C3380CC4-5D6E-409C-BE32-E72D297353CC}">
              <c16:uniqueId val="{00000003-0432-489C-A895-75C5297B6CE7}"/>
            </c:ext>
          </c:extLst>
        </c:ser>
        <c:dLbls>
          <c:showLegendKey val="0"/>
          <c:showVal val="0"/>
          <c:showCatName val="0"/>
          <c:showSerName val="0"/>
          <c:showPercent val="0"/>
          <c:showBubbleSize val="0"/>
        </c:dLbls>
        <c:axId val="655089232"/>
        <c:axId val="655089624"/>
      </c:scatterChart>
      <c:valAx>
        <c:axId val="655089232"/>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5089624"/>
        <c:crosses val="autoZero"/>
        <c:crossBetween val="midCat"/>
        <c:majorUnit val="1"/>
      </c:valAx>
      <c:valAx>
        <c:axId val="6550896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089232"/>
        <c:crosses val="autoZero"/>
        <c:crossBetween val="midCat"/>
        <c:majorUnit val="25"/>
      </c:valAx>
      <c:spPr>
        <a:noFill/>
        <a:ln>
          <a:solidFill>
            <a:schemeClr val="bg2"/>
          </a:solidFill>
        </a:ln>
      </c:spPr>
    </c:plotArea>
    <c:legend>
      <c:legendPos val="r"/>
      <c:layout>
        <c:manualLayout>
          <c:xMode val="edge"/>
          <c:yMode val="edge"/>
          <c:x val="0.47623150535386616"/>
          <c:y val="5.024384048768097E-2"/>
          <c:w val="0.47994843564908363"/>
          <c:h val="0.158426043518753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2005-2008</c:v>
                </c:pt>
                <c:pt idx="1">
                  <c:v>2009-2012</c:v>
                </c:pt>
                <c:pt idx="2">
                  <c:v>2013-6/2017</c:v>
                </c:pt>
              </c:strCache>
            </c:strRef>
          </c:cat>
          <c:val>
            <c:numRef>
              <c:f>Sheet1!$B$2:$D$2</c:f>
              <c:numCache>
                <c:formatCode>General</c:formatCode>
                <c:ptCount val="3"/>
                <c:pt idx="0">
                  <c:v>7.0978000000000003</c:v>
                </c:pt>
                <c:pt idx="1">
                  <c:v>6.5034000000000001</c:v>
                </c:pt>
                <c:pt idx="2">
                  <c:v>4.1231999999999998</c:v>
                </c:pt>
              </c:numCache>
            </c:numRef>
          </c:val>
          <c:extLst>
            <c:ext xmlns:c16="http://schemas.microsoft.com/office/drawing/2014/chart" uri="{C3380CC4-5D6E-409C-BE32-E72D297353CC}">
              <c16:uniqueId val="{00000000-42A6-473C-9D3D-2D25A794CF38}"/>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2005-2008</c:v>
                </c:pt>
                <c:pt idx="1">
                  <c:v>2009-2012</c:v>
                </c:pt>
                <c:pt idx="2">
                  <c:v>2013-6/2017</c:v>
                </c:pt>
              </c:strCache>
            </c:strRef>
          </c:cat>
          <c:val>
            <c:numRef>
              <c:f>Sheet1!$B$3:$D$3</c:f>
              <c:numCache>
                <c:formatCode>General</c:formatCode>
                <c:ptCount val="3"/>
                <c:pt idx="0">
                  <c:v>15.084899999999999</c:v>
                </c:pt>
                <c:pt idx="1">
                  <c:v>14.2117</c:v>
                </c:pt>
                <c:pt idx="2">
                  <c:v>12.901</c:v>
                </c:pt>
              </c:numCache>
            </c:numRef>
          </c:val>
          <c:extLst>
            <c:ext xmlns:c16="http://schemas.microsoft.com/office/drawing/2014/chart" uri="{C3380CC4-5D6E-409C-BE32-E72D297353CC}">
              <c16:uniqueId val="{00000001-42A6-473C-9D3D-2D25A794CF38}"/>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2005-2008</c:v>
                </c:pt>
                <c:pt idx="1">
                  <c:v>2009-2012</c:v>
                </c:pt>
                <c:pt idx="2">
                  <c:v>2013-6/2017</c:v>
                </c:pt>
              </c:strCache>
            </c:strRef>
          </c:cat>
          <c:val>
            <c:numRef>
              <c:f>Sheet1!$B$4:$D$4</c:f>
              <c:numCache>
                <c:formatCode>General</c:formatCode>
                <c:ptCount val="3"/>
                <c:pt idx="0">
                  <c:v>19.709</c:v>
                </c:pt>
                <c:pt idx="1">
                  <c:v>20.041499999999999</c:v>
                </c:pt>
                <c:pt idx="2">
                  <c:v>20.0748</c:v>
                </c:pt>
              </c:numCache>
            </c:numRef>
          </c:val>
          <c:extLst>
            <c:ext xmlns:c16="http://schemas.microsoft.com/office/drawing/2014/chart" uri="{C3380CC4-5D6E-409C-BE32-E72D297353CC}">
              <c16:uniqueId val="{00000002-42A6-473C-9D3D-2D25A794CF38}"/>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2005-2008</c:v>
                </c:pt>
                <c:pt idx="1">
                  <c:v>2009-2012</c:v>
                </c:pt>
                <c:pt idx="2">
                  <c:v>2013-6/2017</c:v>
                </c:pt>
              </c:strCache>
            </c:strRef>
          </c:cat>
          <c:val>
            <c:numRef>
              <c:f>Sheet1!$B$5:$D$5</c:f>
              <c:numCache>
                <c:formatCode>General</c:formatCode>
                <c:ptCount val="3"/>
                <c:pt idx="0">
                  <c:v>21.9725</c:v>
                </c:pt>
                <c:pt idx="1">
                  <c:v>22.3993</c:v>
                </c:pt>
                <c:pt idx="2">
                  <c:v>25.0246</c:v>
                </c:pt>
              </c:numCache>
            </c:numRef>
          </c:val>
          <c:extLst>
            <c:ext xmlns:c16="http://schemas.microsoft.com/office/drawing/2014/chart" uri="{C3380CC4-5D6E-409C-BE32-E72D297353CC}">
              <c16:uniqueId val="{00000003-42A6-473C-9D3D-2D25A794CF38}"/>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2005-2008</c:v>
                </c:pt>
                <c:pt idx="1">
                  <c:v>2009-2012</c:v>
                </c:pt>
                <c:pt idx="2">
                  <c:v>2013-6/2017</c:v>
                </c:pt>
              </c:strCache>
            </c:strRef>
          </c:cat>
          <c:val>
            <c:numRef>
              <c:f>Sheet1!$B$6:$D$6</c:f>
              <c:numCache>
                <c:formatCode>General</c:formatCode>
                <c:ptCount val="3"/>
                <c:pt idx="0">
                  <c:v>12.0291</c:v>
                </c:pt>
                <c:pt idx="1">
                  <c:v>11.607699999999999</c:v>
                </c:pt>
                <c:pt idx="2">
                  <c:v>12.281000000000001</c:v>
                </c:pt>
              </c:numCache>
            </c:numRef>
          </c:val>
          <c:extLst>
            <c:ext xmlns:c16="http://schemas.microsoft.com/office/drawing/2014/chart" uri="{C3380CC4-5D6E-409C-BE32-E72D297353CC}">
              <c16:uniqueId val="{00000004-42A6-473C-9D3D-2D25A794CF38}"/>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2005-2008</c:v>
                </c:pt>
                <c:pt idx="1">
                  <c:v>2009-2012</c:v>
                </c:pt>
                <c:pt idx="2">
                  <c:v>2013-6/2017</c:v>
                </c:pt>
              </c:strCache>
            </c:strRef>
          </c:cat>
          <c:val>
            <c:numRef>
              <c:f>Sheet1!$B$7:$D$7</c:f>
              <c:numCache>
                <c:formatCode>General</c:formatCode>
                <c:ptCount val="3"/>
                <c:pt idx="0">
                  <c:v>24.1067</c:v>
                </c:pt>
                <c:pt idx="1">
                  <c:v>25.2364</c:v>
                </c:pt>
                <c:pt idx="2">
                  <c:v>25.595400000000001</c:v>
                </c:pt>
              </c:numCache>
            </c:numRef>
          </c:val>
          <c:extLst>
            <c:ext xmlns:c16="http://schemas.microsoft.com/office/drawing/2014/chart" uri="{C3380CC4-5D6E-409C-BE32-E72D297353CC}">
              <c16:uniqueId val="{00000005-42A6-473C-9D3D-2D25A794CF38}"/>
            </c:ext>
          </c:extLst>
        </c:ser>
        <c:dLbls>
          <c:showLegendKey val="0"/>
          <c:showVal val="0"/>
          <c:showCatName val="0"/>
          <c:showSerName val="0"/>
          <c:showPercent val="0"/>
          <c:showBubbleSize val="0"/>
        </c:dLbls>
        <c:gapWidth val="40"/>
        <c:overlap val="100"/>
        <c:axId val="655090408"/>
        <c:axId val="655090800"/>
      </c:barChart>
      <c:catAx>
        <c:axId val="65509040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5090800"/>
        <c:crosses val="autoZero"/>
        <c:auto val="1"/>
        <c:lblAlgn val="ctr"/>
        <c:lblOffset val="100"/>
        <c:noMultiLvlLbl val="0"/>
      </c:catAx>
      <c:valAx>
        <c:axId val="65509080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090408"/>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Others</c:v>
                </c:pt>
              </c:strCache>
            </c:strRef>
          </c:cat>
          <c:val>
            <c:numRef>
              <c:f>Sheet1!$B$2:$D$2</c:f>
              <c:numCache>
                <c:formatCode>General</c:formatCode>
                <c:ptCount val="3"/>
                <c:pt idx="0">
                  <c:v>0.30380000000000001</c:v>
                </c:pt>
                <c:pt idx="1">
                  <c:v>6.0656999999999996</c:v>
                </c:pt>
                <c:pt idx="2">
                  <c:v>4.8662000000000001</c:v>
                </c:pt>
              </c:numCache>
            </c:numRef>
          </c:val>
          <c:extLst>
            <c:ext xmlns:c16="http://schemas.microsoft.com/office/drawing/2014/chart" uri="{C3380CC4-5D6E-409C-BE32-E72D297353CC}">
              <c16:uniqueId val="{00000000-6DCA-43C8-8F69-60F0365BD573}"/>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Others</c:v>
                </c:pt>
              </c:strCache>
            </c:strRef>
          </c:cat>
          <c:val>
            <c:numRef>
              <c:f>Sheet1!$B$3:$D$3</c:f>
              <c:numCache>
                <c:formatCode>General</c:formatCode>
                <c:ptCount val="3"/>
                <c:pt idx="0">
                  <c:v>0.54679999999999995</c:v>
                </c:pt>
                <c:pt idx="1">
                  <c:v>15.112</c:v>
                </c:pt>
                <c:pt idx="2">
                  <c:v>1.4599</c:v>
                </c:pt>
              </c:numCache>
            </c:numRef>
          </c:val>
          <c:extLst>
            <c:ext xmlns:c16="http://schemas.microsoft.com/office/drawing/2014/chart" uri="{C3380CC4-5D6E-409C-BE32-E72D297353CC}">
              <c16:uniqueId val="{00000001-6DCA-43C8-8F69-60F0365BD573}"/>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Others</c:v>
                </c:pt>
              </c:strCache>
            </c:strRef>
          </c:cat>
          <c:val>
            <c:numRef>
              <c:f>Sheet1!$B$4:$D$4</c:f>
              <c:numCache>
                <c:formatCode>General</c:formatCode>
                <c:ptCount val="3"/>
                <c:pt idx="0">
                  <c:v>4.2526999999999999</c:v>
                </c:pt>
                <c:pt idx="1">
                  <c:v>21.3413</c:v>
                </c:pt>
                <c:pt idx="2">
                  <c:v>9.4891000000000005</c:v>
                </c:pt>
              </c:numCache>
            </c:numRef>
          </c:val>
          <c:extLst>
            <c:ext xmlns:c16="http://schemas.microsoft.com/office/drawing/2014/chart" uri="{C3380CC4-5D6E-409C-BE32-E72D297353CC}">
              <c16:uniqueId val="{00000002-6DCA-43C8-8F69-60F0365BD573}"/>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Europe</c:v>
                </c:pt>
                <c:pt idx="1">
                  <c:v>North America</c:v>
                </c:pt>
                <c:pt idx="2">
                  <c:v>Others</c:v>
                </c:pt>
              </c:strCache>
            </c:strRef>
          </c:cat>
          <c:val>
            <c:numRef>
              <c:f>Sheet1!$B$5:$D$5</c:f>
              <c:numCache>
                <c:formatCode>General</c:formatCode>
                <c:ptCount val="3"/>
                <c:pt idx="0">
                  <c:v>24.726600000000001</c:v>
                </c:pt>
                <c:pt idx="1">
                  <c:v>23.1814</c:v>
                </c:pt>
                <c:pt idx="2">
                  <c:v>29.683700000000002</c:v>
                </c:pt>
              </c:numCache>
            </c:numRef>
          </c:val>
          <c:extLst>
            <c:ext xmlns:c16="http://schemas.microsoft.com/office/drawing/2014/chart" uri="{C3380CC4-5D6E-409C-BE32-E72D297353CC}">
              <c16:uniqueId val="{00000003-6DCA-43C8-8F69-60F0365BD573}"/>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Europe</c:v>
                </c:pt>
                <c:pt idx="1">
                  <c:v>North America</c:v>
                </c:pt>
                <c:pt idx="2">
                  <c:v>Others</c:v>
                </c:pt>
              </c:strCache>
            </c:strRef>
          </c:cat>
          <c:val>
            <c:numRef>
              <c:f>Sheet1!$B$6:$D$6</c:f>
              <c:numCache>
                <c:formatCode>General</c:formatCode>
                <c:ptCount val="3"/>
                <c:pt idx="0">
                  <c:v>24.362100000000002</c:v>
                </c:pt>
                <c:pt idx="1">
                  <c:v>11.045500000000001</c:v>
                </c:pt>
                <c:pt idx="2">
                  <c:v>13.625299999999999</c:v>
                </c:pt>
              </c:numCache>
            </c:numRef>
          </c:val>
          <c:extLst>
            <c:ext xmlns:c16="http://schemas.microsoft.com/office/drawing/2014/chart" uri="{C3380CC4-5D6E-409C-BE32-E72D297353CC}">
              <c16:uniqueId val="{00000004-6DCA-43C8-8F69-60F0365BD573}"/>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Europe</c:v>
                </c:pt>
                <c:pt idx="1">
                  <c:v>North America</c:v>
                </c:pt>
                <c:pt idx="2">
                  <c:v>Others</c:v>
                </c:pt>
              </c:strCache>
            </c:strRef>
          </c:cat>
          <c:val>
            <c:numRef>
              <c:f>Sheet1!$B$7:$D$7</c:f>
              <c:numCache>
                <c:formatCode>General</c:formatCode>
                <c:ptCount val="3"/>
                <c:pt idx="0">
                  <c:v>45.808</c:v>
                </c:pt>
                <c:pt idx="1">
                  <c:v>23.254100000000001</c:v>
                </c:pt>
                <c:pt idx="2">
                  <c:v>40.875900000000001</c:v>
                </c:pt>
              </c:numCache>
            </c:numRef>
          </c:val>
          <c:extLst>
            <c:ext xmlns:c16="http://schemas.microsoft.com/office/drawing/2014/chart" uri="{C3380CC4-5D6E-409C-BE32-E72D297353CC}">
              <c16:uniqueId val="{00000005-6DCA-43C8-8F69-60F0365BD573}"/>
            </c:ext>
          </c:extLst>
        </c:ser>
        <c:dLbls>
          <c:showLegendKey val="0"/>
          <c:showVal val="0"/>
          <c:showCatName val="0"/>
          <c:showSerName val="0"/>
          <c:showPercent val="0"/>
          <c:showBubbleSize val="0"/>
        </c:dLbls>
        <c:gapWidth val="40"/>
        <c:overlap val="100"/>
        <c:axId val="655869296"/>
        <c:axId val="655869688"/>
      </c:barChart>
      <c:catAx>
        <c:axId val="65586929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5869688"/>
        <c:crosses val="autoZero"/>
        <c:auto val="1"/>
        <c:lblAlgn val="ctr"/>
        <c:lblOffset val="100"/>
        <c:noMultiLvlLbl val="0"/>
      </c:catAx>
      <c:valAx>
        <c:axId val="65586968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869296"/>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3565466201970628E-2"/>
          <c:w val="0.50452082620107275"/>
          <c:h val="0.82823590907068823"/>
        </c:manualLayout>
      </c:layout>
      <c:barChart>
        <c:barDir val="col"/>
        <c:grouping val="percentStacked"/>
        <c:varyColors val="0"/>
        <c:ser>
          <c:idx val="0"/>
          <c:order val="0"/>
          <c:tx>
            <c:strRef>
              <c:f>Sheet1!$A$2</c:f>
              <c:strCache>
                <c:ptCount val="1"/>
                <c:pt idx="0">
                  <c:v>100% - Normal, no complaints, no evidence of disease</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 = 13,144)</c:v>
                </c:pt>
                <c:pt idx="1">
                  <c:v>2 Year
(N = 10,871)</c:v>
                </c:pt>
                <c:pt idx="2">
                  <c:v>3 Year
(N = 9,106)</c:v>
                </c:pt>
              </c:strCache>
            </c:strRef>
          </c:cat>
          <c:val>
            <c:numRef>
              <c:f>Sheet1!$B$2:$D$2</c:f>
              <c:numCache>
                <c:formatCode>General</c:formatCode>
                <c:ptCount val="3"/>
                <c:pt idx="0">
                  <c:v>3262</c:v>
                </c:pt>
                <c:pt idx="1">
                  <c:v>2820</c:v>
                </c:pt>
                <c:pt idx="2">
                  <c:v>2436</c:v>
                </c:pt>
              </c:numCache>
            </c:numRef>
          </c:val>
          <c:extLst>
            <c:ext xmlns:c16="http://schemas.microsoft.com/office/drawing/2014/chart" uri="{C3380CC4-5D6E-409C-BE32-E72D297353CC}">
              <c16:uniqueId val="{00000000-DE82-4F96-9B65-C3ABAD79E988}"/>
            </c:ext>
          </c:extLst>
        </c:ser>
        <c:ser>
          <c:idx val="1"/>
          <c:order val="1"/>
          <c:tx>
            <c:strRef>
              <c:f>Sheet1!$A$3</c:f>
              <c:strCache>
                <c:ptCount val="1"/>
                <c:pt idx="0">
                  <c:v>90% - Able to carry on normal activity: minor symptoms of disease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13,144)</c:v>
                </c:pt>
                <c:pt idx="1">
                  <c:v>2 Year
(N = 10,871)</c:v>
                </c:pt>
                <c:pt idx="2">
                  <c:v>3 Year
(N = 9,106)</c:v>
                </c:pt>
              </c:strCache>
            </c:strRef>
          </c:cat>
          <c:val>
            <c:numRef>
              <c:f>Sheet1!$B$3:$D$3</c:f>
              <c:numCache>
                <c:formatCode>General</c:formatCode>
                <c:ptCount val="3"/>
                <c:pt idx="0">
                  <c:v>3508</c:v>
                </c:pt>
                <c:pt idx="1">
                  <c:v>2924</c:v>
                </c:pt>
                <c:pt idx="2">
                  <c:v>2475</c:v>
                </c:pt>
              </c:numCache>
            </c:numRef>
          </c:val>
          <c:extLst>
            <c:ext xmlns:c16="http://schemas.microsoft.com/office/drawing/2014/chart" uri="{C3380CC4-5D6E-409C-BE32-E72D297353CC}">
              <c16:uniqueId val="{00000001-DE82-4F96-9B65-C3ABAD79E988}"/>
            </c:ext>
          </c:extLst>
        </c:ser>
        <c:ser>
          <c:idx val="2"/>
          <c:order val="2"/>
          <c:tx>
            <c:strRef>
              <c:f>Sheet1!$A$4</c:f>
              <c:strCache>
                <c:ptCount val="1"/>
                <c:pt idx="0">
                  <c:v>80% - Normal activity with effort: some symptoms of disease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Sheet1!$B$4:$D$4</c:f>
              <c:numCache>
                <c:formatCode>General</c:formatCode>
                <c:ptCount val="3"/>
                <c:pt idx="0">
                  <c:v>2480</c:v>
                </c:pt>
                <c:pt idx="1">
                  <c:v>2463</c:v>
                </c:pt>
                <c:pt idx="2">
                  <c:v>2101</c:v>
                </c:pt>
              </c:numCache>
            </c:numRef>
          </c:val>
          <c:extLst>
            <c:ext xmlns:c16="http://schemas.microsoft.com/office/drawing/2014/chart" uri="{C3380CC4-5D6E-409C-BE32-E72D297353CC}">
              <c16:uniqueId val="{00000002-DE82-4F96-9B65-C3ABAD79E988}"/>
            </c:ext>
          </c:extLst>
        </c:ser>
        <c:ser>
          <c:idx val="3"/>
          <c:order val="3"/>
          <c:tx>
            <c:strRef>
              <c:f>Sheet1!$A$5</c:f>
              <c:strCache>
                <c:ptCount val="1"/>
                <c:pt idx="0">
                  <c:v>70% - Cares for self: unable to carry on normal activity or active work</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13,144)</c:v>
                </c:pt>
                <c:pt idx="1">
                  <c:v>2 Year
(N = 10,871)</c:v>
                </c:pt>
                <c:pt idx="2">
                  <c:v>3 Year
(N = 9,106)</c:v>
                </c:pt>
              </c:strCache>
            </c:strRef>
          </c:cat>
          <c:val>
            <c:numRef>
              <c:f>Sheet1!$B$5:$D$5</c:f>
              <c:numCache>
                <c:formatCode>General</c:formatCode>
                <c:ptCount val="3"/>
                <c:pt idx="0">
                  <c:v>1824</c:v>
                </c:pt>
                <c:pt idx="1">
                  <c:v>1316</c:v>
                </c:pt>
                <c:pt idx="2">
                  <c:v>977</c:v>
                </c:pt>
              </c:numCache>
            </c:numRef>
          </c:val>
          <c:extLst>
            <c:ext xmlns:c16="http://schemas.microsoft.com/office/drawing/2014/chart" uri="{C3380CC4-5D6E-409C-BE32-E72D297353CC}">
              <c16:uniqueId val="{00000003-DE82-4F96-9B65-C3ABAD79E988}"/>
            </c:ext>
          </c:extLst>
        </c:ser>
        <c:ser>
          <c:idx val="4"/>
          <c:order val="4"/>
          <c:tx>
            <c:strRef>
              <c:f>Sheet1!$A$6</c:f>
              <c:strCache>
                <c:ptCount val="1"/>
                <c:pt idx="0">
                  <c:v>60% - Requires occasional assistance but is able to care for needs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Sheet1!$B$6:$D$6</c:f>
              <c:numCache>
                <c:formatCode>General</c:formatCode>
                <c:ptCount val="3"/>
                <c:pt idx="0">
                  <c:v>772</c:v>
                </c:pt>
                <c:pt idx="1">
                  <c:v>494</c:v>
                </c:pt>
                <c:pt idx="2">
                  <c:v>394</c:v>
                </c:pt>
              </c:numCache>
            </c:numRef>
          </c:val>
          <c:extLst>
            <c:ext xmlns:c16="http://schemas.microsoft.com/office/drawing/2014/chart" uri="{C3380CC4-5D6E-409C-BE32-E72D297353CC}">
              <c16:uniqueId val="{00000004-DE82-4F96-9B65-C3ABAD79E988}"/>
            </c:ext>
          </c:extLst>
        </c:ser>
        <c:ser>
          <c:idx val="5"/>
          <c:order val="5"/>
          <c:tx>
            <c:strRef>
              <c:f>Sheet1!$A$7</c:f>
              <c:strCache>
                <c:ptCount val="1"/>
                <c:pt idx="0">
                  <c:v>50% - Requires considerable assistance and frequent medical care</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Sheet1!$B$7:$D$7</c:f>
              <c:numCache>
                <c:formatCode>General</c:formatCode>
                <c:ptCount val="3"/>
                <c:pt idx="0">
                  <c:v>428</c:v>
                </c:pt>
                <c:pt idx="1">
                  <c:v>296</c:v>
                </c:pt>
                <c:pt idx="2">
                  <c:v>269</c:v>
                </c:pt>
              </c:numCache>
            </c:numRef>
          </c:val>
          <c:extLst>
            <c:ext xmlns:c16="http://schemas.microsoft.com/office/drawing/2014/chart" uri="{C3380CC4-5D6E-409C-BE32-E72D297353CC}">
              <c16:uniqueId val="{00000005-DE82-4F96-9B65-C3ABAD79E988}"/>
            </c:ext>
          </c:extLst>
        </c:ser>
        <c:ser>
          <c:idx val="6"/>
          <c:order val="6"/>
          <c:tx>
            <c:strRef>
              <c:f>Sheet1!$A$8</c:f>
              <c:strCache>
                <c:ptCount val="1"/>
                <c:pt idx="0">
                  <c:v>40% - Disabled: requires special care and assistance</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Sheet1!$B$8:$D$8</c:f>
              <c:numCache>
                <c:formatCode>General</c:formatCode>
                <c:ptCount val="3"/>
                <c:pt idx="0">
                  <c:v>204</c:v>
                </c:pt>
                <c:pt idx="1">
                  <c:v>173</c:v>
                </c:pt>
                <c:pt idx="2">
                  <c:v>143</c:v>
                </c:pt>
              </c:numCache>
            </c:numRef>
          </c:val>
          <c:extLst>
            <c:ext xmlns:c16="http://schemas.microsoft.com/office/drawing/2014/chart" uri="{C3380CC4-5D6E-409C-BE32-E72D297353CC}">
              <c16:uniqueId val="{00000006-DE82-4F96-9B65-C3ABAD79E988}"/>
            </c:ext>
          </c:extLst>
        </c:ser>
        <c:ser>
          <c:idx val="7"/>
          <c:order val="7"/>
          <c:tx>
            <c:strRef>
              <c:f>Sheet1!$A$9</c:f>
              <c:strCache>
                <c:ptCount val="1"/>
                <c:pt idx="0">
                  <c:v>30% - Severely disabled: hospitalization is indicated, death not imminent</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Sheet1!$B$9:$D$9</c:f>
              <c:numCache>
                <c:formatCode>General</c:formatCode>
                <c:ptCount val="3"/>
                <c:pt idx="0">
                  <c:v>83</c:v>
                </c:pt>
                <c:pt idx="1">
                  <c:v>45</c:v>
                </c:pt>
                <c:pt idx="2">
                  <c:v>30</c:v>
                </c:pt>
              </c:numCache>
            </c:numRef>
          </c:val>
          <c:extLst>
            <c:ext xmlns:c16="http://schemas.microsoft.com/office/drawing/2014/chart" uri="{C3380CC4-5D6E-409C-BE32-E72D297353CC}">
              <c16:uniqueId val="{00000007-DE82-4F96-9B65-C3ABAD79E988}"/>
            </c:ext>
          </c:extLst>
        </c:ser>
        <c:ser>
          <c:idx val="8"/>
          <c:order val="8"/>
          <c:tx>
            <c:strRef>
              <c:f>Sheet1!$A$10</c:f>
              <c:strCache>
                <c:ptCount val="1"/>
                <c:pt idx="0">
                  <c:v>20% - Very sick, hospitalization necessary: active treatment necessary</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Sheet1!$B$10:$D$10</c:f>
              <c:numCache>
                <c:formatCode>General</c:formatCode>
                <c:ptCount val="3"/>
                <c:pt idx="0">
                  <c:v>294</c:v>
                </c:pt>
                <c:pt idx="1">
                  <c:v>145</c:v>
                </c:pt>
                <c:pt idx="2">
                  <c:v>112</c:v>
                </c:pt>
              </c:numCache>
            </c:numRef>
          </c:val>
          <c:extLst>
            <c:ext xmlns:c16="http://schemas.microsoft.com/office/drawing/2014/chart" uri="{C3380CC4-5D6E-409C-BE32-E72D297353CC}">
              <c16:uniqueId val="{00000008-DE82-4F96-9B65-C3ABAD79E988}"/>
            </c:ext>
          </c:extLst>
        </c:ser>
        <c:ser>
          <c:idx val="9"/>
          <c:order val="9"/>
          <c:tx>
            <c:strRef>
              <c:f>Sheet1!$A$11</c:f>
              <c:strCache>
                <c:ptCount val="1"/>
                <c:pt idx="0">
                  <c:v>10% - Moribund, fatal processes progressing rapidly</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Sheet1!$B$1:$D$1</c:f>
              <c:strCache>
                <c:ptCount val="3"/>
                <c:pt idx="0">
                  <c:v>1 Year
(N = 13,144)</c:v>
                </c:pt>
                <c:pt idx="1">
                  <c:v>2 Year
(N = 10,871)</c:v>
                </c:pt>
                <c:pt idx="2">
                  <c:v>3 Year
(N = 9,106)</c:v>
                </c:pt>
              </c:strCache>
            </c:strRef>
          </c:cat>
          <c:val>
            <c:numRef>
              <c:f>Sheet1!$B$11:$D$11</c:f>
              <c:numCache>
                <c:formatCode>General</c:formatCode>
                <c:ptCount val="3"/>
                <c:pt idx="0">
                  <c:v>289</c:v>
                </c:pt>
                <c:pt idx="1">
                  <c:v>195</c:v>
                </c:pt>
                <c:pt idx="2">
                  <c:v>169</c:v>
                </c:pt>
              </c:numCache>
            </c:numRef>
          </c:val>
          <c:extLst>
            <c:ext xmlns:c16="http://schemas.microsoft.com/office/drawing/2014/chart" uri="{C3380CC4-5D6E-409C-BE32-E72D297353CC}">
              <c16:uniqueId val="{00000009-DE82-4F96-9B65-C3ABAD79E988}"/>
            </c:ext>
          </c:extLst>
        </c:ser>
        <c:dLbls>
          <c:showLegendKey val="0"/>
          <c:showVal val="0"/>
          <c:showCatName val="0"/>
          <c:showSerName val="0"/>
          <c:showPercent val="0"/>
          <c:showBubbleSize val="0"/>
        </c:dLbls>
        <c:gapWidth val="100"/>
        <c:overlap val="100"/>
        <c:axId val="655870472"/>
        <c:axId val="654400768"/>
      </c:barChart>
      <c:catAx>
        <c:axId val="65587047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4400768"/>
        <c:crosses val="autoZero"/>
        <c:auto val="1"/>
        <c:lblAlgn val="ctr"/>
        <c:lblOffset val="100"/>
        <c:noMultiLvlLbl val="0"/>
      </c:catAx>
      <c:valAx>
        <c:axId val="654400768"/>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5870472"/>
        <c:crosses val="autoZero"/>
        <c:crossBetween val="between"/>
        <c:majorUnit val="0.2"/>
      </c:valAx>
      <c:spPr>
        <a:noFill/>
        <a:ln>
          <a:solidFill>
            <a:schemeClr val="bg2"/>
          </a:solidFill>
        </a:ln>
      </c:spPr>
    </c:plotArea>
    <c:legend>
      <c:legendPos val="r"/>
      <c:layout>
        <c:manualLayout>
          <c:xMode val="edge"/>
          <c:yMode val="edge"/>
          <c:x val="0.58133173570694963"/>
          <c:y val="1.7435136181747773E-2"/>
          <c:w val="0.39982768458290546"/>
          <c:h val="0.9617028096897724"/>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gradFill>
              <a:gsLst>
                <a:gs pos="50000">
                  <a:srgbClr val="00FF00"/>
                </a:gs>
                <a:gs pos="0">
                  <a:srgbClr val="009900"/>
                </a:gs>
                <a:gs pos="100000">
                  <a:srgbClr val="009900"/>
                </a:gs>
              </a:gsLst>
              <a:lin ang="10800000" scaled="0"/>
            </a:gradFill>
            <a:ln>
              <a:solidFill>
                <a:schemeClr val="bg2"/>
              </a:solidFill>
            </a:ln>
            <a:effectLst/>
          </c:spPr>
          <c:invertIfNegative val="0"/>
          <c:cat>
            <c:strRef>
              <c:f>Sheet1!$A$2:$A$4</c:f>
              <c:strCache>
                <c:ptCount val="3"/>
                <c:pt idx="0">
                  <c:v>1 Year (N=11,556)</c:v>
                </c:pt>
                <c:pt idx="1">
                  <c:v>3 Years (N=7,816)</c:v>
                </c:pt>
                <c:pt idx="2">
                  <c:v>5 Years (N=5,472)</c:v>
                </c:pt>
              </c:strCache>
            </c:strRef>
          </c:cat>
          <c:val>
            <c:numRef>
              <c:f>Sheet1!$B$2:$B$4</c:f>
              <c:numCache>
                <c:formatCode>General</c:formatCode>
                <c:ptCount val="3"/>
                <c:pt idx="0">
                  <c:v>0.13464999999999999</c:v>
                </c:pt>
                <c:pt idx="1">
                  <c:v>0.17451</c:v>
                </c:pt>
                <c:pt idx="2">
                  <c:v>0.18439</c:v>
                </c:pt>
              </c:numCache>
            </c:numRef>
          </c:val>
          <c:extLst>
            <c:ext xmlns:c16="http://schemas.microsoft.com/office/drawing/2014/chart" uri="{C3380CC4-5D6E-409C-BE32-E72D297353CC}">
              <c16:uniqueId val="{00000000-F08A-45D4-B237-D17E74B34611}"/>
            </c:ext>
          </c:extLst>
        </c:ser>
        <c:dLbls>
          <c:showLegendKey val="0"/>
          <c:showVal val="0"/>
          <c:showCatName val="0"/>
          <c:showSerName val="0"/>
          <c:showPercent val="0"/>
          <c:showBubbleSize val="0"/>
        </c:dLbls>
        <c:gapWidth val="50"/>
        <c:overlap val="25"/>
        <c:axId val="654401552"/>
        <c:axId val="654401944"/>
      </c:barChart>
      <c:catAx>
        <c:axId val="654401552"/>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54401944"/>
        <c:crosses val="autoZero"/>
        <c:auto val="1"/>
        <c:lblAlgn val="ctr"/>
        <c:lblOffset val="100"/>
        <c:noMultiLvlLbl val="0"/>
      </c:catAx>
      <c:valAx>
        <c:axId val="654401944"/>
        <c:scaling>
          <c:orientation val="minMax"/>
          <c:max val="0.5"/>
        </c:scaling>
        <c:delete val="0"/>
        <c:axPos val="l"/>
        <c:majorGridlines>
          <c:spPr>
            <a:ln w="9525" cap="flat" cmpd="sng" algn="ctr">
              <a:solidFill>
                <a:schemeClr val="bg2"/>
              </a:solidFill>
              <a:prstDash val="sysDash"/>
              <a:round/>
            </a:ln>
            <a:effectLst/>
          </c:spPr>
        </c:majorGridlines>
        <c:numFmt formatCode="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54401552"/>
        <c:crosses val="autoZero"/>
        <c:crossBetween val="between"/>
        <c:majorUnit val="0.1"/>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37641976168966E-2"/>
          <c:y val="0.12508960793963245"/>
          <c:w val="0.84050646877104906"/>
          <c:h val="0.66294721948819035"/>
        </c:manualLayout>
      </c:layout>
      <c:barChart>
        <c:barDir val="col"/>
        <c:grouping val="stacked"/>
        <c:varyColors val="0"/>
        <c:ser>
          <c:idx val="0"/>
          <c:order val="0"/>
          <c:tx>
            <c:strRef>
              <c:f>Sheet1!$B$1</c:f>
              <c:strCache>
                <c:ptCount val="1"/>
                <c:pt idx="0">
                  <c:v>Europe</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7</c:v>
                </c:pt>
                <c:pt idx="1">
                  <c:v>6</c:v>
                </c:pt>
                <c:pt idx="2">
                  <c:v>13</c:v>
                </c:pt>
                <c:pt idx="3">
                  <c:v>13</c:v>
                </c:pt>
                <c:pt idx="4">
                  <c:v>12</c:v>
                </c:pt>
                <c:pt idx="5">
                  <c:v>2</c:v>
                </c:pt>
                <c:pt idx="6">
                  <c:v>6</c:v>
                </c:pt>
              </c:numCache>
            </c:numRef>
          </c:val>
          <c:extLst>
            <c:ext xmlns:c16="http://schemas.microsoft.com/office/drawing/2014/chart" uri="{C3380CC4-5D6E-409C-BE32-E72D297353CC}">
              <c16:uniqueId val="{00000000-6883-4CCD-8653-DCAD8E13F106}"/>
            </c:ext>
          </c:extLst>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rgbClr val="000000"/>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12</c:v>
                </c:pt>
                <c:pt idx="1">
                  <c:v>11</c:v>
                </c:pt>
                <c:pt idx="2">
                  <c:v>21</c:v>
                </c:pt>
                <c:pt idx="3">
                  <c:v>9</c:v>
                </c:pt>
                <c:pt idx="4">
                  <c:v>10</c:v>
                </c:pt>
                <c:pt idx="5">
                  <c:v>7</c:v>
                </c:pt>
                <c:pt idx="6">
                  <c:v>11</c:v>
                </c:pt>
              </c:numCache>
            </c:numRef>
          </c:val>
          <c:extLst>
            <c:ext xmlns:c16="http://schemas.microsoft.com/office/drawing/2014/chart" uri="{C3380CC4-5D6E-409C-BE32-E72D297353CC}">
              <c16:uniqueId val="{00000001-6883-4CCD-8653-DCAD8E13F106}"/>
            </c:ext>
          </c:extLst>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dLbls>
            <c:dLbl>
              <c:idx val="3"/>
              <c:layout>
                <c:manualLayout>
                  <c:x val="1.4749262536873156E-3"/>
                  <c:y val="2.52980877390326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83-4CCD-8653-DCAD8E13F106}"/>
                </c:ext>
              </c:extLst>
            </c:dLbl>
            <c:dLbl>
              <c:idx val="4"/>
              <c:layout>
                <c:manualLayout>
                  <c:x val="0"/>
                  <c:y val="-2.3437570303712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83-4CCD-8653-DCAD8E13F106}"/>
                </c:ext>
              </c:extLst>
            </c:dLbl>
            <c:dLbl>
              <c:idx val="6"/>
              <c:layout>
                <c:manualLayout>
                  <c:x val="0"/>
                  <c:y val="-2.0089988751406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83-4CCD-8653-DCAD8E13F106}"/>
                </c:ext>
              </c:extLst>
            </c:dLbl>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Sheet1!$D$2:$D$8</c:f>
              <c:numCache>
                <c:formatCode>General</c:formatCode>
                <c:ptCount val="7"/>
                <c:pt idx="0">
                  <c:v>12</c:v>
                </c:pt>
                <c:pt idx="1">
                  <c:v>9</c:v>
                </c:pt>
                <c:pt idx="2">
                  <c:v>5</c:v>
                </c:pt>
                <c:pt idx="3">
                  <c:v>3</c:v>
                </c:pt>
                <c:pt idx="4">
                  <c:v>0</c:v>
                </c:pt>
                <c:pt idx="5">
                  <c:v>2</c:v>
                </c:pt>
                <c:pt idx="6">
                  <c:v>1</c:v>
                </c:pt>
              </c:numCache>
            </c:numRef>
          </c:val>
          <c:extLst>
            <c:ext xmlns:c16="http://schemas.microsoft.com/office/drawing/2014/chart" uri="{C3380CC4-5D6E-409C-BE32-E72D297353CC}">
              <c16:uniqueId val="{00000005-6883-4CCD-8653-DCAD8E13F106}"/>
            </c:ext>
          </c:extLst>
        </c:ser>
        <c:dLbls>
          <c:showLegendKey val="0"/>
          <c:showVal val="0"/>
          <c:showCatName val="0"/>
          <c:showSerName val="0"/>
          <c:showPercent val="0"/>
          <c:showBubbleSize val="0"/>
        </c:dLbls>
        <c:gapWidth val="35"/>
        <c:overlap val="100"/>
        <c:axId val="571074832"/>
        <c:axId val="571075224"/>
      </c:barChart>
      <c:lineChart>
        <c:grouping val="standard"/>
        <c:varyColors val="0"/>
        <c:ser>
          <c:idx val="3"/>
          <c:order val="3"/>
          <c:tx>
            <c:strRef>
              <c:f>Sheet1!$E$1</c:f>
              <c:strCache>
                <c:ptCount val="1"/>
                <c:pt idx="0">
                  <c:v>% of Transplants</c:v>
                </c:pt>
              </c:strCache>
            </c:strRef>
          </c:tx>
          <c:spPr>
            <a:ln w="41275">
              <a:solidFill>
                <a:srgbClr val="00B0F0"/>
              </a:solidFill>
            </a:ln>
          </c:spPr>
          <c:marker>
            <c:symbol val="x"/>
            <c:size val="9"/>
            <c:spPr>
              <a:solidFill>
                <a:srgbClr val="00B0F0"/>
              </a:solidFill>
              <a:ln>
                <a:solidFill>
                  <a:srgbClr val="00B0F0"/>
                </a:solidFill>
              </a:ln>
            </c:spPr>
          </c:marker>
          <c:cat>
            <c:strRef>
              <c:f>Sheet1!$A$2:$A$8</c:f>
              <c:strCache>
                <c:ptCount val="7"/>
                <c:pt idx="0">
                  <c:v>1-4</c:v>
                </c:pt>
                <c:pt idx="1">
                  <c:v>5-9</c:v>
                </c:pt>
                <c:pt idx="2">
                  <c:v>10-19</c:v>
                </c:pt>
                <c:pt idx="3">
                  <c:v>20-29</c:v>
                </c:pt>
                <c:pt idx="4">
                  <c:v>30-39</c:v>
                </c:pt>
                <c:pt idx="5">
                  <c:v>40-49</c:v>
                </c:pt>
                <c:pt idx="6">
                  <c:v>50+</c:v>
                </c:pt>
              </c:strCache>
            </c:strRef>
          </c:cat>
          <c:val>
            <c:numRef>
              <c:f>Sheet1!$E$2:$E$8</c:f>
              <c:numCache>
                <c:formatCode>General</c:formatCode>
                <c:ptCount val="7"/>
                <c:pt idx="0">
                  <c:v>0.7</c:v>
                </c:pt>
                <c:pt idx="1">
                  <c:v>3.2</c:v>
                </c:pt>
                <c:pt idx="2">
                  <c:v>13.8</c:v>
                </c:pt>
                <c:pt idx="3">
                  <c:v>14.5</c:v>
                </c:pt>
                <c:pt idx="4">
                  <c:v>18.8</c:v>
                </c:pt>
                <c:pt idx="5">
                  <c:v>12.7</c:v>
                </c:pt>
                <c:pt idx="6">
                  <c:v>36.4</c:v>
                </c:pt>
              </c:numCache>
            </c:numRef>
          </c:val>
          <c:smooth val="0"/>
          <c:extLst>
            <c:ext xmlns:c16="http://schemas.microsoft.com/office/drawing/2014/chart" uri="{C3380CC4-5D6E-409C-BE32-E72D297353CC}">
              <c16:uniqueId val="{00000006-6883-4CCD-8653-DCAD8E13F106}"/>
            </c:ext>
          </c:extLst>
        </c:ser>
        <c:dLbls>
          <c:showLegendKey val="0"/>
          <c:showVal val="0"/>
          <c:showCatName val="0"/>
          <c:showSerName val="0"/>
          <c:showPercent val="0"/>
          <c:showBubbleSize val="0"/>
        </c:dLbls>
        <c:marker val="1"/>
        <c:smooth val="0"/>
        <c:axId val="571076008"/>
        <c:axId val="571075616"/>
      </c:lineChart>
      <c:catAx>
        <c:axId val="571074832"/>
        <c:scaling>
          <c:orientation val="minMax"/>
        </c:scaling>
        <c:delete val="0"/>
        <c:axPos val="b"/>
        <c:title>
          <c:tx>
            <c:rich>
              <a:bodyPr/>
              <a:lstStyle/>
              <a:p>
                <a:pPr>
                  <a:defRPr sz="1700">
                    <a:solidFill>
                      <a:schemeClr val="bg2"/>
                    </a:solidFill>
                  </a:defRPr>
                </a:pPr>
                <a:r>
                  <a:rPr lang="en-US" sz="1700" b="1" i="0" baseline="0" dirty="0" smtClean="0">
                    <a:solidFill>
                      <a:schemeClr val="bg2"/>
                    </a:solidFill>
                  </a:rPr>
                  <a:t>Average number of lung transplants per year</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1075224"/>
        <c:crosses val="autoZero"/>
        <c:auto val="1"/>
        <c:lblAlgn val="ctr"/>
        <c:lblOffset val="100"/>
        <c:noMultiLvlLbl val="0"/>
      </c:catAx>
      <c:valAx>
        <c:axId val="571075224"/>
        <c:scaling>
          <c:orientation val="minMax"/>
          <c:max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Number of Centers</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74832"/>
        <c:crosses val="autoZero"/>
        <c:crossBetween val="between"/>
        <c:majorUnit val="10"/>
      </c:valAx>
      <c:valAx>
        <c:axId val="571075616"/>
        <c:scaling>
          <c:orientation val="minMax"/>
          <c:max val="40"/>
          <c:min val="0"/>
        </c:scaling>
        <c:delete val="0"/>
        <c:axPos val="r"/>
        <c:title>
          <c:tx>
            <c:rich>
              <a:bodyPr/>
              <a:lstStyle/>
              <a:p>
                <a:pPr>
                  <a:defRPr sz="1700" b="1">
                    <a:solidFill>
                      <a:schemeClr val="bg2"/>
                    </a:solidFill>
                  </a:defRPr>
                </a:pPr>
                <a:r>
                  <a:rPr lang="en-US" sz="1800" b="1" i="0" baseline="0" dirty="0" smtClean="0">
                    <a:solidFill>
                      <a:schemeClr val="bg2"/>
                    </a:solidFill>
                    <a:effectLst/>
                  </a:rPr>
                  <a:t>% of Transplants (blue line)</a:t>
                </a:r>
                <a:endParaRPr lang="en-US" sz="1600" dirty="0">
                  <a:solidFill>
                    <a:schemeClr val="bg2"/>
                  </a:solidFill>
                  <a:effectLst/>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076008"/>
        <c:crosses val="max"/>
        <c:crossBetween val="between"/>
        <c:majorUnit val="8"/>
      </c:valAx>
      <c:catAx>
        <c:axId val="571076008"/>
        <c:scaling>
          <c:orientation val="minMax"/>
        </c:scaling>
        <c:delete val="1"/>
        <c:axPos val="b"/>
        <c:numFmt formatCode="General" sourceLinked="1"/>
        <c:majorTickMark val="out"/>
        <c:minorTickMark val="none"/>
        <c:tickLblPos val="nextTo"/>
        <c:crossAx val="571075616"/>
        <c:crosses val="autoZero"/>
        <c:auto val="1"/>
        <c:lblAlgn val="ctr"/>
        <c:lblOffset val="100"/>
        <c:noMultiLvlLbl val="0"/>
      </c:catAx>
      <c:spPr>
        <a:noFill/>
        <a:ln>
          <a:solidFill>
            <a:schemeClr val="bg2"/>
          </a:solidFill>
        </a:ln>
      </c:spPr>
    </c:plotArea>
    <c:legend>
      <c:legendPos val="t"/>
      <c:layout>
        <c:manualLayout>
          <c:xMode val="edge"/>
          <c:yMode val="edge"/>
          <c:x val="7.855863702877848E-2"/>
          <c:y val="4.2857142857142858E-2"/>
          <c:w val="0.84110863354470067"/>
          <c:h val="6.8076865391826016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814E-2"/>
          <c:w val="0.89292662330252193"/>
          <c:h val="0.83828683401996329"/>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 = 15,158)</c:v>
                </c:pt>
                <c:pt idx="1">
                  <c:v>Between 2-3 Years
(N = 10,397)</c:v>
                </c:pt>
                <c:pt idx="2">
                  <c:v>Between 4-5 Years
(N = 7,389)</c:v>
                </c:pt>
              </c:strCache>
            </c:strRef>
          </c:cat>
          <c:val>
            <c:numRef>
              <c:f>Sheet1!$B$2:$D$2</c:f>
              <c:numCache>
                <c:formatCode>General</c:formatCode>
                <c:ptCount val="3"/>
                <c:pt idx="0">
                  <c:v>7168</c:v>
                </c:pt>
                <c:pt idx="1">
                  <c:v>6374</c:v>
                </c:pt>
                <c:pt idx="2">
                  <c:v>4731</c:v>
                </c:pt>
              </c:numCache>
            </c:numRef>
          </c:val>
          <c:extLst>
            <c:ext xmlns:c16="http://schemas.microsoft.com/office/drawing/2014/chart" uri="{C3380CC4-5D6E-409C-BE32-E72D297353CC}">
              <c16:uniqueId val="{00000000-1F25-44C5-9F0F-A2C08F26F232}"/>
            </c:ext>
          </c:extLst>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Up to 1 Year
(N = 15,158)</c:v>
                </c:pt>
                <c:pt idx="1">
                  <c:v>Between 2-3 Years
(N = 10,397)</c:v>
                </c:pt>
                <c:pt idx="2">
                  <c:v>Between 4-5 Years
(N = 7,389)</c:v>
                </c:pt>
              </c:strCache>
            </c:strRef>
          </c:cat>
          <c:val>
            <c:numRef>
              <c:f>Sheet1!$B$3:$D$3</c:f>
              <c:numCache>
                <c:formatCode>General</c:formatCode>
                <c:ptCount val="3"/>
                <c:pt idx="0">
                  <c:v>3231</c:v>
                </c:pt>
                <c:pt idx="1">
                  <c:v>1665</c:v>
                </c:pt>
                <c:pt idx="2">
                  <c:v>1212</c:v>
                </c:pt>
              </c:numCache>
            </c:numRef>
          </c:val>
          <c:extLst>
            <c:ext xmlns:c16="http://schemas.microsoft.com/office/drawing/2014/chart" uri="{C3380CC4-5D6E-409C-BE32-E72D297353CC}">
              <c16:uniqueId val="{00000001-1F25-44C5-9F0F-A2C08F26F232}"/>
            </c:ext>
          </c:extLst>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 = 15,158)</c:v>
                </c:pt>
                <c:pt idx="1">
                  <c:v>Between 2-3 Years
(N = 10,397)</c:v>
                </c:pt>
                <c:pt idx="2">
                  <c:v>Between 4-5 Years
(N = 7,389)</c:v>
                </c:pt>
              </c:strCache>
            </c:strRef>
          </c:cat>
          <c:val>
            <c:numRef>
              <c:f>Sheet1!$B$4:$D$4</c:f>
              <c:numCache>
                <c:formatCode>General</c:formatCode>
                <c:ptCount val="3"/>
                <c:pt idx="0">
                  <c:v>712</c:v>
                </c:pt>
                <c:pt idx="1">
                  <c:v>339</c:v>
                </c:pt>
                <c:pt idx="2">
                  <c:v>177</c:v>
                </c:pt>
              </c:numCache>
            </c:numRef>
          </c:val>
          <c:extLst>
            <c:ext xmlns:c16="http://schemas.microsoft.com/office/drawing/2014/chart" uri="{C3380CC4-5D6E-409C-BE32-E72D297353CC}">
              <c16:uniqueId val="{00000002-1F25-44C5-9F0F-A2C08F26F232}"/>
            </c:ext>
          </c:extLst>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Up to 1 Year
(N = 15,158)</c:v>
                </c:pt>
                <c:pt idx="1">
                  <c:v>Between 2-3 Years
(N = 10,397)</c:v>
                </c:pt>
                <c:pt idx="2">
                  <c:v>Between 4-5 Years
(N = 7,389)</c:v>
                </c:pt>
              </c:strCache>
            </c:strRef>
          </c:cat>
          <c:val>
            <c:numRef>
              <c:f>Sheet1!$B$5:$D$5</c:f>
              <c:numCache>
                <c:formatCode>General</c:formatCode>
                <c:ptCount val="3"/>
                <c:pt idx="0">
                  <c:v>3085</c:v>
                </c:pt>
                <c:pt idx="1">
                  <c:v>1578</c:v>
                </c:pt>
                <c:pt idx="2">
                  <c:v>1068</c:v>
                </c:pt>
              </c:numCache>
            </c:numRef>
          </c:val>
          <c:extLst>
            <c:ext xmlns:c16="http://schemas.microsoft.com/office/drawing/2014/chart" uri="{C3380CC4-5D6E-409C-BE32-E72D297353CC}">
              <c16:uniqueId val="{00000003-1F25-44C5-9F0F-A2C08F26F232}"/>
            </c:ext>
          </c:extLst>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Up to 1 Year
(N = 15,158)</c:v>
                </c:pt>
                <c:pt idx="1">
                  <c:v>Between 2-3 Years
(N = 10,397)</c:v>
                </c:pt>
                <c:pt idx="2">
                  <c:v>Between 4-5 Years
(N = 7,389)</c:v>
                </c:pt>
              </c:strCache>
            </c:strRef>
          </c:cat>
          <c:val>
            <c:numRef>
              <c:f>Sheet1!$B$6:$D$6</c:f>
              <c:numCache>
                <c:formatCode>General</c:formatCode>
                <c:ptCount val="3"/>
                <c:pt idx="0">
                  <c:v>962</c:v>
                </c:pt>
                <c:pt idx="1">
                  <c:v>441</c:v>
                </c:pt>
                <c:pt idx="2">
                  <c:v>201</c:v>
                </c:pt>
              </c:numCache>
            </c:numRef>
          </c:val>
          <c:extLst>
            <c:ext xmlns:c16="http://schemas.microsoft.com/office/drawing/2014/chart" uri="{C3380CC4-5D6E-409C-BE32-E72D297353CC}">
              <c16:uniqueId val="{00000004-1F25-44C5-9F0F-A2C08F26F232}"/>
            </c:ext>
          </c:extLst>
        </c:ser>
        <c:dLbls>
          <c:showLegendKey val="0"/>
          <c:showVal val="0"/>
          <c:showCatName val="0"/>
          <c:showSerName val="0"/>
          <c:showPercent val="0"/>
          <c:showBubbleSize val="0"/>
        </c:dLbls>
        <c:gapWidth val="100"/>
        <c:overlap val="100"/>
        <c:axId val="654403120"/>
        <c:axId val="654403512"/>
      </c:barChart>
      <c:catAx>
        <c:axId val="65440312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4403512"/>
        <c:crosses val="autoZero"/>
        <c:auto val="1"/>
        <c:lblAlgn val="ctr"/>
        <c:lblOffset val="100"/>
        <c:noMultiLvlLbl val="0"/>
      </c:catAx>
      <c:valAx>
        <c:axId val="654403512"/>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403120"/>
        <c:crosses val="autoZero"/>
        <c:crossBetween val="between"/>
        <c:majorUnit val="0.2"/>
      </c:valAx>
      <c:spPr>
        <a:noFill/>
        <a:ln>
          <a:solidFill>
            <a:schemeClr val="bg2"/>
          </a:solidFill>
        </a:ln>
      </c:spPr>
    </c:plotArea>
    <c:legend>
      <c:legendPos val="r"/>
      <c:layout>
        <c:manualLayout>
          <c:xMode val="edge"/>
          <c:yMode val="edge"/>
          <c:x val="0.11321579367796417"/>
          <c:y val="0.65682565294092332"/>
          <c:w val="0.85059580052493433"/>
          <c:h val="0.16148057312508068"/>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BA79-421D-B1A4-A96347B239AB}"/>
              </c:ext>
            </c:extLst>
          </c:dPt>
          <c:cat>
            <c:strRef>
              <c:f>Sheet1!$A$2:$A$5</c:f>
              <c:strCache>
                <c:ptCount val="4"/>
                <c:pt idx="0">
                  <c:v>Any Induction</c:v>
                </c:pt>
                <c:pt idx="1">
                  <c:v>Polyclonal ALG/ATG</c:v>
                </c:pt>
                <c:pt idx="2">
                  <c:v>IL-2R Antagonist</c:v>
                </c:pt>
                <c:pt idx="3">
                  <c:v>Alemtuzumab</c:v>
                </c:pt>
              </c:strCache>
            </c:strRef>
          </c:cat>
          <c:val>
            <c:numRef>
              <c:f>Sheet1!$B$2:$B$5</c:f>
              <c:numCache>
                <c:formatCode>General</c:formatCode>
                <c:ptCount val="4"/>
                <c:pt idx="0">
                  <c:v>61.568899999999999</c:v>
                </c:pt>
                <c:pt idx="1">
                  <c:v>7.4622999999999999</c:v>
                </c:pt>
                <c:pt idx="2">
                  <c:v>47.390500000000003</c:v>
                </c:pt>
                <c:pt idx="3">
                  <c:v>6.3521000000000001</c:v>
                </c:pt>
              </c:numCache>
            </c:numRef>
          </c:val>
          <c:extLst>
            <c:ext xmlns:c16="http://schemas.microsoft.com/office/drawing/2014/chart" uri="{C3380CC4-5D6E-409C-BE32-E72D297353CC}">
              <c16:uniqueId val="{00000002-BA79-421D-B1A4-A96347B239AB}"/>
            </c:ext>
          </c:extLst>
        </c:ser>
        <c:dLbls>
          <c:showLegendKey val="0"/>
          <c:showVal val="0"/>
          <c:showCatName val="0"/>
          <c:showSerName val="0"/>
          <c:showPercent val="0"/>
          <c:showBubbleSize val="0"/>
        </c:dLbls>
        <c:gapWidth val="40"/>
        <c:overlap val="-80"/>
        <c:axId val="654404296"/>
        <c:axId val="653164840"/>
      </c:barChart>
      <c:catAx>
        <c:axId val="65440429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3164840"/>
        <c:crosses val="autoZero"/>
        <c:auto val="1"/>
        <c:lblAlgn val="ctr"/>
        <c:lblOffset val="100"/>
        <c:noMultiLvlLbl val="0"/>
      </c:catAx>
      <c:valAx>
        <c:axId val="653164840"/>
        <c:scaling>
          <c:orientation val="minMax"/>
          <c:max val="7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404296"/>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25094650779268E-2"/>
          <c:y val="3.6626238252476601E-2"/>
          <c:w val="0.89555071655866025"/>
          <c:h val="0.78633985267971995"/>
        </c:manualLayout>
      </c:layout>
      <c:barChart>
        <c:barDir val="col"/>
        <c:grouping val="clustered"/>
        <c:varyColors val="0"/>
        <c:ser>
          <c:idx val="0"/>
          <c:order val="0"/>
          <c:tx>
            <c:strRef>
              <c:f>Sheet1!$A$2</c:f>
              <c:strCache>
                <c:ptCount val="1"/>
                <c:pt idx="0">
                  <c:v>2004</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Sheet1!$B$2:$E$2</c:f>
              <c:numCache>
                <c:formatCode>General</c:formatCode>
                <c:ptCount val="4"/>
                <c:pt idx="0">
                  <c:v>49.432899999999997</c:v>
                </c:pt>
                <c:pt idx="1">
                  <c:v>9.0737000000000005</c:v>
                </c:pt>
                <c:pt idx="2">
                  <c:v>36.862000000000002</c:v>
                </c:pt>
                <c:pt idx="3">
                  <c:v>3.49716</c:v>
                </c:pt>
              </c:numCache>
            </c:numRef>
          </c:val>
          <c:extLst>
            <c:ext xmlns:c16="http://schemas.microsoft.com/office/drawing/2014/chart" uri="{C3380CC4-5D6E-409C-BE32-E72D297353CC}">
              <c16:uniqueId val="{00000000-629E-4AA2-A842-097F5AB5AE1D}"/>
            </c:ext>
          </c:extLst>
        </c:ser>
        <c:ser>
          <c:idx val="1"/>
          <c:order val="1"/>
          <c:tx>
            <c:strRef>
              <c:f>Sheet1!$A$3</c:f>
              <c:strCache>
                <c:ptCount val="1"/>
                <c:pt idx="0">
                  <c:v>2009</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Sheet1!$B$3:$E$3</c:f>
              <c:numCache>
                <c:formatCode>General</c:formatCode>
                <c:ptCount val="4"/>
                <c:pt idx="0">
                  <c:v>60.8414</c:v>
                </c:pt>
                <c:pt idx="1">
                  <c:v>12.0388</c:v>
                </c:pt>
                <c:pt idx="2">
                  <c:v>42.071199999999997</c:v>
                </c:pt>
                <c:pt idx="3">
                  <c:v>7.2491899999999996</c:v>
                </c:pt>
              </c:numCache>
            </c:numRef>
          </c:val>
          <c:extLst>
            <c:ext xmlns:c16="http://schemas.microsoft.com/office/drawing/2014/chart" uri="{C3380CC4-5D6E-409C-BE32-E72D297353CC}">
              <c16:uniqueId val="{00000001-629E-4AA2-A842-097F5AB5AE1D}"/>
            </c:ext>
          </c:extLst>
        </c:ser>
        <c:ser>
          <c:idx val="2"/>
          <c:order val="2"/>
          <c:tx>
            <c:strRef>
              <c:f>Sheet1!$A$4</c:f>
              <c:strCache>
                <c:ptCount val="1"/>
                <c:pt idx="0">
                  <c:v>1/2017-6/2017</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Sheet1!$B$1:$E$1</c:f>
              <c:strCache>
                <c:ptCount val="4"/>
                <c:pt idx="0">
                  <c:v>Any Induction</c:v>
                </c:pt>
                <c:pt idx="1">
                  <c:v>Polyclonal ALG/ATG</c:v>
                </c:pt>
                <c:pt idx="2">
                  <c:v>IL-2R Antagonist</c:v>
                </c:pt>
                <c:pt idx="3">
                  <c:v>Alemtuzumab</c:v>
                </c:pt>
              </c:strCache>
            </c:strRef>
          </c:cat>
          <c:val>
            <c:numRef>
              <c:f>Sheet1!$B$4:$E$4</c:f>
              <c:numCache>
                <c:formatCode>General</c:formatCode>
                <c:ptCount val="4"/>
                <c:pt idx="0">
                  <c:v>78.168999999999997</c:v>
                </c:pt>
                <c:pt idx="1">
                  <c:v>1.5845</c:v>
                </c:pt>
                <c:pt idx="2">
                  <c:v>70.158500000000004</c:v>
                </c:pt>
                <c:pt idx="3">
                  <c:v>5.7218299999999997</c:v>
                </c:pt>
              </c:numCache>
            </c:numRef>
          </c:val>
          <c:extLst>
            <c:ext xmlns:c16="http://schemas.microsoft.com/office/drawing/2014/chart" uri="{C3380CC4-5D6E-409C-BE32-E72D297353CC}">
              <c16:uniqueId val="{00000002-629E-4AA2-A842-097F5AB5AE1D}"/>
            </c:ext>
          </c:extLst>
        </c:ser>
        <c:dLbls>
          <c:showLegendKey val="0"/>
          <c:showVal val="0"/>
          <c:showCatName val="0"/>
          <c:showSerName val="0"/>
          <c:showPercent val="0"/>
          <c:showBubbleSize val="0"/>
        </c:dLbls>
        <c:gapWidth val="35"/>
        <c:axId val="653165624"/>
        <c:axId val="653166016"/>
      </c:barChart>
      <c:catAx>
        <c:axId val="653165624"/>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3166016"/>
        <c:crosses val="autoZero"/>
        <c:auto val="1"/>
        <c:lblAlgn val="ctr"/>
        <c:lblOffset val="100"/>
        <c:tickLblSkip val="1"/>
        <c:noMultiLvlLbl val="0"/>
      </c:catAx>
      <c:valAx>
        <c:axId val="653166016"/>
        <c:scaling>
          <c:orientation val="minMax"/>
          <c:max val="9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3.9528023598820062E-3"/>
              <c:y val="0.265098425196850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165624"/>
        <c:crosses val="autoZero"/>
        <c:crossBetween val="between"/>
        <c:majorUnit val="10"/>
      </c:valAx>
      <c:spPr>
        <a:noFill/>
        <a:ln>
          <a:solidFill>
            <a:schemeClr val="bg2"/>
          </a:solidFill>
        </a:ln>
      </c:spPr>
    </c:plotArea>
    <c:legend>
      <c:legendPos val="r"/>
      <c:layout>
        <c:manualLayout>
          <c:xMode val="edge"/>
          <c:yMode val="edge"/>
          <c:x val="0.5088362018906929"/>
          <c:y val="5.4008339683346042E-2"/>
          <c:w val="0.45539753327294263"/>
          <c:h val="8.8109812886292452E-2"/>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5.8029239186009531E-2"/>
          <c:w val="0.89292662330252193"/>
          <c:h val="0.79773717938620781"/>
        </c:manualLayout>
      </c:layout>
      <c:barChart>
        <c:barDir val="col"/>
        <c:grouping val="stacked"/>
        <c:varyColors val="0"/>
        <c:ser>
          <c:idx val="0"/>
          <c:order val="0"/>
          <c:tx>
            <c:strRef>
              <c:f>Sheet1!$B$1</c:f>
              <c:strCache>
                <c:ptCount val="1"/>
                <c:pt idx="0">
                  <c:v>Any Induction</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Sheet1!$A$2:$A$56</c:f>
              <c:strCache>
                <c:ptCount val="5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 </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 </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 </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strCache>
            </c:strRef>
          </c:cat>
          <c:val>
            <c:numRef>
              <c:f>Sheet1!$B$2:$B$56</c:f>
              <c:numCache>
                <c:formatCode>General</c:formatCode>
                <c:ptCount val="55"/>
                <c:pt idx="0">
                  <c:v>49.432899999999997</c:v>
                </c:pt>
                <c:pt idx="1">
                  <c:v>43.084299999999999</c:v>
                </c:pt>
                <c:pt idx="2">
                  <c:v>56.932600000000001</c:v>
                </c:pt>
                <c:pt idx="3">
                  <c:v>63.234200000000001</c:v>
                </c:pt>
                <c:pt idx="4">
                  <c:v>63.010800000000003</c:v>
                </c:pt>
                <c:pt idx="5">
                  <c:v>60.8414</c:v>
                </c:pt>
                <c:pt idx="6">
                  <c:v>51.685400000000001</c:v>
                </c:pt>
                <c:pt idx="7">
                  <c:v>49.628399999999999</c:v>
                </c:pt>
                <c:pt idx="8">
                  <c:v>57.084299999999999</c:v>
                </c:pt>
                <c:pt idx="9">
                  <c:v>57.366100000000003</c:v>
                </c:pt>
                <c:pt idx="10">
                  <c:v>70.617999999999995</c:v>
                </c:pt>
                <c:pt idx="11">
                  <c:v>73.455299999999994</c:v>
                </c:pt>
                <c:pt idx="12">
                  <c:v>76.205399999999997</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0-234D-4850-B7AE-A12D27F286D2}"/>
            </c:ext>
          </c:extLst>
        </c:ser>
        <c:ser>
          <c:idx val="1"/>
          <c:order val="1"/>
          <c:tx>
            <c:strRef>
              <c:f>Sheet1!$C$1</c:f>
              <c:strCache>
                <c:ptCount val="1"/>
                <c:pt idx="0">
                  <c:v>Polyclonal ALG/ATG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Sheet1!$A$2:$A$56</c:f>
              <c:strCache>
                <c:ptCount val="5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 </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 </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 </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strCache>
            </c:strRef>
          </c:cat>
          <c:val>
            <c:numRef>
              <c:f>Sheet1!$C$2:$C$56</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9.0737000000000005</c:v>
                </c:pt>
                <c:pt idx="15">
                  <c:v>8.1875999999999998</c:v>
                </c:pt>
                <c:pt idx="16">
                  <c:v>10.069699999999999</c:v>
                </c:pt>
                <c:pt idx="17">
                  <c:v>11.7468</c:v>
                </c:pt>
                <c:pt idx="18">
                  <c:v>12.329700000000001</c:v>
                </c:pt>
                <c:pt idx="19">
                  <c:v>12.0388</c:v>
                </c:pt>
                <c:pt idx="20">
                  <c:v>10.526300000000001</c:v>
                </c:pt>
                <c:pt idx="21">
                  <c:v>7.7187000000000001</c:v>
                </c:pt>
                <c:pt idx="22">
                  <c:v>6.5574000000000003</c:v>
                </c:pt>
                <c:pt idx="23">
                  <c:v>4.9664999999999999</c:v>
                </c:pt>
                <c:pt idx="24">
                  <c:v>5.2247000000000003</c:v>
                </c:pt>
                <c:pt idx="25">
                  <c:v>3.9051</c:v>
                </c:pt>
                <c:pt idx="26">
                  <c:v>4.2411000000000003</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1-234D-4850-B7AE-A12D27F286D2}"/>
            </c:ext>
          </c:extLst>
        </c:ser>
        <c:ser>
          <c:idx val="2"/>
          <c:order val="2"/>
          <c:tx>
            <c:strRef>
              <c:f>Sheet1!$D$1</c:f>
              <c:strCache>
                <c:ptCount val="1"/>
                <c:pt idx="0">
                  <c:v>IL-2R Antagonist</c:v>
                </c:pt>
              </c:strCache>
            </c:strRef>
          </c:tx>
          <c:spPr>
            <a:gradFill flip="none" rotWithShape="1">
              <a:gsLst>
                <a:gs pos="0">
                  <a:srgbClr val="7030A0"/>
                </a:gs>
                <a:gs pos="50000">
                  <a:srgbClr val="CC66FF"/>
                </a:gs>
                <a:gs pos="100000">
                  <a:srgbClr val="9900FF"/>
                </a:gs>
              </a:gsLst>
              <a:lin ang="10800000" scaled="1"/>
              <a:tileRect/>
            </a:gradFill>
            <a:ln>
              <a:solidFill>
                <a:srgbClr val="000000"/>
              </a:solidFill>
            </a:ln>
          </c:spPr>
          <c:invertIfNegative val="0"/>
          <c:cat>
            <c:strRef>
              <c:f>Sheet1!$A$2:$A$56</c:f>
              <c:strCache>
                <c:ptCount val="5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 </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 </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 </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strCache>
            </c:strRef>
          </c:cat>
          <c:val>
            <c:numRef>
              <c:f>Sheet1!$D$2:$D$56</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36.862000000000002</c:v>
                </c:pt>
                <c:pt idx="29">
                  <c:v>29.3323</c:v>
                </c:pt>
                <c:pt idx="30">
                  <c:v>39.736600000000003</c:v>
                </c:pt>
                <c:pt idx="31">
                  <c:v>41.800199999999997</c:v>
                </c:pt>
                <c:pt idx="32">
                  <c:v>42.652299999999997</c:v>
                </c:pt>
                <c:pt idx="33">
                  <c:v>42.071199999999997</c:v>
                </c:pt>
                <c:pt idx="34">
                  <c:v>35.186300000000003</c:v>
                </c:pt>
                <c:pt idx="35">
                  <c:v>36.363599999999998</c:v>
                </c:pt>
                <c:pt idx="36">
                  <c:v>43.384099999999997</c:v>
                </c:pt>
                <c:pt idx="37">
                  <c:v>46.372799999999998</c:v>
                </c:pt>
                <c:pt idx="38">
                  <c:v>56.741599999999998</c:v>
                </c:pt>
                <c:pt idx="39">
                  <c:v>62.876899999999999</c:v>
                </c:pt>
                <c:pt idx="40">
                  <c:v>65.535700000000006</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2-234D-4850-B7AE-A12D27F286D2}"/>
            </c:ext>
          </c:extLst>
        </c:ser>
        <c:ser>
          <c:idx val="3"/>
          <c:order val="3"/>
          <c:tx>
            <c:strRef>
              <c:f>Sheet1!$E$1</c:f>
              <c:strCache>
                <c:ptCount val="1"/>
                <c:pt idx="0">
                  <c:v>Alemtuzumab</c:v>
                </c:pt>
              </c:strCache>
            </c:strRef>
          </c:tx>
          <c:spPr>
            <a:gradFill>
              <a:gsLst>
                <a:gs pos="0">
                  <a:srgbClr val="008080"/>
                </a:gs>
                <a:gs pos="50000">
                  <a:srgbClr val="00FFFF"/>
                </a:gs>
                <a:gs pos="100000">
                  <a:srgbClr val="008080"/>
                </a:gs>
              </a:gsLst>
            </a:gradFill>
            <a:ln>
              <a:solidFill>
                <a:schemeClr val="bg2"/>
              </a:solidFill>
            </a:ln>
          </c:spPr>
          <c:invertIfNegative val="0"/>
          <c:cat>
            <c:strRef>
              <c:f>Sheet1!$A$2:$A$56</c:f>
              <c:strCache>
                <c:ptCount val="5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 </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 </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 </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strCache>
            </c:strRef>
          </c:cat>
          <c:val>
            <c:numRef>
              <c:f>Sheet1!$E$2:$E$56</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3.49716</c:v>
                </c:pt>
                <c:pt idx="43">
                  <c:v>5.0079500000000001</c:v>
                </c:pt>
                <c:pt idx="44">
                  <c:v>6.5840399999999999</c:v>
                </c:pt>
                <c:pt idx="45">
                  <c:v>9.1533200000000008</c:v>
                </c:pt>
                <c:pt idx="46">
                  <c:v>8.4587800000000009</c:v>
                </c:pt>
                <c:pt idx="47">
                  <c:v>7.2491899999999996</c:v>
                </c:pt>
                <c:pt idx="48">
                  <c:v>6.2093400000000001</c:v>
                </c:pt>
                <c:pt idx="49">
                  <c:v>5.7747299999999999</c:v>
                </c:pt>
                <c:pt idx="50">
                  <c:v>6.8501200000000004</c:v>
                </c:pt>
                <c:pt idx="51">
                  <c:v>5.9151800000000003</c:v>
                </c:pt>
                <c:pt idx="52">
                  <c:v>7.7528100000000002</c:v>
                </c:pt>
                <c:pt idx="53">
                  <c:v>5.4869000000000003</c:v>
                </c:pt>
                <c:pt idx="54">
                  <c:v>5.2678599999999998</c:v>
                </c:pt>
              </c:numCache>
            </c:numRef>
          </c:val>
          <c:extLst>
            <c:ext xmlns:c16="http://schemas.microsoft.com/office/drawing/2014/chart" uri="{C3380CC4-5D6E-409C-BE32-E72D297353CC}">
              <c16:uniqueId val="{00000003-234D-4850-B7AE-A12D27F286D2}"/>
            </c:ext>
          </c:extLst>
        </c:ser>
        <c:dLbls>
          <c:showLegendKey val="0"/>
          <c:showVal val="0"/>
          <c:showCatName val="0"/>
          <c:showSerName val="0"/>
          <c:showPercent val="0"/>
          <c:showBubbleSize val="0"/>
        </c:dLbls>
        <c:gapWidth val="0"/>
        <c:overlap val="100"/>
        <c:axId val="653166800"/>
        <c:axId val="653167192"/>
      </c:barChart>
      <c:catAx>
        <c:axId val="653166800"/>
        <c:scaling>
          <c:orientation val="minMax"/>
        </c:scaling>
        <c:delete val="0"/>
        <c:axPos val="b"/>
        <c:numFmt formatCode="General" sourceLinked="0"/>
        <c:majorTickMark val="out"/>
        <c:minorTickMark val="none"/>
        <c:tickLblPos val="nextTo"/>
        <c:spPr>
          <a:ln>
            <a:solidFill>
              <a:schemeClr val="bg2"/>
            </a:solidFill>
          </a:ln>
        </c:spPr>
        <c:txPr>
          <a:bodyPr rot="-3300000"/>
          <a:lstStyle/>
          <a:p>
            <a:pPr>
              <a:defRPr sz="1100" b="1">
                <a:solidFill>
                  <a:schemeClr val="bg2"/>
                </a:solidFill>
              </a:defRPr>
            </a:pPr>
            <a:endParaRPr lang="en-US"/>
          </a:p>
        </c:txPr>
        <c:crossAx val="653167192"/>
        <c:crosses val="autoZero"/>
        <c:auto val="1"/>
        <c:lblAlgn val="ctr"/>
        <c:lblOffset val="100"/>
        <c:tickLblSkip val="1"/>
        <c:noMultiLvlLbl val="0"/>
      </c:catAx>
      <c:valAx>
        <c:axId val="653167192"/>
        <c:scaling>
          <c:orientation val="minMax"/>
        </c:scaling>
        <c:delete val="0"/>
        <c:axPos val="l"/>
        <c:majorGridlines>
          <c:spPr>
            <a:ln w="6350">
              <a:solidFill>
                <a:schemeClr val="bg2"/>
              </a:solidFill>
              <a:prstDash val="sysDash"/>
            </a:ln>
          </c:spPr>
        </c:majorGridlines>
        <c:title>
          <c:tx>
            <c:rich>
              <a:bodyPr/>
              <a:lstStyle/>
              <a:p>
                <a:pPr>
                  <a:defRPr sz="1700">
                    <a:solidFill>
                      <a:schemeClr val="bg2"/>
                    </a:solidFill>
                  </a:defRPr>
                </a:pPr>
                <a:r>
                  <a:rPr lang="en-US" sz="1700" b="1" i="0" baseline="0" dirty="0" smtClean="0">
                    <a:solidFill>
                      <a:schemeClr val="bg2"/>
                    </a:solidFill>
                    <a:effectLst/>
                  </a:rPr>
                  <a:t>% of patients</a:t>
                </a:r>
                <a:endParaRPr lang="en-US" sz="1700" dirty="0">
                  <a:solidFill>
                    <a:schemeClr val="bg2"/>
                  </a:solidFill>
                  <a:effectLst/>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166800"/>
        <c:crosses val="autoZero"/>
        <c:crossBetween val="between"/>
      </c:valAx>
      <c:spPr>
        <a:noFill/>
        <a:ln>
          <a:solidFill>
            <a:schemeClr val="bg2"/>
          </a:solidFill>
        </a:ln>
      </c:spPr>
    </c:plotArea>
    <c:legend>
      <c:legendPos val="t"/>
      <c:layout>
        <c:manualLayout>
          <c:xMode val="edge"/>
          <c:yMode val="edge"/>
          <c:x val="0.13486979344973182"/>
          <c:y val="2.3204203031880772E-2"/>
          <c:w val="0.77382585872418119"/>
          <c:h val="7.4590533471890458E-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(N=12,837)</c:v>
                </c:pt>
              </c:strCache>
            </c:strRef>
          </c:tx>
          <c:spPr>
            <a:ln w="41275">
              <a:solidFill>
                <a:srgbClr val="00B050"/>
              </a:solidFill>
            </a:ln>
          </c:spPr>
          <c:marker>
            <c:symbol val="none"/>
          </c:marker>
          <c:xVal>
            <c:numRef>
              <c:f>Sheet1!$A$2:$A$277</c:f>
              <c:numCache>
                <c:formatCode>General</c:formatCode>
                <c:ptCount val="27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pt idx="241">
                  <c:v>20.083300000000001</c:v>
                </c:pt>
                <c:pt idx="242">
                  <c:v>20.166699999999999</c:v>
                </c:pt>
                <c:pt idx="243">
                  <c:v>20.25</c:v>
                </c:pt>
                <c:pt idx="244">
                  <c:v>20.333300000000001</c:v>
                </c:pt>
                <c:pt idx="245">
                  <c:v>20.416699999999999</c:v>
                </c:pt>
                <c:pt idx="246">
                  <c:v>20.5</c:v>
                </c:pt>
                <c:pt idx="247">
                  <c:v>20.583300000000001</c:v>
                </c:pt>
                <c:pt idx="248">
                  <c:v>20.666699999999999</c:v>
                </c:pt>
                <c:pt idx="249">
                  <c:v>20.75</c:v>
                </c:pt>
                <c:pt idx="250">
                  <c:v>20.833300000000001</c:v>
                </c:pt>
                <c:pt idx="251">
                  <c:v>20.916699999999999</c:v>
                </c:pt>
                <c:pt idx="252">
                  <c:v>21</c:v>
                </c:pt>
                <c:pt idx="253">
                  <c:v>21.083300000000001</c:v>
                </c:pt>
                <c:pt idx="254">
                  <c:v>21.166699999999999</c:v>
                </c:pt>
                <c:pt idx="255">
                  <c:v>21.25</c:v>
                </c:pt>
                <c:pt idx="256">
                  <c:v>21.333300000000001</c:v>
                </c:pt>
                <c:pt idx="257">
                  <c:v>21.416699999999999</c:v>
                </c:pt>
                <c:pt idx="258">
                  <c:v>21.5</c:v>
                </c:pt>
                <c:pt idx="259">
                  <c:v>21.583300000000001</c:v>
                </c:pt>
                <c:pt idx="260">
                  <c:v>21.666699999999999</c:v>
                </c:pt>
                <c:pt idx="261">
                  <c:v>21.75</c:v>
                </c:pt>
                <c:pt idx="262">
                  <c:v>21.833300000000001</c:v>
                </c:pt>
                <c:pt idx="263">
                  <c:v>21.916699999999999</c:v>
                </c:pt>
                <c:pt idx="264">
                  <c:v>22</c:v>
                </c:pt>
                <c:pt idx="265">
                  <c:v>22.083300000000001</c:v>
                </c:pt>
                <c:pt idx="266">
                  <c:v>22.166699999999999</c:v>
                </c:pt>
                <c:pt idx="267">
                  <c:v>22.25</c:v>
                </c:pt>
                <c:pt idx="268">
                  <c:v>22.333300000000001</c:v>
                </c:pt>
                <c:pt idx="269">
                  <c:v>22.416699999999999</c:v>
                </c:pt>
                <c:pt idx="270">
                  <c:v>22.5</c:v>
                </c:pt>
                <c:pt idx="271">
                  <c:v>22.583300000000001</c:v>
                </c:pt>
                <c:pt idx="272">
                  <c:v>22.666699999999999</c:v>
                </c:pt>
                <c:pt idx="273">
                  <c:v>22.75</c:v>
                </c:pt>
                <c:pt idx="274">
                  <c:v>22.833300000000001</c:v>
                </c:pt>
                <c:pt idx="275">
                  <c:v>22.916699999999999</c:v>
                </c:pt>
              </c:numCache>
            </c:numRef>
          </c:xVal>
          <c:yVal>
            <c:numRef>
              <c:f>Sheet1!$B$2:$B$277</c:f>
              <c:numCache>
                <c:formatCode>General</c:formatCode>
                <c:ptCount val="276"/>
                <c:pt idx="0">
                  <c:v>100</c:v>
                </c:pt>
                <c:pt idx="1">
                  <c:v>99.828000000000003</c:v>
                </c:pt>
                <c:pt idx="2">
                  <c:v>99.343999999999994</c:v>
                </c:pt>
                <c:pt idx="3">
                  <c:v>98.427999999999997</c:v>
                </c:pt>
                <c:pt idx="4">
                  <c:v>97.37</c:v>
                </c:pt>
                <c:pt idx="5">
                  <c:v>96.209000000000003</c:v>
                </c:pt>
                <c:pt idx="6">
                  <c:v>95.117999999999995</c:v>
                </c:pt>
                <c:pt idx="7">
                  <c:v>93.947999999999993</c:v>
                </c:pt>
                <c:pt idx="8">
                  <c:v>93.021000000000001</c:v>
                </c:pt>
                <c:pt idx="9">
                  <c:v>92.138999999999996</c:v>
                </c:pt>
                <c:pt idx="10">
                  <c:v>91.218000000000004</c:v>
                </c:pt>
                <c:pt idx="11">
                  <c:v>90.271000000000001</c:v>
                </c:pt>
                <c:pt idx="12">
                  <c:v>89.558000000000007</c:v>
                </c:pt>
                <c:pt idx="13">
                  <c:v>88.593000000000004</c:v>
                </c:pt>
                <c:pt idx="14">
                  <c:v>87.516000000000005</c:v>
                </c:pt>
                <c:pt idx="15">
                  <c:v>86.599000000000004</c:v>
                </c:pt>
                <c:pt idx="16">
                  <c:v>85.715000000000003</c:v>
                </c:pt>
                <c:pt idx="17">
                  <c:v>84.813999999999993</c:v>
                </c:pt>
                <c:pt idx="18">
                  <c:v>84.106999999999999</c:v>
                </c:pt>
                <c:pt idx="19">
                  <c:v>83.334000000000003</c:v>
                </c:pt>
                <c:pt idx="20">
                  <c:v>82.478999999999999</c:v>
                </c:pt>
                <c:pt idx="21">
                  <c:v>81.721000000000004</c:v>
                </c:pt>
                <c:pt idx="22">
                  <c:v>80.977000000000004</c:v>
                </c:pt>
                <c:pt idx="23">
                  <c:v>80.194999999999993</c:v>
                </c:pt>
                <c:pt idx="24">
                  <c:v>79.483999999999995</c:v>
                </c:pt>
                <c:pt idx="25">
                  <c:v>78.713999999999999</c:v>
                </c:pt>
                <c:pt idx="26">
                  <c:v>77.988</c:v>
                </c:pt>
                <c:pt idx="27">
                  <c:v>77.164000000000001</c:v>
                </c:pt>
                <c:pt idx="28">
                  <c:v>76.399000000000001</c:v>
                </c:pt>
                <c:pt idx="29">
                  <c:v>75.710999999999999</c:v>
                </c:pt>
                <c:pt idx="30">
                  <c:v>74.927999999999997</c:v>
                </c:pt>
                <c:pt idx="31">
                  <c:v>74.194999999999993</c:v>
                </c:pt>
                <c:pt idx="32">
                  <c:v>73.460999999999999</c:v>
                </c:pt>
                <c:pt idx="33">
                  <c:v>72.760999999999996</c:v>
                </c:pt>
                <c:pt idx="34">
                  <c:v>72.171999999999997</c:v>
                </c:pt>
                <c:pt idx="35">
                  <c:v>71.364000000000004</c:v>
                </c:pt>
                <c:pt idx="36">
                  <c:v>70.691000000000003</c:v>
                </c:pt>
                <c:pt idx="37">
                  <c:v>69.921999999999997</c:v>
                </c:pt>
                <c:pt idx="38">
                  <c:v>69.262</c:v>
                </c:pt>
                <c:pt idx="39">
                  <c:v>68.600999999999999</c:v>
                </c:pt>
                <c:pt idx="40">
                  <c:v>68.055999999999997</c:v>
                </c:pt>
                <c:pt idx="41">
                  <c:v>67.347999999999999</c:v>
                </c:pt>
                <c:pt idx="42">
                  <c:v>66.62</c:v>
                </c:pt>
                <c:pt idx="43">
                  <c:v>65.992000000000004</c:v>
                </c:pt>
                <c:pt idx="44">
                  <c:v>65.334999999999994</c:v>
                </c:pt>
                <c:pt idx="45">
                  <c:v>64.766999999999996</c:v>
                </c:pt>
                <c:pt idx="46">
                  <c:v>64.179000000000002</c:v>
                </c:pt>
                <c:pt idx="47">
                  <c:v>63.716000000000001</c:v>
                </c:pt>
                <c:pt idx="48">
                  <c:v>63.098999999999997</c:v>
                </c:pt>
                <c:pt idx="49">
                  <c:v>62.365000000000002</c:v>
                </c:pt>
                <c:pt idx="50">
                  <c:v>61.805999999999997</c:v>
                </c:pt>
                <c:pt idx="51">
                  <c:v>61.216000000000001</c:v>
                </c:pt>
                <c:pt idx="52">
                  <c:v>60.595999999999997</c:v>
                </c:pt>
                <c:pt idx="53">
                  <c:v>60.131999999999998</c:v>
                </c:pt>
                <c:pt idx="54">
                  <c:v>59.667999999999999</c:v>
                </c:pt>
                <c:pt idx="55">
                  <c:v>59.106000000000002</c:v>
                </c:pt>
                <c:pt idx="56">
                  <c:v>58.68</c:v>
                </c:pt>
                <c:pt idx="57">
                  <c:v>58.145000000000003</c:v>
                </c:pt>
                <c:pt idx="58">
                  <c:v>57.578000000000003</c:v>
                </c:pt>
                <c:pt idx="59">
                  <c:v>57.006999999999998</c:v>
                </c:pt>
                <c:pt idx="60">
                  <c:v>56.43</c:v>
                </c:pt>
                <c:pt idx="61">
                  <c:v>55.927999999999997</c:v>
                </c:pt>
                <c:pt idx="62">
                  <c:v>55.345999999999997</c:v>
                </c:pt>
                <c:pt idx="63">
                  <c:v>54.718000000000004</c:v>
                </c:pt>
                <c:pt idx="64">
                  <c:v>54.174999999999997</c:v>
                </c:pt>
                <c:pt idx="65">
                  <c:v>53.62</c:v>
                </c:pt>
                <c:pt idx="66">
                  <c:v>53.118000000000002</c:v>
                </c:pt>
                <c:pt idx="67">
                  <c:v>52.603999999999999</c:v>
                </c:pt>
                <c:pt idx="68">
                  <c:v>52.121000000000002</c:v>
                </c:pt>
                <c:pt idx="69">
                  <c:v>51.561999999999998</c:v>
                </c:pt>
                <c:pt idx="70">
                  <c:v>51.13</c:v>
                </c:pt>
                <c:pt idx="71">
                  <c:v>50.671999999999997</c:v>
                </c:pt>
                <c:pt idx="72">
                  <c:v>50.052</c:v>
                </c:pt>
                <c:pt idx="73">
                  <c:v>49.570999999999998</c:v>
                </c:pt>
                <c:pt idx="74">
                  <c:v>49.058</c:v>
                </c:pt>
                <c:pt idx="75">
                  <c:v>48.648000000000003</c:v>
                </c:pt>
                <c:pt idx="76">
                  <c:v>48.191000000000003</c:v>
                </c:pt>
                <c:pt idx="77">
                  <c:v>47.581000000000003</c:v>
                </c:pt>
                <c:pt idx="78">
                  <c:v>47.122</c:v>
                </c:pt>
                <c:pt idx="79">
                  <c:v>46.709000000000003</c:v>
                </c:pt>
                <c:pt idx="80">
                  <c:v>46.295000000000002</c:v>
                </c:pt>
                <c:pt idx="81">
                  <c:v>45.808</c:v>
                </c:pt>
                <c:pt idx="82">
                  <c:v>45.402000000000001</c:v>
                </c:pt>
                <c:pt idx="83">
                  <c:v>45.006</c:v>
                </c:pt>
                <c:pt idx="84">
                  <c:v>44.555999999999997</c:v>
                </c:pt>
                <c:pt idx="85">
                  <c:v>44.100999999999999</c:v>
                </c:pt>
                <c:pt idx="86">
                  <c:v>43.716000000000001</c:v>
                </c:pt>
                <c:pt idx="87">
                  <c:v>43.237000000000002</c:v>
                </c:pt>
                <c:pt idx="88">
                  <c:v>42.823</c:v>
                </c:pt>
                <c:pt idx="89">
                  <c:v>42.29</c:v>
                </c:pt>
                <c:pt idx="90">
                  <c:v>41.77</c:v>
                </c:pt>
                <c:pt idx="91">
                  <c:v>41.182000000000002</c:v>
                </c:pt>
                <c:pt idx="92">
                  <c:v>40.776000000000003</c:v>
                </c:pt>
                <c:pt idx="93">
                  <c:v>40.395000000000003</c:v>
                </c:pt>
                <c:pt idx="94">
                  <c:v>40.197000000000003</c:v>
                </c:pt>
                <c:pt idx="95">
                  <c:v>39.838000000000001</c:v>
                </c:pt>
                <c:pt idx="96">
                  <c:v>39.311999999999998</c:v>
                </c:pt>
                <c:pt idx="97">
                  <c:v>38.908999999999999</c:v>
                </c:pt>
                <c:pt idx="98">
                  <c:v>38.502000000000002</c:v>
                </c:pt>
                <c:pt idx="99">
                  <c:v>38.176000000000002</c:v>
                </c:pt>
                <c:pt idx="100">
                  <c:v>37.779000000000003</c:v>
                </c:pt>
                <c:pt idx="101">
                  <c:v>37.337000000000003</c:v>
                </c:pt>
                <c:pt idx="102">
                  <c:v>37.052</c:v>
                </c:pt>
                <c:pt idx="103">
                  <c:v>36.709000000000003</c:v>
                </c:pt>
                <c:pt idx="104">
                  <c:v>36.323</c:v>
                </c:pt>
                <c:pt idx="105">
                  <c:v>35.920999999999999</c:v>
                </c:pt>
                <c:pt idx="106">
                  <c:v>35.518000000000001</c:v>
                </c:pt>
                <c:pt idx="107">
                  <c:v>35.198</c:v>
                </c:pt>
                <c:pt idx="108">
                  <c:v>34.755000000000003</c:v>
                </c:pt>
                <c:pt idx="109">
                  <c:v>34.466999999999999</c:v>
                </c:pt>
                <c:pt idx="110">
                  <c:v>34.067999999999998</c:v>
                </c:pt>
                <c:pt idx="111">
                  <c:v>33.728999999999999</c:v>
                </c:pt>
                <c:pt idx="112">
                  <c:v>33.204000000000001</c:v>
                </c:pt>
                <c:pt idx="113">
                  <c:v>32.895000000000003</c:v>
                </c:pt>
                <c:pt idx="114">
                  <c:v>32.43</c:v>
                </c:pt>
                <c:pt idx="115">
                  <c:v>32.165999999999997</c:v>
                </c:pt>
                <c:pt idx="116">
                  <c:v>31.855</c:v>
                </c:pt>
                <c:pt idx="117">
                  <c:v>31.510999999999999</c:v>
                </c:pt>
                <c:pt idx="118">
                  <c:v>31.134</c:v>
                </c:pt>
                <c:pt idx="119">
                  <c:v>30.849</c:v>
                </c:pt>
                <c:pt idx="120">
                  <c:v>30.512</c:v>
                </c:pt>
                <c:pt idx="121">
                  <c:v>30.331</c:v>
                </c:pt>
                <c:pt idx="122">
                  <c:v>29.998000000000001</c:v>
                </c:pt>
                <c:pt idx="123">
                  <c:v>29.73</c:v>
                </c:pt>
                <c:pt idx="124">
                  <c:v>29.378</c:v>
                </c:pt>
                <c:pt idx="125">
                  <c:v>28.923999999999999</c:v>
                </c:pt>
                <c:pt idx="126">
                  <c:v>28.536000000000001</c:v>
                </c:pt>
                <c:pt idx="127">
                  <c:v>28.332999999999998</c:v>
                </c:pt>
                <c:pt idx="128">
                  <c:v>28.077999999999999</c:v>
                </c:pt>
                <c:pt idx="129">
                  <c:v>27.771999999999998</c:v>
                </c:pt>
                <c:pt idx="130">
                  <c:v>27.582999999999998</c:v>
                </c:pt>
                <c:pt idx="131">
                  <c:v>27.169</c:v>
                </c:pt>
                <c:pt idx="132">
                  <c:v>26.940999999999999</c:v>
                </c:pt>
                <c:pt idx="133">
                  <c:v>26.469000000000001</c:v>
                </c:pt>
                <c:pt idx="134">
                  <c:v>26.009</c:v>
                </c:pt>
                <c:pt idx="135">
                  <c:v>25.805</c:v>
                </c:pt>
                <c:pt idx="136">
                  <c:v>25.565000000000001</c:v>
                </c:pt>
                <c:pt idx="137">
                  <c:v>25.231000000000002</c:v>
                </c:pt>
                <c:pt idx="138">
                  <c:v>25.026</c:v>
                </c:pt>
                <c:pt idx="139">
                  <c:v>24.783999999999999</c:v>
                </c:pt>
                <c:pt idx="140">
                  <c:v>24.353000000000002</c:v>
                </c:pt>
                <c:pt idx="141">
                  <c:v>24.052</c:v>
                </c:pt>
                <c:pt idx="142">
                  <c:v>23.690999999999999</c:v>
                </c:pt>
                <c:pt idx="143">
                  <c:v>23.417999999999999</c:v>
                </c:pt>
                <c:pt idx="144">
                  <c:v>23.219000000000001</c:v>
                </c:pt>
                <c:pt idx="145">
                  <c:v>22.905999999999999</c:v>
                </c:pt>
                <c:pt idx="146">
                  <c:v>22.63</c:v>
                </c:pt>
                <c:pt idx="147">
                  <c:v>22.329000000000001</c:v>
                </c:pt>
                <c:pt idx="148">
                  <c:v>21.984000000000002</c:v>
                </c:pt>
                <c:pt idx="149">
                  <c:v>21.832000000000001</c:v>
                </c:pt>
                <c:pt idx="150">
                  <c:v>21.594999999999999</c:v>
                </c:pt>
                <c:pt idx="151">
                  <c:v>21.335000000000001</c:v>
                </c:pt>
                <c:pt idx="152">
                  <c:v>21.009</c:v>
                </c:pt>
                <c:pt idx="153">
                  <c:v>20.681999999999999</c:v>
                </c:pt>
                <c:pt idx="154">
                  <c:v>20.507000000000001</c:v>
                </c:pt>
                <c:pt idx="155">
                  <c:v>20.285</c:v>
                </c:pt>
                <c:pt idx="156">
                  <c:v>20.105</c:v>
                </c:pt>
                <c:pt idx="157">
                  <c:v>19.686</c:v>
                </c:pt>
                <c:pt idx="158">
                  <c:v>19.474</c:v>
                </c:pt>
                <c:pt idx="159">
                  <c:v>19.308</c:v>
                </c:pt>
                <c:pt idx="160">
                  <c:v>19.117999999999999</c:v>
                </c:pt>
                <c:pt idx="161">
                  <c:v>19.047000000000001</c:v>
                </c:pt>
                <c:pt idx="162">
                  <c:v>18.786000000000001</c:v>
                </c:pt>
                <c:pt idx="163">
                  <c:v>18.62</c:v>
                </c:pt>
                <c:pt idx="164">
                  <c:v>18.477</c:v>
                </c:pt>
                <c:pt idx="165">
                  <c:v>18.332999999999998</c:v>
                </c:pt>
                <c:pt idx="166">
                  <c:v>18.140999999999998</c:v>
                </c:pt>
                <c:pt idx="167">
                  <c:v>17.97</c:v>
                </c:pt>
                <c:pt idx="168">
                  <c:v>17.722000000000001</c:v>
                </c:pt>
                <c:pt idx="169">
                  <c:v>17.594000000000001</c:v>
                </c:pt>
                <c:pt idx="170">
                  <c:v>17.515999999999998</c:v>
                </c:pt>
                <c:pt idx="171">
                  <c:v>17.385000000000002</c:v>
                </c:pt>
                <c:pt idx="172">
                  <c:v>17.254000000000001</c:v>
                </c:pt>
                <c:pt idx="173">
                  <c:v>17.018999999999998</c:v>
                </c:pt>
                <c:pt idx="174">
                  <c:v>16.756</c:v>
                </c:pt>
                <c:pt idx="175">
                  <c:v>16.597999999999999</c:v>
                </c:pt>
                <c:pt idx="176">
                  <c:v>16.466000000000001</c:v>
                </c:pt>
                <c:pt idx="177">
                  <c:v>16.36</c:v>
                </c:pt>
                <c:pt idx="178">
                  <c:v>16.2</c:v>
                </c:pt>
                <c:pt idx="179">
                  <c:v>16.064</c:v>
                </c:pt>
                <c:pt idx="180">
                  <c:v>15.869</c:v>
                </c:pt>
                <c:pt idx="181">
                  <c:v>15.606</c:v>
                </c:pt>
                <c:pt idx="182">
                  <c:v>15.398999999999999</c:v>
                </c:pt>
                <c:pt idx="183">
                  <c:v>15.28</c:v>
                </c:pt>
                <c:pt idx="184">
                  <c:v>15.131</c:v>
                </c:pt>
                <c:pt idx="185">
                  <c:v>14.981</c:v>
                </c:pt>
                <c:pt idx="186">
                  <c:v>14.861000000000001</c:v>
                </c:pt>
                <c:pt idx="187">
                  <c:v>14.74</c:v>
                </c:pt>
                <c:pt idx="188">
                  <c:v>14.529</c:v>
                </c:pt>
                <c:pt idx="189">
                  <c:v>14.468</c:v>
                </c:pt>
                <c:pt idx="190">
                  <c:v>14.345000000000001</c:v>
                </c:pt>
                <c:pt idx="191">
                  <c:v>14.252000000000001</c:v>
                </c:pt>
                <c:pt idx="192">
                  <c:v>14.092000000000001</c:v>
                </c:pt>
                <c:pt idx="193">
                  <c:v>13.99</c:v>
                </c:pt>
                <c:pt idx="194">
                  <c:v>13.818</c:v>
                </c:pt>
                <c:pt idx="195">
                  <c:v>13.714</c:v>
                </c:pt>
                <c:pt idx="196">
                  <c:v>13.574</c:v>
                </c:pt>
                <c:pt idx="197">
                  <c:v>13.505000000000001</c:v>
                </c:pt>
                <c:pt idx="198">
                  <c:v>13.435</c:v>
                </c:pt>
                <c:pt idx="199">
                  <c:v>13.294</c:v>
                </c:pt>
                <c:pt idx="200">
                  <c:v>13.223000000000001</c:v>
                </c:pt>
                <c:pt idx="201">
                  <c:v>13.116</c:v>
                </c:pt>
                <c:pt idx="202">
                  <c:v>12.9</c:v>
                </c:pt>
                <c:pt idx="203">
                  <c:v>12.792</c:v>
                </c:pt>
                <c:pt idx="204">
                  <c:v>12.754</c:v>
                </c:pt>
                <c:pt idx="205">
                  <c:v>12.544</c:v>
                </c:pt>
                <c:pt idx="206">
                  <c:v>12.374000000000001</c:v>
                </c:pt>
                <c:pt idx="207">
                  <c:v>12.117000000000001</c:v>
                </c:pt>
                <c:pt idx="208">
                  <c:v>11.772</c:v>
                </c:pt>
                <c:pt idx="209">
                  <c:v>11.555</c:v>
                </c:pt>
                <c:pt idx="210">
                  <c:v>11.555</c:v>
                </c:pt>
                <c:pt idx="211">
                  <c:v>11.510999999999999</c:v>
                </c:pt>
                <c:pt idx="212">
                  <c:v>11.246</c:v>
                </c:pt>
                <c:pt idx="213">
                  <c:v>11.113</c:v>
                </c:pt>
                <c:pt idx="214">
                  <c:v>11.068</c:v>
                </c:pt>
                <c:pt idx="215">
                  <c:v>10.977</c:v>
                </c:pt>
                <c:pt idx="216">
                  <c:v>10.837</c:v>
                </c:pt>
                <c:pt idx="217">
                  <c:v>10.837</c:v>
                </c:pt>
                <c:pt idx="218">
                  <c:v>10.576000000000001</c:v>
                </c:pt>
                <c:pt idx="219">
                  <c:v>10.366</c:v>
                </c:pt>
                <c:pt idx="220">
                  <c:v>10.366</c:v>
                </c:pt>
                <c:pt idx="221">
                  <c:v>10.314</c:v>
                </c:pt>
                <c:pt idx="222">
                  <c:v>10.208</c:v>
                </c:pt>
                <c:pt idx="223">
                  <c:v>10.048999999999999</c:v>
                </c:pt>
                <c:pt idx="224">
                  <c:v>9.9949999999999992</c:v>
                </c:pt>
                <c:pt idx="225">
                  <c:v>9.8859999999999992</c:v>
                </c:pt>
                <c:pt idx="226">
                  <c:v>9.7759999999999998</c:v>
                </c:pt>
                <c:pt idx="227">
                  <c:v>9.7759999999999998</c:v>
                </c:pt>
                <c:pt idx="228">
                  <c:v>9.657</c:v>
                </c:pt>
                <c:pt idx="229">
                  <c:v>9.4629999999999992</c:v>
                </c:pt>
                <c:pt idx="230">
                  <c:v>9.3970000000000002</c:v>
                </c:pt>
                <c:pt idx="231">
                  <c:v>9.33</c:v>
                </c:pt>
                <c:pt idx="232">
                  <c:v>9.33</c:v>
                </c:pt>
                <c:pt idx="233">
                  <c:v>9.33</c:v>
                </c:pt>
                <c:pt idx="234">
                  <c:v>8.9849999999999994</c:v>
                </c:pt>
                <c:pt idx="235">
                  <c:v>8.9849999999999994</c:v>
                </c:pt>
                <c:pt idx="236">
                  <c:v>8.9849999999999994</c:v>
                </c:pt>
                <c:pt idx="237">
                  <c:v>8.8439999999999994</c:v>
                </c:pt>
                <c:pt idx="238">
                  <c:v>8.6999999999999993</c:v>
                </c:pt>
                <c:pt idx="239">
                  <c:v>8.6270000000000007</c:v>
                </c:pt>
                <c:pt idx="240">
                  <c:v>8.6270000000000007</c:v>
                </c:pt>
                <c:pt idx="241">
                  <c:v>8.5340000000000007</c:v>
                </c:pt>
                <c:pt idx="242">
                  <c:v>8.2420000000000009</c:v>
                </c:pt>
                <c:pt idx="243">
                  <c:v>8.1430000000000007</c:v>
                </c:pt>
                <c:pt idx="244">
                  <c:v>8.1430000000000007</c:v>
                </c:pt>
                <c:pt idx="245">
                  <c:v>8.1430000000000007</c:v>
                </c:pt>
                <c:pt idx="246">
                  <c:v>8.0410000000000004</c:v>
                </c:pt>
                <c:pt idx="247">
                  <c:v>8.0410000000000004</c:v>
                </c:pt>
                <c:pt idx="248">
                  <c:v>8.0410000000000004</c:v>
                </c:pt>
                <c:pt idx="249">
                  <c:v>8.0410000000000004</c:v>
                </c:pt>
                <c:pt idx="250">
                  <c:v>8.0410000000000004</c:v>
                </c:pt>
                <c:pt idx="251">
                  <c:v>8.0410000000000004</c:v>
                </c:pt>
                <c:pt idx="252">
                  <c:v>8.0410000000000004</c:v>
                </c:pt>
                <c:pt idx="253">
                  <c:v>8.0410000000000004</c:v>
                </c:pt>
                <c:pt idx="254">
                  <c:v>7.88</c:v>
                </c:pt>
                <c:pt idx="255">
                  <c:v>7.88</c:v>
                </c:pt>
                <c:pt idx="256">
                  <c:v>7.5590000000000002</c:v>
                </c:pt>
                <c:pt idx="257">
                  <c:v>7.5590000000000002</c:v>
                </c:pt>
                <c:pt idx="258">
                  <c:v>7.5590000000000002</c:v>
                </c:pt>
                <c:pt idx="259">
                  <c:v>7.391</c:v>
                </c:pt>
                <c:pt idx="260">
                  <c:v>7.391</c:v>
                </c:pt>
                <c:pt idx="261">
                  <c:v>7.0469999999999997</c:v>
                </c:pt>
                <c:pt idx="262">
                  <c:v>6.6950000000000003</c:v>
                </c:pt>
                <c:pt idx="263">
                  <c:v>6.6950000000000003</c:v>
                </c:pt>
                <c:pt idx="264">
                  <c:v>6.4790000000000001</c:v>
                </c:pt>
                <c:pt idx="265">
                  <c:v>6.4790000000000001</c:v>
                </c:pt>
                <c:pt idx="266">
                  <c:v>6.4790000000000001</c:v>
                </c:pt>
                <c:pt idx="267">
                  <c:v>6.4790000000000001</c:v>
                </c:pt>
                <c:pt idx="268">
                  <c:v>6.4790000000000001</c:v>
                </c:pt>
                <c:pt idx="269">
                  <c:v>6.1379999999999999</c:v>
                </c:pt>
                <c:pt idx="270">
                  <c:v>6.1379999999999999</c:v>
                </c:pt>
                <c:pt idx="271">
                  <c:v>6.1379999999999999</c:v>
                </c:pt>
                <c:pt idx="272">
                  <c:v>6.1379999999999999</c:v>
                </c:pt>
                <c:pt idx="273">
                  <c:v>6.1379999999999999</c:v>
                </c:pt>
                <c:pt idx="274">
                  <c:v>5.7539999999999996</c:v>
                </c:pt>
                <c:pt idx="275">
                  <c:v>5.7539999999999996</c:v>
                </c:pt>
              </c:numCache>
            </c:numRef>
          </c:yVal>
          <c:smooth val="0"/>
          <c:extLst>
            <c:ext xmlns:c16="http://schemas.microsoft.com/office/drawing/2014/chart" uri="{C3380CC4-5D6E-409C-BE32-E72D297353CC}">
              <c16:uniqueId val="{00000000-C731-47A6-A73A-2AD884B95BFB}"/>
            </c:ext>
          </c:extLst>
        </c:ser>
        <c:ser>
          <c:idx val="1"/>
          <c:order val="1"/>
          <c:tx>
            <c:strRef>
              <c:f>Sheet1!$C$1</c:f>
              <c:strCache>
                <c:ptCount val="1"/>
                <c:pt idx="0">
                  <c:v>Induction (N=14,606)</c:v>
                </c:pt>
              </c:strCache>
            </c:strRef>
          </c:tx>
          <c:spPr>
            <a:ln w="41275">
              <a:solidFill>
                <a:schemeClr val="bg1">
                  <a:lumMod val="50000"/>
                  <a:lumOff val="50000"/>
                </a:schemeClr>
              </a:solidFill>
              <a:prstDash val="solid"/>
            </a:ln>
          </c:spPr>
          <c:marker>
            <c:symbol val="none"/>
          </c:marker>
          <c:xVal>
            <c:numRef>
              <c:f>Sheet1!$A$2:$A$277</c:f>
              <c:numCache>
                <c:formatCode>General</c:formatCode>
                <c:ptCount val="27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pt idx="241">
                  <c:v>20.083300000000001</c:v>
                </c:pt>
                <c:pt idx="242">
                  <c:v>20.166699999999999</c:v>
                </c:pt>
                <c:pt idx="243">
                  <c:v>20.25</c:v>
                </c:pt>
                <c:pt idx="244">
                  <c:v>20.333300000000001</c:v>
                </c:pt>
                <c:pt idx="245">
                  <c:v>20.416699999999999</c:v>
                </c:pt>
                <c:pt idx="246">
                  <c:v>20.5</c:v>
                </c:pt>
                <c:pt idx="247">
                  <c:v>20.583300000000001</c:v>
                </c:pt>
                <c:pt idx="248">
                  <c:v>20.666699999999999</c:v>
                </c:pt>
                <c:pt idx="249">
                  <c:v>20.75</c:v>
                </c:pt>
                <c:pt idx="250">
                  <c:v>20.833300000000001</c:v>
                </c:pt>
                <c:pt idx="251">
                  <c:v>20.916699999999999</c:v>
                </c:pt>
                <c:pt idx="252">
                  <c:v>21</c:v>
                </c:pt>
                <c:pt idx="253">
                  <c:v>21.083300000000001</c:v>
                </c:pt>
                <c:pt idx="254">
                  <c:v>21.166699999999999</c:v>
                </c:pt>
                <c:pt idx="255">
                  <c:v>21.25</c:v>
                </c:pt>
                <c:pt idx="256">
                  <c:v>21.333300000000001</c:v>
                </c:pt>
                <c:pt idx="257">
                  <c:v>21.416699999999999</c:v>
                </c:pt>
                <c:pt idx="258">
                  <c:v>21.5</c:v>
                </c:pt>
                <c:pt idx="259">
                  <c:v>21.583300000000001</c:v>
                </c:pt>
                <c:pt idx="260">
                  <c:v>21.666699999999999</c:v>
                </c:pt>
                <c:pt idx="261">
                  <c:v>21.75</c:v>
                </c:pt>
                <c:pt idx="262">
                  <c:v>21.833300000000001</c:v>
                </c:pt>
                <c:pt idx="263">
                  <c:v>21.916699999999999</c:v>
                </c:pt>
                <c:pt idx="264">
                  <c:v>22</c:v>
                </c:pt>
                <c:pt idx="265">
                  <c:v>22.083300000000001</c:v>
                </c:pt>
                <c:pt idx="266">
                  <c:v>22.166699999999999</c:v>
                </c:pt>
                <c:pt idx="267">
                  <c:v>22.25</c:v>
                </c:pt>
                <c:pt idx="268">
                  <c:v>22.333300000000001</c:v>
                </c:pt>
                <c:pt idx="269">
                  <c:v>22.416699999999999</c:v>
                </c:pt>
                <c:pt idx="270">
                  <c:v>22.5</c:v>
                </c:pt>
                <c:pt idx="271">
                  <c:v>22.583300000000001</c:v>
                </c:pt>
                <c:pt idx="272">
                  <c:v>22.666699999999999</c:v>
                </c:pt>
                <c:pt idx="273">
                  <c:v>22.75</c:v>
                </c:pt>
                <c:pt idx="274">
                  <c:v>22.833300000000001</c:v>
                </c:pt>
                <c:pt idx="275">
                  <c:v>22.916699999999999</c:v>
                </c:pt>
              </c:numCache>
            </c:numRef>
          </c:xVal>
          <c:yVal>
            <c:numRef>
              <c:f>Sheet1!$C$2:$C$277</c:f>
              <c:numCache>
                <c:formatCode>General</c:formatCode>
                <c:ptCount val="276"/>
                <c:pt idx="0">
                  <c:v>100</c:v>
                </c:pt>
                <c:pt idx="1">
                  <c:v>99.911000000000001</c:v>
                </c:pt>
                <c:pt idx="2">
                  <c:v>99.394000000000005</c:v>
                </c:pt>
                <c:pt idx="3">
                  <c:v>98.614000000000004</c:v>
                </c:pt>
                <c:pt idx="4">
                  <c:v>97.819000000000003</c:v>
                </c:pt>
                <c:pt idx="5">
                  <c:v>96.793000000000006</c:v>
                </c:pt>
                <c:pt idx="6">
                  <c:v>95.855999999999995</c:v>
                </c:pt>
                <c:pt idx="7">
                  <c:v>94.980999999999995</c:v>
                </c:pt>
                <c:pt idx="8">
                  <c:v>94.027000000000001</c:v>
                </c:pt>
                <c:pt idx="9">
                  <c:v>93.197999999999993</c:v>
                </c:pt>
                <c:pt idx="10">
                  <c:v>92.311999999999998</c:v>
                </c:pt>
                <c:pt idx="11">
                  <c:v>91.488</c:v>
                </c:pt>
                <c:pt idx="12">
                  <c:v>90.515000000000001</c:v>
                </c:pt>
                <c:pt idx="13">
                  <c:v>89.603999999999999</c:v>
                </c:pt>
                <c:pt idx="14">
                  <c:v>88.635999999999996</c:v>
                </c:pt>
                <c:pt idx="15">
                  <c:v>87.701999999999998</c:v>
                </c:pt>
                <c:pt idx="16">
                  <c:v>86.915999999999997</c:v>
                </c:pt>
                <c:pt idx="17">
                  <c:v>86.120999999999995</c:v>
                </c:pt>
                <c:pt idx="18">
                  <c:v>85.483000000000004</c:v>
                </c:pt>
                <c:pt idx="19">
                  <c:v>84.671000000000006</c:v>
                </c:pt>
                <c:pt idx="20">
                  <c:v>84.069000000000003</c:v>
                </c:pt>
                <c:pt idx="21">
                  <c:v>83.253</c:v>
                </c:pt>
                <c:pt idx="22">
                  <c:v>82.54</c:v>
                </c:pt>
                <c:pt idx="23">
                  <c:v>81.92</c:v>
                </c:pt>
                <c:pt idx="24">
                  <c:v>81.341999999999999</c:v>
                </c:pt>
                <c:pt idx="25">
                  <c:v>80.656999999999996</c:v>
                </c:pt>
                <c:pt idx="26">
                  <c:v>80.006</c:v>
                </c:pt>
                <c:pt idx="27">
                  <c:v>79.438000000000002</c:v>
                </c:pt>
                <c:pt idx="28">
                  <c:v>78.850999999999999</c:v>
                </c:pt>
                <c:pt idx="29">
                  <c:v>78.135000000000005</c:v>
                </c:pt>
                <c:pt idx="30">
                  <c:v>77.435000000000002</c:v>
                </c:pt>
                <c:pt idx="31">
                  <c:v>76.768000000000001</c:v>
                </c:pt>
                <c:pt idx="32">
                  <c:v>76.004999999999995</c:v>
                </c:pt>
                <c:pt idx="33">
                  <c:v>75.403999999999996</c:v>
                </c:pt>
                <c:pt idx="34">
                  <c:v>74.747</c:v>
                </c:pt>
                <c:pt idx="35">
                  <c:v>74.215000000000003</c:v>
                </c:pt>
                <c:pt idx="36">
                  <c:v>73.716999999999999</c:v>
                </c:pt>
                <c:pt idx="37">
                  <c:v>73.037000000000006</c:v>
                </c:pt>
                <c:pt idx="38">
                  <c:v>72.409000000000006</c:v>
                </c:pt>
                <c:pt idx="39">
                  <c:v>71.799000000000007</c:v>
                </c:pt>
                <c:pt idx="40">
                  <c:v>71.13</c:v>
                </c:pt>
                <c:pt idx="41">
                  <c:v>70.747</c:v>
                </c:pt>
                <c:pt idx="42">
                  <c:v>70.125</c:v>
                </c:pt>
                <c:pt idx="43">
                  <c:v>69.510000000000005</c:v>
                </c:pt>
                <c:pt idx="44">
                  <c:v>68.951999999999998</c:v>
                </c:pt>
                <c:pt idx="45">
                  <c:v>68.45</c:v>
                </c:pt>
                <c:pt idx="46">
                  <c:v>67.906000000000006</c:v>
                </c:pt>
                <c:pt idx="47">
                  <c:v>67.522999999999996</c:v>
                </c:pt>
                <c:pt idx="48">
                  <c:v>66.995000000000005</c:v>
                </c:pt>
                <c:pt idx="49">
                  <c:v>66.462999999999994</c:v>
                </c:pt>
                <c:pt idx="50">
                  <c:v>65.921999999999997</c:v>
                </c:pt>
                <c:pt idx="51">
                  <c:v>65.358000000000004</c:v>
                </c:pt>
                <c:pt idx="52">
                  <c:v>64.674999999999997</c:v>
                </c:pt>
                <c:pt idx="53">
                  <c:v>64.055999999999997</c:v>
                </c:pt>
                <c:pt idx="54">
                  <c:v>63.585000000000001</c:v>
                </c:pt>
                <c:pt idx="55">
                  <c:v>63.081000000000003</c:v>
                </c:pt>
                <c:pt idx="56">
                  <c:v>62.457999999999998</c:v>
                </c:pt>
                <c:pt idx="57">
                  <c:v>61.929000000000002</c:v>
                </c:pt>
                <c:pt idx="58">
                  <c:v>61.298999999999999</c:v>
                </c:pt>
                <c:pt idx="59">
                  <c:v>60.63</c:v>
                </c:pt>
                <c:pt idx="60">
                  <c:v>60.149000000000001</c:v>
                </c:pt>
                <c:pt idx="61">
                  <c:v>59.773000000000003</c:v>
                </c:pt>
                <c:pt idx="62">
                  <c:v>59.317999999999998</c:v>
                </c:pt>
                <c:pt idx="63">
                  <c:v>58.74</c:v>
                </c:pt>
                <c:pt idx="64">
                  <c:v>58.293999999999997</c:v>
                </c:pt>
                <c:pt idx="65">
                  <c:v>57.715000000000003</c:v>
                </c:pt>
                <c:pt idx="66">
                  <c:v>57.231000000000002</c:v>
                </c:pt>
                <c:pt idx="67">
                  <c:v>56.866999999999997</c:v>
                </c:pt>
                <c:pt idx="68">
                  <c:v>56.442</c:v>
                </c:pt>
                <c:pt idx="69">
                  <c:v>56.075000000000003</c:v>
                </c:pt>
                <c:pt idx="70">
                  <c:v>55.607999999999997</c:v>
                </c:pt>
                <c:pt idx="71">
                  <c:v>55.161000000000001</c:v>
                </c:pt>
                <c:pt idx="72">
                  <c:v>54.58</c:v>
                </c:pt>
                <c:pt idx="73">
                  <c:v>54.183999999999997</c:v>
                </c:pt>
                <c:pt idx="74">
                  <c:v>53.674999999999997</c:v>
                </c:pt>
                <c:pt idx="75">
                  <c:v>53.298000000000002</c:v>
                </c:pt>
                <c:pt idx="76">
                  <c:v>52.731999999999999</c:v>
                </c:pt>
                <c:pt idx="77">
                  <c:v>52.353999999999999</c:v>
                </c:pt>
                <c:pt idx="78">
                  <c:v>51.84</c:v>
                </c:pt>
                <c:pt idx="79">
                  <c:v>51.392000000000003</c:v>
                </c:pt>
                <c:pt idx="80">
                  <c:v>50.97</c:v>
                </c:pt>
                <c:pt idx="81">
                  <c:v>50.518999999999998</c:v>
                </c:pt>
                <c:pt idx="82">
                  <c:v>50.01</c:v>
                </c:pt>
                <c:pt idx="83">
                  <c:v>49.551000000000002</c:v>
                </c:pt>
                <c:pt idx="84">
                  <c:v>49.194000000000003</c:v>
                </c:pt>
                <c:pt idx="85">
                  <c:v>48.744999999999997</c:v>
                </c:pt>
                <c:pt idx="86">
                  <c:v>48.198</c:v>
                </c:pt>
                <c:pt idx="87">
                  <c:v>47.71</c:v>
                </c:pt>
                <c:pt idx="88">
                  <c:v>47.145000000000003</c:v>
                </c:pt>
                <c:pt idx="89">
                  <c:v>46.731999999999999</c:v>
                </c:pt>
                <c:pt idx="90">
                  <c:v>46.302</c:v>
                </c:pt>
                <c:pt idx="91">
                  <c:v>45.902000000000001</c:v>
                </c:pt>
                <c:pt idx="92">
                  <c:v>45.439</c:v>
                </c:pt>
                <c:pt idx="93">
                  <c:v>45.128</c:v>
                </c:pt>
                <c:pt idx="94">
                  <c:v>44.643000000000001</c:v>
                </c:pt>
                <c:pt idx="95">
                  <c:v>44.247999999999998</c:v>
                </c:pt>
                <c:pt idx="96">
                  <c:v>43.875999999999998</c:v>
                </c:pt>
                <c:pt idx="97">
                  <c:v>43.465000000000003</c:v>
                </c:pt>
                <c:pt idx="98">
                  <c:v>43.01</c:v>
                </c:pt>
                <c:pt idx="99">
                  <c:v>42.642000000000003</c:v>
                </c:pt>
                <c:pt idx="100">
                  <c:v>42.344000000000001</c:v>
                </c:pt>
                <c:pt idx="101">
                  <c:v>41.973999999999997</c:v>
                </c:pt>
                <c:pt idx="102">
                  <c:v>41.673000000000002</c:v>
                </c:pt>
                <c:pt idx="103">
                  <c:v>41.158999999999999</c:v>
                </c:pt>
                <c:pt idx="104">
                  <c:v>40.909999999999997</c:v>
                </c:pt>
                <c:pt idx="105">
                  <c:v>40.533999999999999</c:v>
                </c:pt>
                <c:pt idx="106">
                  <c:v>40.1</c:v>
                </c:pt>
                <c:pt idx="107">
                  <c:v>39.787999999999997</c:v>
                </c:pt>
                <c:pt idx="108">
                  <c:v>39.353999999999999</c:v>
                </c:pt>
                <c:pt idx="109">
                  <c:v>38.795999999999999</c:v>
                </c:pt>
                <c:pt idx="110">
                  <c:v>38.450000000000003</c:v>
                </c:pt>
                <c:pt idx="111">
                  <c:v>38.000999999999998</c:v>
                </c:pt>
                <c:pt idx="112">
                  <c:v>37.612000000000002</c:v>
                </c:pt>
                <c:pt idx="113">
                  <c:v>37.344999999999999</c:v>
                </c:pt>
                <c:pt idx="114">
                  <c:v>36.893000000000001</c:v>
                </c:pt>
                <c:pt idx="115">
                  <c:v>36.582999999999998</c:v>
                </c:pt>
                <c:pt idx="116">
                  <c:v>36.229999999999997</c:v>
                </c:pt>
                <c:pt idx="117">
                  <c:v>36.021000000000001</c:v>
                </c:pt>
                <c:pt idx="118">
                  <c:v>35.707000000000001</c:v>
                </c:pt>
                <c:pt idx="119">
                  <c:v>35.198</c:v>
                </c:pt>
                <c:pt idx="120">
                  <c:v>34.850999999999999</c:v>
                </c:pt>
                <c:pt idx="121">
                  <c:v>34.549999999999997</c:v>
                </c:pt>
                <c:pt idx="122">
                  <c:v>34.146000000000001</c:v>
                </c:pt>
                <c:pt idx="123">
                  <c:v>33.978999999999999</c:v>
                </c:pt>
                <c:pt idx="124">
                  <c:v>33.667000000000002</c:v>
                </c:pt>
                <c:pt idx="125">
                  <c:v>33.307000000000002</c:v>
                </c:pt>
                <c:pt idx="126">
                  <c:v>32.921999999999997</c:v>
                </c:pt>
                <c:pt idx="127">
                  <c:v>32.533999999999999</c:v>
                </c:pt>
                <c:pt idx="128">
                  <c:v>32.095999999999997</c:v>
                </c:pt>
                <c:pt idx="129">
                  <c:v>31.777000000000001</c:v>
                </c:pt>
                <c:pt idx="130">
                  <c:v>31.356999999999999</c:v>
                </c:pt>
                <c:pt idx="131">
                  <c:v>31.056999999999999</c:v>
                </c:pt>
                <c:pt idx="132">
                  <c:v>30.850999999999999</c:v>
                </c:pt>
                <c:pt idx="133">
                  <c:v>30.437000000000001</c:v>
                </c:pt>
                <c:pt idx="134">
                  <c:v>30.266999999999999</c:v>
                </c:pt>
                <c:pt idx="135">
                  <c:v>29.895</c:v>
                </c:pt>
                <c:pt idx="136">
                  <c:v>29.55</c:v>
                </c:pt>
                <c:pt idx="137">
                  <c:v>29.291</c:v>
                </c:pt>
                <c:pt idx="138">
                  <c:v>28.913</c:v>
                </c:pt>
                <c:pt idx="139">
                  <c:v>28.620999999999999</c:v>
                </c:pt>
                <c:pt idx="140">
                  <c:v>28.241</c:v>
                </c:pt>
                <c:pt idx="141">
                  <c:v>28.006</c:v>
                </c:pt>
                <c:pt idx="142">
                  <c:v>27.709</c:v>
                </c:pt>
                <c:pt idx="143">
                  <c:v>27.437999999999999</c:v>
                </c:pt>
                <c:pt idx="144">
                  <c:v>27.035</c:v>
                </c:pt>
                <c:pt idx="145">
                  <c:v>26.774000000000001</c:v>
                </c:pt>
                <c:pt idx="146">
                  <c:v>26.437999999999999</c:v>
                </c:pt>
                <c:pt idx="147">
                  <c:v>26.236000000000001</c:v>
                </c:pt>
                <c:pt idx="148">
                  <c:v>25.966999999999999</c:v>
                </c:pt>
                <c:pt idx="149">
                  <c:v>25.561</c:v>
                </c:pt>
                <c:pt idx="150">
                  <c:v>25.324000000000002</c:v>
                </c:pt>
                <c:pt idx="151">
                  <c:v>25.053000000000001</c:v>
                </c:pt>
                <c:pt idx="152">
                  <c:v>24.71</c:v>
                </c:pt>
                <c:pt idx="153">
                  <c:v>24.538</c:v>
                </c:pt>
                <c:pt idx="154">
                  <c:v>24.260999999999999</c:v>
                </c:pt>
                <c:pt idx="155">
                  <c:v>24.085999999999999</c:v>
                </c:pt>
                <c:pt idx="156">
                  <c:v>23.939</c:v>
                </c:pt>
                <c:pt idx="157">
                  <c:v>23.619</c:v>
                </c:pt>
                <c:pt idx="158">
                  <c:v>23.370999999999999</c:v>
                </c:pt>
                <c:pt idx="159">
                  <c:v>23.288</c:v>
                </c:pt>
                <c:pt idx="160">
                  <c:v>22.997</c:v>
                </c:pt>
                <c:pt idx="161">
                  <c:v>22.914000000000001</c:v>
                </c:pt>
                <c:pt idx="162">
                  <c:v>22.747</c:v>
                </c:pt>
                <c:pt idx="163">
                  <c:v>22.495000000000001</c:v>
                </c:pt>
                <c:pt idx="164">
                  <c:v>22.242999999999999</c:v>
                </c:pt>
                <c:pt idx="165">
                  <c:v>21.904</c:v>
                </c:pt>
                <c:pt idx="166">
                  <c:v>21.774000000000001</c:v>
                </c:pt>
                <c:pt idx="167">
                  <c:v>21.597000000000001</c:v>
                </c:pt>
                <c:pt idx="168">
                  <c:v>21.238</c:v>
                </c:pt>
                <c:pt idx="169">
                  <c:v>21.04</c:v>
                </c:pt>
                <c:pt idx="170">
                  <c:v>20.741</c:v>
                </c:pt>
                <c:pt idx="171">
                  <c:v>20.539000000000001</c:v>
                </c:pt>
                <c:pt idx="172">
                  <c:v>20.236999999999998</c:v>
                </c:pt>
                <c:pt idx="173">
                  <c:v>20.035</c:v>
                </c:pt>
                <c:pt idx="174">
                  <c:v>19.73</c:v>
                </c:pt>
                <c:pt idx="175">
                  <c:v>19.577999999999999</c:v>
                </c:pt>
                <c:pt idx="176">
                  <c:v>19.373999999999999</c:v>
                </c:pt>
                <c:pt idx="177">
                  <c:v>19.219000000000001</c:v>
                </c:pt>
                <c:pt idx="178">
                  <c:v>18.962</c:v>
                </c:pt>
                <c:pt idx="179">
                  <c:v>18.641999999999999</c:v>
                </c:pt>
                <c:pt idx="180">
                  <c:v>18.253</c:v>
                </c:pt>
                <c:pt idx="181">
                  <c:v>18.067</c:v>
                </c:pt>
                <c:pt idx="182">
                  <c:v>17.678999999999998</c:v>
                </c:pt>
                <c:pt idx="183">
                  <c:v>17.483000000000001</c:v>
                </c:pt>
                <c:pt idx="184">
                  <c:v>17.483000000000001</c:v>
                </c:pt>
                <c:pt idx="185">
                  <c:v>17.350999999999999</c:v>
                </c:pt>
                <c:pt idx="186">
                  <c:v>16.68</c:v>
                </c:pt>
                <c:pt idx="187">
                  <c:v>16.545000000000002</c:v>
                </c:pt>
                <c:pt idx="188">
                  <c:v>16.341000000000001</c:v>
                </c:pt>
                <c:pt idx="189">
                  <c:v>16.271999999999998</c:v>
                </c:pt>
                <c:pt idx="190">
                  <c:v>16.271999999999998</c:v>
                </c:pt>
                <c:pt idx="191">
                  <c:v>16.05</c:v>
                </c:pt>
                <c:pt idx="192">
                  <c:v>15.734</c:v>
                </c:pt>
                <c:pt idx="193">
                  <c:v>15.47</c:v>
                </c:pt>
                <c:pt idx="194">
                  <c:v>15.47</c:v>
                </c:pt>
                <c:pt idx="195">
                  <c:v>15.103999999999999</c:v>
                </c:pt>
                <c:pt idx="196">
                  <c:v>15.012</c:v>
                </c:pt>
                <c:pt idx="197">
                  <c:v>14.829000000000001</c:v>
                </c:pt>
                <c:pt idx="198">
                  <c:v>14.734999999999999</c:v>
                </c:pt>
                <c:pt idx="199">
                  <c:v>14.64</c:v>
                </c:pt>
                <c:pt idx="200">
                  <c:v>14.545999999999999</c:v>
                </c:pt>
                <c:pt idx="201">
                  <c:v>14.545999999999999</c:v>
                </c:pt>
                <c:pt idx="202">
                  <c:v>14.351000000000001</c:v>
                </c:pt>
                <c:pt idx="203">
                  <c:v>14.247999999999999</c:v>
                </c:pt>
                <c:pt idx="204">
                  <c:v>14.132999999999999</c:v>
                </c:pt>
                <c:pt idx="205">
                  <c:v>14.015000000000001</c:v>
                </c:pt>
                <c:pt idx="206">
                  <c:v>13.75</c:v>
                </c:pt>
                <c:pt idx="207">
                  <c:v>13.617000000000001</c:v>
                </c:pt>
                <c:pt idx="208">
                  <c:v>13.35</c:v>
                </c:pt>
                <c:pt idx="209">
                  <c:v>13.08</c:v>
                </c:pt>
                <c:pt idx="210">
                  <c:v>12.945</c:v>
                </c:pt>
                <c:pt idx="211">
                  <c:v>12.945</c:v>
                </c:pt>
                <c:pt idx="212">
                  <c:v>12.541</c:v>
                </c:pt>
                <c:pt idx="213">
                  <c:v>12.541</c:v>
                </c:pt>
                <c:pt idx="214">
                  <c:v>12.406000000000001</c:v>
                </c:pt>
                <c:pt idx="215">
                  <c:v>12.122</c:v>
                </c:pt>
                <c:pt idx="216">
                  <c:v>11.826000000000001</c:v>
                </c:pt>
                <c:pt idx="217">
                  <c:v>11.826000000000001</c:v>
                </c:pt>
                <c:pt idx="218">
                  <c:v>11.826000000000001</c:v>
                </c:pt>
                <c:pt idx="219">
                  <c:v>11.826000000000001</c:v>
                </c:pt>
                <c:pt idx="220">
                  <c:v>11.457000000000001</c:v>
                </c:pt>
                <c:pt idx="221">
                  <c:v>11.457000000000001</c:v>
                </c:pt>
                <c:pt idx="222">
                  <c:v>11.272</c:v>
                </c:pt>
                <c:pt idx="223">
                  <c:v>11.081</c:v>
                </c:pt>
                <c:pt idx="224">
                  <c:v>11.081</c:v>
                </c:pt>
                <c:pt idx="225">
                  <c:v>10.882999999999999</c:v>
                </c:pt>
                <c:pt idx="226">
                  <c:v>10.882999999999999</c:v>
                </c:pt>
                <c:pt idx="227">
                  <c:v>10.685</c:v>
                </c:pt>
                <c:pt idx="228">
                  <c:v>10.685</c:v>
                </c:pt>
                <c:pt idx="229">
                  <c:v>10.685</c:v>
                </c:pt>
                <c:pt idx="230">
                  <c:v>10.685</c:v>
                </c:pt>
                <c:pt idx="231">
                  <c:v>10.685</c:v>
                </c:pt>
                <c:pt idx="232">
                  <c:v>10.442</c:v>
                </c:pt>
                <c:pt idx="233">
                  <c:v>10.442</c:v>
                </c:pt>
                <c:pt idx="234">
                  <c:v>10.442</c:v>
                </c:pt>
                <c:pt idx="235">
                  <c:v>10.442</c:v>
                </c:pt>
                <c:pt idx="236">
                  <c:v>10.188000000000001</c:v>
                </c:pt>
                <c:pt idx="237">
                  <c:v>10.188000000000001</c:v>
                </c:pt>
                <c:pt idx="238">
                  <c:v>9.9329999999999998</c:v>
                </c:pt>
                <c:pt idx="239">
                  <c:v>9.9329999999999998</c:v>
                </c:pt>
                <c:pt idx="240">
                  <c:v>9.9329999999999998</c:v>
                </c:pt>
                <c:pt idx="241">
                  <c:v>9.9329999999999998</c:v>
                </c:pt>
                <c:pt idx="242">
                  <c:v>9.9329999999999998</c:v>
                </c:pt>
                <c:pt idx="243">
                  <c:v>9.9329999999999998</c:v>
                </c:pt>
                <c:pt idx="244">
                  <c:v>9.5510000000000002</c:v>
                </c:pt>
                <c:pt idx="245">
                  <c:v>9.1690000000000005</c:v>
                </c:pt>
                <c:pt idx="246">
                  <c:v>9.1690000000000005</c:v>
                </c:pt>
                <c:pt idx="247">
                  <c:v>9.1690000000000005</c:v>
                </c:pt>
                <c:pt idx="248">
                  <c:v>8.7870000000000008</c:v>
                </c:pt>
                <c:pt idx="249">
                  <c:v>7.9880000000000004</c:v>
                </c:pt>
                <c:pt idx="250">
                  <c:v>7.9880000000000004</c:v>
                </c:pt>
                <c:pt idx="251">
                  <c:v>7.5679999999999996</c:v>
                </c:pt>
                <c:pt idx="252">
                  <c:v>7.1230000000000002</c:v>
                </c:pt>
                <c:pt idx="253">
                  <c:v>7.1230000000000002</c:v>
                </c:pt>
                <c:pt idx="254">
                  <c:v>7.1230000000000002</c:v>
                </c:pt>
                <c:pt idx="255">
                  <c:v>7.1230000000000002</c:v>
                </c:pt>
                <c:pt idx="256">
                  <c:v>7.1230000000000002</c:v>
                </c:pt>
                <c:pt idx="257">
                  <c:v>7.1230000000000002</c:v>
                </c:pt>
                <c:pt idx="258">
                  <c:v>7.1230000000000002</c:v>
                </c:pt>
                <c:pt idx="259">
                  <c:v>7.1230000000000002</c:v>
                </c:pt>
                <c:pt idx="260">
                  <c:v>6.6139999999999999</c:v>
                </c:pt>
                <c:pt idx="261">
                  <c:v>6.6139999999999999</c:v>
                </c:pt>
                <c:pt idx="262">
                  <c:v>6.6139999999999999</c:v>
                </c:pt>
                <c:pt idx="263">
                  <c:v>6.6139999999999999</c:v>
                </c:pt>
                <c:pt idx="264">
                  <c:v>0</c:v>
                </c:pt>
                <c:pt idx="265">
                  <c:v>0</c:v>
                </c:pt>
                <c:pt idx="266">
                  <c:v>0</c:v>
                </c:pt>
                <c:pt idx="267">
                  <c:v>0</c:v>
                </c:pt>
                <c:pt idx="268">
                  <c:v>0</c:v>
                </c:pt>
                <c:pt idx="269">
                  <c:v>0</c:v>
                </c:pt>
                <c:pt idx="270">
                  <c:v>0</c:v>
                </c:pt>
                <c:pt idx="271">
                  <c:v>0</c:v>
                </c:pt>
                <c:pt idx="272">
                  <c:v>0</c:v>
                </c:pt>
                <c:pt idx="273">
                  <c:v>0</c:v>
                </c:pt>
                <c:pt idx="274">
                  <c:v>0</c:v>
                </c:pt>
                <c:pt idx="275">
                  <c:v>0</c:v>
                </c:pt>
              </c:numCache>
            </c:numRef>
          </c:yVal>
          <c:smooth val="0"/>
          <c:extLst>
            <c:ext xmlns:c16="http://schemas.microsoft.com/office/drawing/2014/chart" uri="{C3380CC4-5D6E-409C-BE32-E72D297353CC}">
              <c16:uniqueId val="{00000001-C731-47A6-A73A-2AD884B95BFB}"/>
            </c:ext>
          </c:extLst>
        </c:ser>
        <c:dLbls>
          <c:showLegendKey val="0"/>
          <c:showVal val="0"/>
          <c:showCatName val="0"/>
          <c:showSerName val="0"/>
          <c:showPercent val="0"/>
          <c:showBubbleSize val="0"/>
        </c:dLbls>
        <c:axId val="653167976"/>
        <c:axId val="653168368"/>
      </c:scatterChart>
      <c:valAx>
        <c:axId val="653167976"/>
        <c:scaling>
          <c:orientation val="minMax"/>
          <c:max val="2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3168368"/>
        <c:crosses val="autoZero"/>
        <c:crossBetween val="midCat"/>
        <c:majorUnit val="1"/>
      </c:valAx>
      <c:valAx>
        <c:axId val="6531683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167976"/>
        <c:crosses val="autoZero"/>
        <c:crossBetween val="midCat"/>
        <c:majorUnit val="25"/>
      </c:valAx>
      <c:spPr>
        <a:noFill/>
        <a:ln>
          <a:solidFill>
            <a:schemeClr val="bg2"/>
          </a:solidFill>
        </a:ln>
      </c:spPr>
    </c:plotArea>
    <c:legend>
      <c:legendPos val="r"/>
      <c:layout>
        <c:manualLayout>
          <c:xMode val="edge"/>
          <c:yMode val="edge"/>
          <c:x val="0.57505156435091631"/>
          <c:y val="3.9788121242909154E-2"/>
          <c:w val="0.3722493206048359"/>
          <c:h val="0.17836720006773948"/>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(N=7,904)</c:v>
                </c:pt>
              </c:strCache>
            </c:strRef>
          </c:tx>
          <c:spPr>
            <a:ln w="41275">
              <a:solidFill>
                <a:srgbClr val="00B05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99.861000000000004</c:v>
                </c:pt>
                <c:pt idx="2">
                  <c:v>99.441000000000003</c:v>
                </c:pt>
                <c:pt idx="3">
                  <c:v>98.600999999999999</c:v>
                </c:pt>
                <c:pt idx="4">
                  <c:v>97.557000000000002</c:v>
                </c:pt>
                <c:pt idx="5">
                  <c:v>96.421999999999997</c:v>
                </c:pt>
                <c:pt idx="6">
                  <c:v>95.515000000000001</c:v>
                </c:pt>
                <c:pt idx="7">
                  <c:v>94.48</c:v>
                </c:pt>
                <c:pt idx="8">
                  <c:v>93.52</c:v>
                </c:pt>
                <c:pt idx="9">
                  <c:v>92.814999999999998</c:v>
                </c:pt>
                <c:pt idx="10">
                  <c:v>91.852999999999994</c:v>
                </c:pt>
                <c:pt idx="11">
                  <c:v>91.132000000000005</c:v>
                </c:pt>
                <c:pt idx="12">
                  <c:v>90.447000000000003</c:v>
                </c:pt>
                <c:pt idx="13">
                  <c:v>89.465999999999994</c:v>
                </c:pt>
                <c:pt idx="14">
                  <c:v>88.433999999999997</c:v>
                </c:pt>
                <c:pt idx="15">
                  <c:v>87.602000000000004</c:v>
                </c:pt>
                <c:pt idx="16">
                  <c:v>86.876000000000005</c:v>
                </c:pt>
                <c:pt idx="17">
                  <c:v>85.840999999999994</c:v>
                </c:pt>
                <c:pt idx="18">
                  <c:v>85.180999999999997</c:v>
                </c:pt>
                <c:pt idx="19">
                  <c:v>84.466999999999999</c:v>
                </c:pt>
                <c:pt idx="20">
                  <c:v>83.67</c:v>
                </c:pt>
                <c:pt idx="21">
                  <c:v>82.844999999999999</c:v>
                </c:pt>
                <c:pt idx="22">
                  <c:v>82.057000000000002</c:v>
                </c:pt>
                <c:pt idx="23">
                  <c:v>81.277000000000001</c:v>
                </c:pt>
                <c:pt idx="24">
                  <c:v>80.489000000000004</c:v>
                </c:pt>
                <c:pt idx="25">
                  <c:v>79.557000000000002</c:v>
                </c:pt>
                <c:pt idx="26">
                  <c:v>78.697000000000003</c:v>
                </c:pt>
                <c:pt idx="27">
                  <c:v>77.963999999999999</c:v>
                </c:pt>
                <c:pt idx="28">
                  <c:v>77.069000000000003</c:v>
                </c:pt>
                <c:pt idx="29">
                  <c:v>76.215999999999994</c:v>
                </c:pt>
                <c:pt idx="30">
                  <c:v>75.525000000000006</c:v>
                </c:pt>
                <c:pt idx="31">
                  <c:v>74.861999999999995</c:v>
                </c:pt>
                <c:pt idx="32">
                  <c:v>74.021000000000001</c:v>
                </c:pt>
                <c:pt idx="33">
                  <c:v>73.430000000000007</c:v>
                </c:pt>
                <c:pt idx="34">
                  <c:v>72.716999999999999</c:v>
                </c:pt>
                <c:pt idx="35">
                  <c:v>71.941999999999993</c:v>
                </c:pt>
                <c:pt idx="36">
                  <c:v>71.293999999999997</c:v>
                </c:pt>
                <c:pt idx="37">
                  <c:v>70.465000000000003</c:v>
                </c:pt>
                <c:pt idx="38">
                  <c:v>69.844999999999999</c:v>
                </c:pt>
                <c:pt idx="39">
                  <c:v>69.125</c:v>
                </c:pt>
                <c:pt idx="40">
                  <c:v>68.613</c:v>
                </c:pt>
                <c:pt idx="41">
                  <c:v>67.763000000000005</c:v>
                </c:pt>
                <c:pt idx="42">
                  <c:v>67.007999999999996</c:v>
                </c:pt>
                <c:pt idx="43">
                  <c:v>66.316000000000003</c:v>
                </c:pt>
                <c:pt idx="44">
                  <c:v>65.686000000000007</c:v>
                </c:pt>
                <c:pt idx="45">
                  <c:v>65.183999999999997</c:v>
                </c:pt>
                <c:pt idx="46">
                  <c:v>64.644000000000005</c:v>
                </c:pt>
                <c:pt idx="47">
                  <c:v>64.197999999999993</c:v>
                </c:pt>
                <c:pt idx="48">
                  <c:v>63.56</c:v>
                </c:pt>
                <c:pt idx="49">
                  <c:v>62.865000000000002</c:v>
                </c:pt>
                <c:pt idx="50">
                  <c:v>62.188000000000002</c:v>
                </c:pt>
                <c:pt idx="51">
                  <c:v>61.526000000000003</c:v>
                </c:pt>
                <c:pt idx="52">
                  <c:v>61.009</c:v>
                </c:pt>
                <c:pt idx="53">
                  <c:v>60.529000000000003</c:v>
                </c:pt>
                <c:pt idx="54">
                  <c:v>60.029000000000003</c:v>
                </c:pt>
                <c:pt idx="55">
                  <c:v>59.493000000000002</c:v>
                </c:pt>
                <c:pt idx="56">
                  <c:v>59.177</c:v>
                </c:pt>
                <c:pt idx="57">
                  <c:v>58.563000000000002</c:v>
                </c:pt>
                <c:pt idx="58">
                  <c:v>57.887999999999998</c:v>
                </c:pt>
                <c:pt idx="59">
                  <c:v>57.3</c:v>
                </c:pt>
                <c:pt idx="60">
                  <c:v>56.738</c:v>
                </c:pt>
                <c:pt idx="61">
                  <c:v>56.244</c:v>
                </c:pt>
                <c:pt idx="62">
                  <c:v>55.633000000000003</c:v>
                </c:pt>
                <c:pt idx="63">
                  <c:v>55.292999999999999</c:v>
                </c:pt>
                <c:pt idx="64">
                  <c:v>54.866</c:v>
                </c:pt>
                <c:pt idx="65">
                  <c:v>54.223999999999997</c:v>
                </c:pt>
                <c:pt idx="66">
                  <c:v>53.817999999999998</c:v>
                </c:pt>
                <c:pt idx="67">
                  <c:v>53.344999999999999</c:v>
                </c:pt>
                <c:pt idx="68">
                  <c:v>52.892000000000003</c:v>
                </c:pt>
                <c:pt idx="69">
                  <c:v>52.286000000000001</c:v>
                </c:pt>
                <c:pt idx="70">
                  <c:v>51.981000000000002</c:v>
                </c:pt>
                <c:pt idx="71">
                  <c:v>51.314999999999998</c:v>
                </c:pt>
                <c:pt idx="72">
                  <c:v>50.789000000000001</c:v>
                </c:pt>
                <c:pt idx="73">
                  <c:v>50.32</c:v>
                </c:pt>
                <c:pt idx="74">
                  <c:v>49.761000000000003</c:v>
                </c:pt>
                <c:pt idx="75">
                  <c:v>49.274999999999999</c:v>
                </c:pt>
                <c:pt idx="76">
                  <c:v>48.735999999999997</c:v>
                </c:pt>
                <c:pt idx="77">
                  <c:v>48.220999999999997</c:v>
                </c:pt>
                <c:pt idx="78">
                  <c:v>47.781999999999996</c:v>
                </c:pt>
                <c:pt idx="79">
                  <c:v>47.262999999999998</c:v>
                </c:pt>
                <c:pt idx="80">
                  <c:v>46.976999999999997</c:v>
                </c:pt>
                <c:pt idx="81">
                  <c:v>46.4</c:v>
                </c:pt>
                <c:pt idx="82">
                  <c:v>46.003</c:v>
                </c:pt>
                <c:pt idx="83">
                  <c:v>45.707000000000001</c:v>
                </c:pt>
                <c:pt idx="84">
                  <c:v>45.210999999999999</c:v>
                </c:pt>
                <c:pt idx="85">
                  <c:v>44.851999999999997</c:v>
                </c:pt>
                <c:pt idx="86">
                  <c:v>44.570999999999998</c:v>
                </c:pt>
                <c:pt idx="87">
                  <c:v>44.003999999999998</c:v>
                </c:pt>
                <c:pt idx="88">
                  <c:v>43.688000000000002</c:v>
                </c:pt>
                <c:pt idx="89">
                  <c:v>43.085000000000001</c:v>
                </c:pt>
                <c:pt idx="90">
                  <c:v>42.481000000000002</c:v>
                </c:pt>
                <c:pt idx="91">
                  <c:v>41.872999999999998</c:v>
                </c:pt>
                <c:pt idx="92">
                  <c:v>41.389000000000003</c:v>
                </c:pt>
                <c:pt idx="93">
                  <c:v>41.097999999999999</c:v>
                </c:pt>
                <c:pt idx="94">
                  <c:v>40.933999999999997</c:v>
                </c:pt>
                <c:pt idx="95">
                  <c:v>40.569000000000003</c:v>
                </c:pt>
                <c:pt idx="96">
                  <c:v>40.122</c:v>
                </c:pt>
                <c:pt idx="97">
                  <c:v>39.680999999999997</c:v>
                </c:pt>
                <c:pt idx="98">
                  <c:v>39.222999999999999</c:v>
                </c:pt>
                <c:pt idx="99">
                  <c:v>38.835999999999999</c:v>
                </c:pt>
                <c:pt idx="100">
                  <c:v>38.445</c:v>
                </c:pt>
                <c:pt idx="101">
                  <c:v>38.014000000000003</c:v>
                </c:pt>
                <c:pt idx="102">
                  <c:v>37.700000000000003</c:v>
                </c:pt>
                <c:pt idx="103">
                  <c:v>37.542999999999999</c:v>
                </c:pt>
                <c:pt idx="104">
                  <c:v>37.149000000000001</c:v>
                </c:pt>
                <c:pt idx="105">
                  <c:v>36.633000000000003</c:v>
                </c:pt>
                <c:pt idx="106">
                  <c:v>36.353000000000002</c:v>
                </c:pt>
                <c:pt idx="107">
                  <c:v>35.984000000000002</c:v>
                </c:pt>
                <c:pt idx="108">
                  <c:v>35.648000000000003</c:v>
                </c:pt>
                <c:pt idx="109">
                  <c:v>35.143999999999998</c:v>
                </c:pt>
                <c:pt idx="110">
                  <c:v>34.718000000000004</c:v>
                </c:pt>
                <c:pt idx="111">
                  <c:v>34.335999999999999</c:v>
                </c:pt>
                <c:pt idx="112">
                  <c:v>33.905000000000001</c:v>
                </c:pt>
                <c:pt idx="113">
                  <c:v>33.472000000000001</c:v>
                </c:pt>
                <c:pt idx="114">
                  <c:v>32.942</c:v>
                </c:pt>
                <c:pt idx="115">
                  <c:v>32.701000000000001</c:v>
                </c:pt>
                <c:pt idx="116">
                  <c:v>32.457999999999998</c:v>
                </c:pt>
                <c:pt idx="117">
                  <c:v>32.164000000000001</c:v>
                </c:pt>
                <c:pt idx="118">
                  <c:v>31.664000000000001</c:v>
                </c:pt>
                <c:pt idx="119">
                  <c:v>31.411000000000001</c:v>
                </c:pt>
                <c:pt idx="120">
                  <c:v>31.042999999999999</c:v>
                </c:pt>
                <c:pt idx="121">
                  <c:v>30.873000000000001</c:v>
                </c:pt>
                <c:pt idx="122">
                  <c:v>30.285</c:v>
                </c:pt>
                <c:pt idx="123">
                  <c:v>29.984999999999999</c:v>
                </c:pt>
                <c:pt idx="124">
                  <c:v>29.562999999999999</c:v>
                </c:pt>
                <c:pt idx="125">
                  <c:v>29.14</c:v>
                </c:pt>
                <c:pt idx="126">
                  <c:v>28.47</c:v>
                </c:pt>
                <c:pt idx="127">
                  <c:v>28.225000000000001</c:v>
                </c:pt>
                <c:pt idx="128">
                  <c:v>28.039000000000001</c:v>
                </c:pt>
                <c:pt idx="129">
                  <c:v>27.789000000000001</c:v>
                </c:pt>
                <c:pt idx="130">
                  <c:v>27.661999999999999</c:v>
                </c:pt>
                <c:pt idx="131">
                  <c:v>27.207999999999998</c:v>
                </c:pt>
                <c:pt idx="132">
                  <c:v>26.867000000000001</c:v>
                </c:pt>
                <c:pt idx="133">
                  <c:v>26.077999999999999</c:v>
                </c:pt>
                <c:pt idx="134">
                  <c:v>25.568000000000001</c:v>
                </c:pt>
                <c:pt idx="135">
                  <c:v>25.481000000000002</c:v>
                </c:pt>
                <c:pt idx="136">
                  <c:v>25.132000000000001</c:v>
                </c:pt>
                <c:pt idx="137">
                  <c:v>24.782</c:v>
                </c:pt>
                <c:pt idx="138">
                  <c:v>24.428999999999998</c:v>
                </c:pt>
                <c:pt idx="139">
                  <c:v>24.248999999999999</c:v>
                </c:pt>
                <c:pt idx="140">
                  <c:v>23.606000000000002</c:v>
                </c:pt>
                <c:pt idx="141">
                  <c:v>23.231000000000002</c:v>
                </c:pt>
                <c:pt idx="142">
                  <c:v>22.934000000000001</c:v>
                </c:pt>
                <c:pt idx="143">
                  <c:v>22.483000000000001</c:v>
                </c:pt>
                <c:pt idx="144">
                  <c:v>22.213999999999999</c:v>
                </c:pt>
              </c:numCache>
            </c:numRef>
          </c:yVal>
          <c:smooth val="0"/>
          <c:extLst>
            <c:ext xmlns:c16="http://schemas.microsoft.com/office/drawing/2014/chart" uri="{C3380CC4-5D6E-409C-BE32-E72D297353CC}">
              <c16:uniqueId val="{00000000-0E7B-4E82-A9C6-62ACF1778094}"/>
            </c:ext>
          </c:extLst>
        </c:ser>
        <c:ser>
          <c:idx val="1"/>
          <c:order val="1"/>
          <c:tx>
            <c:strRef>
              <c:f>Sheet1!$C$1</c:f>
              <c:strCache>
                <c:ptCount val="1"/>
                <c:pt idx="0">
                  <c:v>Induction (N=11,791)</c:v>
                </c:pt>
              </c:strCache>
            </c:strRef>
          </c:tx>
          <c:spPr>
            <a:ln w="41275">
              <a:solidFill>
                <a:schemeClr val="bg1">
                  <a:lumMod val="50000"/>
                  <a:lumOff val="50000"/>
                </a:schemeClr>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99.957999999999998</c:v>
                </c:pt>
                <c:pt idx="2">
                  <c:v>99.462000000000003</c:v>
                </c:pt>
                <c:pt idx="3">
                  <c:v>98.716999999999999</c:v>
                </c:pt>
                <c:pt idx="4">
                  <c:v>97.902000000000001</c:v>
                </c:pt>
                <c:pt idx="5">
                  <c:v>96.912000000000006</c:v>
                </c:pt>
                <c:pt idx="6">
                  <c:v>96.007999999999996</c:v>
                </c:pt>
                <c:pt idx="7">
                  <c:v>95.066999999999993</c:v>
                </c:pt>
                <c:pt idx="8">
                  <c:v>94.194000000000003</c:v>
                </c:pt>
                <c:pt idx="9">
                  <c:v>93.363</c:v>
                </c:pt>
                <c:pt idx="10">
                  <c:v>92.497</c:v>
                </c:pt>
                <c:pt idx="11">
                  <c:v>91.724000000000004</c:v>
                </c:pt>
                <c:pt idx="12">
                  <c:v>90.828999999999994</c:v>
                </c:pt>
                <c:pt idx="13">
                  <c:v>89.878</c:v>
                </c:pt>
                <c:pt idx="14">
                  <c:v>88.909000000000006</c:v>
                </c:pt>
                <c:pt idx="15">
                  <c:v>88.031999999999996</c:v>
                </c:pt>
                <c:pt idx="16">
                  <c:v>87.256</c:v>
                </c:pt>
                <c:pt idx="17">
                  <c:v>86.478999999999999</c:v>
                </c:pt>
                <c:pt idx="18">
                  <c:v>85.834999999999994</c:v>
                </c:pt>
                <c:pt idx="19">
                  <c:v>84.932000000000002</c:v>
                </c:pt>
                <c:pt idx="20">
                  <c:v>84.418000000000006</c:v>
                </c:pt>
                <c:pt idx="21">
                  <c:v>83.596000000000004</c:v>
                </c:pt>
                <c:pt idx="22">
                  <c:v>82.903999999999996</c:v>
                </c:pt>
                <c:pt idx="23">
                  <c:v>82.242999999999995</c:v>
                </c:pt>
                <c:pt idx="24">
                  <c:v>81.715000000000003</c:v>
                </c:pt>
                <c:pt idx="25">
                  <c:v>80.998000000000005</c:v>
                </c:pt>
                <c:pt idx="26">
                  <c:v>80.381</c:v>
                </c:pt>
                <c:pt idx="27">
                  <c:v>79.837999999999994</c:v>
                </c:pt>
                <c:pt idx="28">
                  <c:v>79.248999999999995</c:v>
                </c:pt>
                <c:pt idx="29">
                  <c:v>78.480999999999995</c:v>
                </c:pt>
                <c:pt idx="30">
                  <c:v>77.744</c:v>
                </c:pt>
                <c:pt idx="31">
                  <c:v>77.072999999999993</c:v>
                </c:pt>
                <c:pt idx="32">
                  <c:v>76.355000000000004</c:v>
                </c:pt>
                <c:pt idx="33">
                  <c:v>75.713999999999999</c:v>
                </c:pt>
                <c:pt idx="34">
                  <c:v>75.09</c:v>
                </c:pt>
                <c:pt idx="35">
                  <c:v>74.539000000000001</c:v>
                </c:pt>
                <c:pt idx="36">
                  <c:v>74.116</c:v>
                </c:pt>
                <c:pt idx="37">
                  <c:v>73.427999999999997</c:v>
                </c:pt>
                <c:pt idx="38">
                  <c:v>72.721999999999994</c:v>
                </c:pt>
                <c:pt idx="39">
                  <c:v>72.114999999999995</c:v>
                </c:pt>
                <c:pt idx="40">
                  <c:v>71.468999999999994</c:v>
                </c:pt>
                <c:pt idx="41">
                  <c:v>71.132999999999996</c:v>
                </c:pt>
                <c:pt idx="42">
                  <c:v>70.510000000000005</c:v>
                </c:pt>
                <c:pt idx="43">
                  <c:v>69.924999999999997</c:v>
                </c:pt>
                <c:pt idx="44">
                  <c:v>69.430000000000007</c:v>
                </c:pt>
                <c:pt idx="45">
                  <c:v>68.932000000000002</c:v>
                </c:pt>
                <c:pt idx="46">
                  <c:v>68.391000000000005</c:v>
                </c:pt>
                <c:pt idx="47">
                  <c:v>68.150000000000006</c:v>
                </c:pt>
                <c:pt idx="48">
                  <c:v>67.644999999999996</c:v>
                </c:pt>
                <c:pt idx="49">
                  <c:v>67.093999999999994</c:v>
                </c:pt>
                <c:pt idx="50">
                  <c:v>66.619</c:v>
                </c:pt>
                <c:pt idx="51">
                  <c:v>66.052000000000007</c:v>
                </c:pt>
                <c:pt idx="52">
                  <c:v>65.408000000000001</c:v>
                </c:pt>
                <c:pt idx="53">
                  <c:v>64.942999999999998</c:v>
                </c:pt>
                <c:pt idx="54">
                  <c:v>64.492000000000004</c:v>
                </c:pt>
                <c:pt idx="55">
                  <c:v>63.948999999999998</c:v>
                </c:pt>
                <c:pt idx="56">
                  <c:v>63.284999999999997</c:v>
                </c:pt>
                <c:pt idx="57">
                  <c:v>62.738</c:v>
                </c:pt>
                <c:pt idx="58">
                  <c:v>62.14</c:v>
                </c:pt>
                <c:pt idx="59">
                  <c:v>61.456000000000003</c:v>
                </c:pt>
                <c:pt idx="60">
                  <c:v>60.960999999999999</c:v>
                </c:pt>
                <c:pt idx="61">
                  <c:v>60.567</c:v>
                </c:pt>
                <c:pt idx="62">
                  <c:v>60.091999999999999</c:v>
                </c:pt>
                <c:pt idx="63">
                  <c:v>59.384</c:v>
                </c:pt>
                <c:pt idx="64">
                  <c:v>58.923000000000002</c:v>
                </c:pt>
                <c:pt idx="65">
                  <c:v>58.39</c:v>
                </c:pt>
                <c:pt idx="66">
                  <c:v>57.944000000000003</c:v>
                </c:pt>
                <c:pt idx="67">
                  <c:v>57.497</c:v>
                </c:pt>
                <c:pt idx="68">
                  <c:v>57.066000000000003</c:v>
                </c:pt>
                <c:pt idx="69">
                  <c:v>56.741</c:v>
                </c:pt>
                <c:pt idx="70">
                  <c:v>56.320999999999998</c:v>
                </c:pt>
                <c:pt idx="71">
                  <c:v>55.786000000000001</c:v>
                </c:pt>
                <c:pt idx="72">
                  <c:v>55.122</c:v>
                </c:pt>
                <c:pt idx="73">
                  <c:v>54.674999999999997</c:v>
                </c:pt>
                <c:pt idx="74">
                  <c:v>54.177999999999997</c:v>
                </c:pt>
                <c:pt idx="75">
                  <c:v>53.783000000000001</c:v>
                </c:pt>
                <c:pt idx="76">
                  <c:v>53.137</c:v>
                </c:pt>
                <c:pt idx="77">
                  <c:v>52.72</c:v>
                </c:pt>
                <c:pt idx="78">
                  <c:v>52.173999999999999</c:v>
                </c:pt>
                <c:pt idx="79">
                  <c:v>51.774000000000001</c:v>
                </c:pt>
                <c:pt idx="80">
                  <c:v>51.372</c:v>
                </c:pt>
                <c:pt idx="81">
                  <c:v>50.860999999999997</c:v>
                </c:pt>
                <c:pt idx="82">
                  <c:v>50.387999999999998</c:v>
                </c:pt>
                <c:pt idx="83">
                  <c:v>49.93</c:v>
                </c:pt>
                <c:pt idx="84">
                  <c:v>49.59</c:v>
                </c:pt>
                <c:pt idx="85">
                  <c:v>49.195999999999998</c:v>
                </c:pt>
                <c:pt idx="86">
                  <c:v>48.668999999999997</c:v>
                </c:pt>
                <c:pt idx="87">
                  <c:v>48.24</c:v>
                </c:pt>
                <c:pt idx="88">
                  <c:v>47.582999999999998</c:v>
                </c:pt>
                <c:pt idx="89">
                  <c:v>47.151000000000003</c:v>
                </c:pt>
                <c:pt idx="90">
                  <c:v>46.616</c:v>
                </c:pt>
                <c:pt idx="91">
                  <c:v>46.207000000000001</c:v>
                </c:pt>
                <c:pt idx="92">
                  <c:v>45.743000000000002</c:v>
                </c:pt>
                <c:pt idx="93">
                  <c:v>45.432000000000002</c:v>
                </c:pt>
                <c:pt idx="94">
                  <c:v>45.036999999999999</c:v>
                </c:pt>
                <c:pt idx="95">
                  <c:v>44.69</c:v>
                </c:pt>
                <c:pt idx="96">
                  <c:v>44.359000000000002</c:v>
                </c:pt>
                <c:pt idx="97">
                  <c:v>43.896000000000001</c:v>
                </c:pt>
                <c:pt idx="98">
                  <c:v>43.451000000000001</c:v>
                </c:pt>
                <c:pt idx="99">
                  <c:v>43.036000000000001</c:v>
                </c:pt>
                <c:pt idx="100">
                  <c:v>42.715000000000003</c:v>
                </c:pt>
                <c:pt idx="101">
                  <c:v>42.265000000000001</c:v>
                </c:pt>
                <c:pt idx="102">
                  <c:v>41.973999999999997</c:v>
                </c:pt>
                <c:pt idx="103">
                  <c:v>41.518000000000001</c:v>
                </c:pt>
                <c:pt idx="104">
                  <c:v>41.287999999999997</c:v>
                </c:pt>
                <c:pt idx="105">
                  <c:v>40.957999999999998</c:v>
                </c:pt>
                <c:pt idx="106">
                  <c:v>40.485999999999997</c:v>
                </c:pt>
                <c:pt idx="107">
                  <c:v>40.104999999999997</c:v>
                </c:pt>
                <c:pt idx="108">
                  <c:v>39.777000000000001</c:v>
                </c:pt>
                <c:pt idx="109">
                  <c:v>39.25</c:v>
                </c:pt>
                <c:pt idx="110">
                  <c:v>38.911000000000001</c:v>
                </c:pt>
                <c:pt idx="111">
                  <c:v>38.402000000000001</c:v>
                </c:pt>
                <c:pt idx="112">
                  <c:v>38.145000000000003</c:v>
                </c:pt>
                <c:pt idx="113">
                  <c:v>37.802</c:v>
                </c:pt>
                <c:pt idx="114">
                  <c:v>37.328000000000003</c:v>
                </c:pt>
                <c:pt idx="115">
                  <c:v>37.067</c:v>
                </c:pt>
                <c:pt idx="116">
                  <c:v>36.716000000000001</c:v>
                </c:pt>
                <c:pt idx="117">
                  <c:v>36.494999999999997</c:v>
                </c:pt>
                <c:pt idx="118">
                  <c:v>36.182000000000002</c:v>
                </c:pt>
                <c:pt idx="119">
                  <c:v>35.677999999999997</c:v>
                </c:pt>
                <c:pt idx="120">
                  <c:v>35.436999999999998</c:v>
                </c:pt>
                <c:pt idx="121">
                  <c:v>34.988999999999997</c:v>
                </c:pt>
                <c:pt idx="122">
                  <c:v>34.453000000000003</c:v>
                </c:pt>
                <c:pt idx="123">
                  <c:v>34.273000000000003</c:v>
                </c:pt>
                <c:pt idx="124">
                  <c:v>34.090000000000003</c:v>
                </c:pt>
                <c:pt idx="125">
                  <c:v>33.845999999999997</c:v>
                </c:pt>
                <c:pt idx="126">
                  <c:v>33.537999999999997</c:v>
                </c:pt>
                <c:pt idx="127">
                  <c:v>33.226999999999997</c:v>
                </c:pt>
                <c:pt idx="128">
                  <c:v>32.722999999999999</c:v>
                </c:pt>
                <c:pt idx="129">
                  <c:v>32.273000000000003</c:v>
                </c:pt>
                <c:pt idx="130">
                  <c:v>31.751000000000001</c:v>
                </c:pt>
                <c:pt idx="131">
                  <c:v>31.617000000000001</c:v>
                </c:pt>
                <c:pt idx="132">
                  <c:v>31.396999999999998</c:v>
                </c:pt>
                <c:pt idx="133">
                  <c:v>30.687000000000001</c:v>
                </c:pt>
                <c:pt idx="134">
                  <c:v>30.492000000000001</c:v>
                </c:pt>
                <c:pt idx="135">
                  <c:v>30.091999999999999</c:v>
                </c:pt>
                <c:pt idx="136">
                  <c:v>29.687000000000001</c:v>
                </c:pt>
                <c:pt idx="137">
                  <c:v>29.481000000000002</c:v>
                </c:pt>
                <c:pt idx="138">
                  <c:v>28.754000000000001</c:v>
                </c:pt>
                <c:pt idx="139">
                  <c:v>28.224</c:v>
                </c:pt>
                <c:pt idx="140">
                  <c:v>27.69</c:v>
                </c:pt>
                <c:pt idx="141">
                  <c:v>27.472999999999999</c:v>
                </c:pt>
                <c:pt idx="142">
                  <c:v>27.25</c:v>
                </c:pt>
                <c:pt idx="143">
                  <c:v>26.888000000000002</c:v>
                </c:pt>
                <c:pt idx="144">
                  <c:v>26.094999999999999</c:v>
                </c:pt>
              </c:numCache>
            </c:numRef>
          </c:yVal>
          <c:smooth val="0"/>
          <c:extLst>
            <c:ext xmlns:c16="http://schemas.microsoft.com/office/drawing/2014/chart" uri="{C3380CC4-5D6E-409C-BE32-E72D297353CC}">
              <c16:uniqueId val="{00000001-0E7B-4E82-A9C6-62ACF1778094}"/>
            </c:ext>
          </c:extLst>
        </c:ser>
        <c:dLbls>
          <c:showLegendKey val="0"/>
          <c:showVal val="0"/>
          <c:showCatName val="0"/>
          <c:showSerName val="0"/>
          <c:showPercent val="0"/>
          <c:showBubbleSize val="0"/>
        </c:dLbls>
        <c:axId val="252882784"/>
        <c:axId val="252883176"/>
      </c:scatterChart>
      <c:valAx>
        <c:axId val="252882784"/>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52883176"/>
        <c:crosses val="autoZero"/>
        <c:crossBetween val="midCat"/>
        <c:majorUnit val="1"/>
      </c:valAx>
      <c:valAx>
        <c:axId val="2528831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252882784"/>
        <c:crosses val="autoZero"/>
        <c:crossBetween val="midCat"/>
        <c:majorUnit val="25"/>
      </c:valAx>
      <c:spPr>
        <a:noFill/>
        <a:ln>
          <a:solidFill>
            <a:schemeClr val="bg2"/>
          </a:solidFill>
        </a:ln>
      </c:spPr>
    </c:plotArea>
    <c:legend>
      <c:legendPos val="r"/>
      <c:layout>
        <c:manualLayout>
          <c:xMode val="edge"/>
          <c:yMode val="edge"/>
          <c:x val="0.56915185933616708"/>
          <c:y val="5.0540809414952155E-2"/>
          <c:w val="0.37372424685852323"/>
          <c:h val="0.1783672000677334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93039880118"/>
          <c:y val="3.6626238252476601E-2"/>
          <c:w val="0.88946347467936182"/>
          <c:h val="0.82154020356892687"/>
        </c:manualLayout>
      </c:layout>
      <c:barChart>
        <c:barDir val="col"/>
        <c:grouping val="clustered"/>
        <c:varyColors val="0"/>
        <c:ser>
          <c:idx val="0"/>
          <c:order val="0"/>
          <c:tx>
            <c:strRef>
              <c:f>Sheet1!$B$1</c:f>
              <c:strCache>
                <c:ptCount val="1"/>
                <c:pt idx="0">
                  <c:v>1 Year</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Sheet1!$A$2:$A$6</c:f>
              <c:strCache>
                <c:ptCount val="5"/>
                <c:pt idx="0">
                  <c:v>Cyclosporine</c:v>
                </c:pt>
                <c:pt idx="1">
                  <c:v>Tacrolimus</c:v>
                </c:pt>
                <c:pt idx="2">
                  <c:v>Sirolimus/ Everolimus</c:v>
                </c:pt>
                <c:pt idx="3">
                  <c:v>MMF/MPA</c:v>
                </c:pt>
                <c:pt idx="4">
                  <c:v>Azathioprine</c:v>
                </c:pt>
              </c:strCache>
            </c:strRef>
          </c:cat>
          <c:val>
            <c:numRef>
              <c:f>Sheet1!$B$2:$B$6</c:f>
              <c:numCache>
                <c:formatCode>General</c:formatCode>
                <c:ptCount val="5"/>
                <c:pt idx="0">
                  <c:v>9.7573000000000008</c:v>
                </c:pt>
                <c:pt idx="1">
                  <c:v>89.143100000000004</c:v>
                </c:pt>
                <c:pt idx="2">
                  <c:v>6.8861999999999997</c:v>
                </c:pt>
                <c:pt idx="3">
                  <c:v>69.795100000000005</c:v>
                </c:pt>
                <c:pt idx="4">
                  <c:v>22.280200000000001</c:v>
                </c:pt>
              </c:numCache>
            </c:numRef>
          </c:val>
          <c:extLst>
            <c:ext xmlns:c16="http://schemas.microsoft.com/office/drawing/2014/chart" uri="{C3380CC4-5D6E-409C-BE32-E72D297353CC}">
              <c16:uniqueId val="{00000000-2FD1-4CCE-AF96-A47656E9963B}"/>
            </c:ext>
          </c:extLst>
        </c:ser>
        <c:dLbls>
          <c:showLegendKey val="0"/>
          <c:showVal val="0"/>
          <c:showCatName val="0"/>
          <c:showSerName val="0"/>
          <c:showPercent val="0"/>
          <c:showBubbleSize val="0"/>
        </c:dLbls>
        <c:gapWidth val="35"/>
        <c:axId val="252883960"/>
        <c:axId val="653200680"/>
      </c:barChart>
      <c:catAx>
        <c:axId val="25288396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3200680"/>
        <c:crosses val="autoZero"/>
        <c:auto val="1"/>
        <c:lblAlgn val="ctr"/>
        <c:lblOffset val="100"/>
        <c:tickLblSkip val="1"/>
        <c:noMultiLvlLbl val="0"/>
      </c:catAx>
      <c:valAx>
        <c:axId val="653200680"/>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92704745029749E-2"/>
              <c:y val="0.2619239382596760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252883960"/>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9.3172286929042558E-2"/>
          <c:w val="0.89292662330252193"/>
          <c:h val="0.85450671804803024"/>
        </c:manualLayout>
      </c:layout>
      <c:barChart>
        <c:barDir val="col"/>
        <c:grouping val="stacked"/>
        <c:varyColors val="0"/>
        <c:ser>
          <c:idx val="0"/>
          <c:order val="0"/>
          <c:tx>
            <c:strRef>
              <c:f>Sheet1!$B$1</c:f>
              <c:strCache>
                <c:ptCount val="1"/>
                <c:pt idx="0">
                  <c:v>Cyclosporine</c:v>
                </c:pt>
              </c:strCache>
            </c:strRef>
          </c:tx>
          <c:spPr>
            <a:gradFill flip="none" rotWithShape="1">
              <a:gsLst>
                <a:gs pos="0">
                  <a:srgbClr val="7030A0"/>
                </a:gs>
                <a:gs pos="50000">
                  <a:srgbClr val="CC66FF"/>
                </a:gs>
                <a:gs pos="100000">
                  <a:srgbClr val="7030A0"/>
                </a:gs>
              </a:gsLst>
              <a:lin ang="10800000" scaled="1"/>
              <a:tileRect/>
            </a:gradFill>
            <a:ln>
              <a:solidFill>
                <a:schemeClr val="bg2"/>
              </a:solidFill>
            </a:ln>
          </c:spPr>
          <c:invertIfNegative val="0"/>
          <c:cat>
            <c:strRef>
              <c:f>Sheet1!$A$2:$A$75</c:f>
              <c:strCache>
                <c:ptCount val="7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 </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 </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 </c:v>
                </c:pt>
                <c:pt idx="45">
                  <c:v>2004</c:v>
                </c:pt>
                <c:pt idx="46">
                  <c:v>2005</c:v>
                </c:pt>
                <c:pt idx="47">
                  <c:v>2006</c:v>
                </c:pt>
                <c:pt idx="48">
                  <c:v>2007</c:v>
                </c:pt>
                <c:pt idx="49">
                  <c:v>2008</c:v>
                </c:pt>
                <c:pt idx="50">
                  <c:v>2009</c:v>
                </c:pt>
                <c:pt idx="51">
                  <c:v>2010</c:v>
                </c:pt>
                <c:pt idx="52">
                  <c:v>2011</c:v>
                </c:pt>
                <c:pt idx="53">
                  <c:v>2012</c:v>
                </c:pt>
                <c:pt idx="54">
                  <c:v>2013</c:v>
                </c:pt>
                <c:pt idx="55">
                  <c:v>2014</c:v>
                </c:pt>
                <c:pt idx="56">
                  <c:v>2015</c:v>
                </c:pt>
                <c:pt idx="57">
                  <c:v>2016</c:v>
                </c:pt>
                <c:pt idx="58">
                  <c:v>2017</c:v>
                </c:pt>
                <c:pt idx="59">
                  <c:v> </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pt idx="73">
                  <c:v>2017</c:v>
                </c:pt>
              </c:strCache>
            </c:strRef>
          </c:cat>
          <c:val>
            <c:numRef>
              <c:f>Sheet1!$B$2:$B$75</c:f>
              <c:numCache>
                <c:formatCode>General</c:formatCode>
                <c:ptCount val="74"/>
                <c:pt idx="0">
                  <c:v>24.061</c:v>
                </c:pt>
                <c:pt idx="1">
                  <c:v>16.8443</c:v>
                </c:pt>
                <c:pt idx="2">
                  <c:v>15.2866</c:v>
                </c:pt>
                <c:pt idx="3">
                  <c:v>10.845599999999999</c:v>
                </c:pt>
                <c:pt idx="4">
                  <c:v>11.3142</c:v>
                </c:pt>
                <c:pt idx="5">
                  <c:v>10.5541</c:v>
                </c:pt>
                <c:pt idx="6">
                  <c:v>11.0425</c:v>
                </c:pt>
                <c:pt idx="7">
                  <c:v>9.1884999999999994</c:v>
                </c:pt>
                <c:pt idx="8">
                  <c:v>9.9932999999999996</c:v>
                </c:pt>
                <c:pt idx="9">
                  <c:v>5.9973000000000001</c:v>
                </c:pt>
                <c:pt idx="10">
                  <c:v>5.7252000000000001</c:v>
                </c:pt>
                <c:pt idx="11">
                  <c:v>6.0471000000000004</c:v>
                </c:pt>
                <c:pt idx="12">
                  <c:v>5.2897999999999996</c:v>
                </c:pt>
                <c:pt idx="13">
                  <c:v>5.6980000000000004</c:v>
                </c:pt>
              </c:numCache>
            </c:numRef>
          </c:val>
          <c:extLst>
            <c:ext xmlns:c16="http://schemas.microsoft.com/office/drawing/2014/chart" uri="{C3380CC4-5D6E-409C-BE32-E72D297353CC}">
              <c16:uniqueId val="{00000000-456B-4A9B-A933-E188AB2527BD}"/>
            </c:ext>
          </c:extLst>
        </c:ser>
        <c:ser>
          <c:idx val="1"/>
          <c:order val="1"/>
          <c:tx>
            <c:strRef>
              <c:f>Sheet1!$C$1</c:f>
              <c:strCache>
                <c:ptCount val="1"/>
                <c:pt idx="0">
                  <c:v>Tacrolimus</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Sheet1!$A$2:$A$75</c:f>
              <c:strCache>
                <c:ptCount val="7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 </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 </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 </c:v>
                </c:pt>
                <c:pt idx="45">
                  <c:v>2004</c:v>
                </c:pt>
                <c:pt idx="46">
                  <c:v>2005</c:v>
                </c:pt>
                <c:pt idx="47">
                  <c:v>2006</c:v>
                </c:pt>
                <c:pt idx="48">
                  <c:v>2007</c:v>
                </c:pt>
                <c:pt idx="49">
                  <c:v>2008</c:v>
                </c:pt>
                <c:pt idx="50">
                  <c:v>2009</c:v>
                </c:pt>
                <c:pt idx="51">
                  <c:v>2010</c:v>
                </c:pt>
                <c:pt idx="52">
                  <c:v>2011</c:v>
                </c:pt>
                <c:pt idx="53">
                  <c:v>2012</c:v>
                </c:pt>
                <c:pt idx="54">
                  <c:v>2013</c:v>
                </c:pt>
                <c:pt idx="55">
                  <c:v>2014</c:v>
                </c:pt>
                <c:pt idx="56">
                  <c:v>2015</c:v>
                </c:pt>
                <c:pt idx="57">
                  <c:v>2016</c:v>
                </c:pt>
                <c:pt idx="58">
                  <c:v>2017</c:v>
                </c:pt>
                <c:pt idx="59">
                  <c:v> </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pt idx="73">
                  <c:v>2017</c:v>
                </c:pt>
              </c:strCache>
            </c:strRef>
          </c:cat>
          <c:val>
            <c:numRef>
              <c:f>Sheet1!$C$2:$C$75</c:f>
              <c:numCache>
                <c:formatCode>General</c:formatCode>
                <c:ptCount val="74"/>
                <c:pt idx="15">
                  <c:v>74.647900000000007</c:v>
                </c:pt>
                <c:pt idx="16">
                  <c:v>82.942400000000006</c:v>
                </c:pt>
                <c:pt idx="17">
                  <c:v>83.8035</c:v>
                </c:pt>
                <c:pt idx="18">
                  <c:v>87.959599999999995</c:v>
                </c:pt>
                <c:pt idx="19">
                  <c:v>88.424700000000001</c:v>
                </c:pt>
                <c:pt idx="20">
                  <c:v>89.094099999999997</c:v>
                </c:pt>
                <c:pt idx="21">
                  <c:v>88.417000000000002</c:v>
                </c:pt>
                <c:pt idx="22">
                  <c:v>87.726399999999998</c:v>
                </c:pt>
                <c:pt idx="23">
                  <c:v>87.4084</c:v>
                </c:pt>
                <c:pt idx="24">
                  <c:v>93.059299999999993</c:v>
                </c:pt>
                <c:pt idx="25">
                  <c:v>93.447800000000001</c:v>
                </c:pt>
                <c:pt idx="26">
                  <c:v>93.698300000000003</c:v>
                </c:pt>
                <c:pt idx="27">
                  <c:v>93.415899999999993</c:v>
                </c:pt>
                <c:pt idx="28">
                  <c:v>93.447299999999998</c:v>
                </c:pt>
              </c:numCache>
            </c:numRef>
          </c:val>
          <c:extLst>
            <c:ext xmlns:c16="http://schemas.microsoft.com/office/drawing/2014/chart" uri="{C3380CC4-5D6E-409C-BE32-E72D297353CC}">
              <c16:uniqueId val="{00000001-456B-4A9B-A933-E188AB2527BD}"/>
            </c:ext>
          </c:extLst>
        </c:ser>
        <c:ser>
          <c:idx val="2"/>
          <c:order val="2"/>
          <c:tx>
            <c:strRef>
              <c:f>Sheet1!$D$1</c:f>
              <c:strCache>
                <c:ptCount val="1"/>
                <c:pt idx="0">
                  <c:v>Sirolimus/Everolimus</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rgbClr val="000000"/>
              </a:solidFill>
            </a:ln>
          </c:spPr>
          <c:invertIfNegative val="0"/>
          <c:cat>
            <c:strRef>
              <c:f>Sheet1!$A$2:$A$75</c:f>
              <c:strCache>
                <c:ptCount val="7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 </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 </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 </c:v>
                </c:pt>
                <c:pt idx="45">
                  <c:v>2004</c:v>
                </c:pt>
                <c:pt idx="46">
                  <c:v>2005</c:v>
                </c:pt>
                <c:pt idx="47">
                  <c:v>2006</c:v>
                </c:pt>
                <c:pt idx="48">
                  <c:v>2007</c:v>
                </c:pt>
                <c:pt idx="49">
                  <c:v>2008</c:v>
                </c:pt>
                <c:pt idx="50">
                  <c:v>2009</c:v>
                </c:pt>
                <c:pt idx="51">
                  <c:v>2010</c:v>
                </c:pt>
                <c:pt idx="52">
                  <c:v>2011</c:v>
                </c:pt>
                <c:pt idx="53">
                  <c:v>2012</c:v>
                </c:pt>
                <c:pt idx="54">
                  <c:v>2013</c:v>
                </c:pt>
                <c:pt idx="55">
                  <c:v>2014</c:v>
                </c:pt>
                <c:pt idx="56">
                  <c:v>2015</c:v>
                </c:pt>
                <c:pt idx="57">
                  <c:v>2016</c:v>
                </c:pt>
                <c:pt idx="58">
                  <c:v>2017</c:v>
                </c:pt>
                <c:pt idx="59">
                  <c:v> </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pt idx="73">
                  <c:v>2017</c:v>
                </c:pt>
              </c:strCache>
            </c:strRef>
          </c:cat>
          <c:val>
            <c:numRef>
              <c:f>Sheet1!$D$2:$D$75</c:f>
              <c:numCache>
                <c:formatCode>General</c:formatCode>
                <c:ptCount val="74"/>
                <c:pt idx="30">
                  <c:v>10.3286</c:v>
                </c:pt>
                <c:pt idx="31">
                  <c:v>8.6354000000000006</c:v>
                </c:pt>
                <c:pt idx="32">
                  <c:v>7.7343000000000002</c:v>
                </c:pt>
                <c:pt idx="33">
                  <c:v>7.4448999999999996</c:v>
                </c:pt>
                <c:pt idx="34">
                  <c:v>6.7015000000000002</c:v>
                </c:pt>
                <c:pt idx="35">
                  <c:v>6.4203999999999999</c:v>
                </c:pt>
                <c:pt idx="36">
                  <c:v>4.9420999999999999</c:v>
                </c:pt>
                <c:pt idx="37">
                  <c:v>5.7679</c:v>
                </c:pt>
                <c:pt idx="38">
                  <c:v>6.5289999999999999</c:v>
                </c:pt>
                <c:pt idx="39">
                  <c:v>5.9298999999999999</c:v>
                </c:pt>
                <c:pt idx="40">
                  <c:v>6.6158000000000001</c:v>
                </c:pt>
                <c:pt idx="41">
                  <c:v>7.8293999999999997</c:v>
                </c:pt>
                <c:pt idx="42">
                  <c:v>6.6403999999999996</c:v>
                </c:pt>
                <c:pt idx="43">
                  <c:v>7.0274999999999999</c:v>
                </c:pt>
              </c:numCache>
            </c:numRef>
          </c:val>
          <c:extLst>
            <c:ext xmlns:c16="http://schemas.microsoft.com/office/drawing/2014/chart" uri="{C3380CC4-5D6E-409C-BE32-E72D297353CC}">
              <c16:uniqueId val="{00000002-456B-4A9B-A933-E188AB2527BD}"/>
            </c:ext>
          </c:extLst>
        </c:ser>
        <c:ser>
          <c:idx val="3"/>
          <c:order val="3"/>
          <c:tx>
            <c:strRef>
              <c:f>Sheet1!$E$1</c:f>
              <c:strCache>
                <c:ptCount val="1"/>
                <c:pt idx="0">
                  <c:v>MMF/MPA</c:v>
                </c:pt>
              </c:strCache>
            </c:strRef>
          </c:tx>
          <c:spPr>
            <a:gradFill>
              <a:gsLst>
                <a:gs pos="0">
                  <a:srgbClr val="FFC000"/>
                </a:gs>
                <a:gs pos="50000">
                  <a:srgbClr val="FFFF00"/>
                </a:gs>
                <a:gs pos="100000">
                  <a:srgbClr val="FFC000"/>
                </a:gs>
              </a:gsLst>
            </a:gradFill>
            <a:ln>
              <a:solidFill>
                <a:schemeClr val="bg2"/>
              </a:solidFill>
            </a:ln>
          </c:spPr>
          <c:invertIfNegative val="0"/>
          <c:cat>
            <c:strRef>
              <c:f>Sheet1!$A$2:$A$75</c:f>
              <c:strCache>
                <c:ptCount val="7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 </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 </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 </c:v>
                </c:pt>
                <c:pt idx="45">
                  <c:v>2004</c:v>
                </c:pt>
                <c:pt idx="46">
                  <c:v>2005</c:v>
                </c:pt>
                <c:pt idx="47">
                  <c:v>2006</c:v>
                </c:pt>
                <c:pt idx="48">
                  <c:v>2007</c:v>
                </c:pt>
                <c:pt idx="49">
                  <c:v>2008</c:v>
                </c:pt>
                <c:pt idx="50">
                  <c:v>2009</c:v>
                </c:pt>
                <c:pt idx="51">
                  <c:v>2010</c:v>
                </c:pt>
                <c:pt idx="52">
                  <c:v>2011</c:v>
                </c:pt>
                <c:pt idx="53">
                  <c:v>2012</c:v>
                </c:pt>
                <c:pt idx="54">
                  <c:v>2013</c:v>
                </c:pt>
                <c:pt idx="55">
                  <c:v>2014</c:v>
                </c:pt>
                <c:pt idx="56">
                  <c:v>2015</c:v>
                </c:pt>
                <c:pt idx="57">
                  <c:v>2016</c:v>
                </c:pt>
                <c:pt idx="58">
                  <c:v>2017</c:v>
                </c:pt>
                <c:pt idx="59">
                  <c:v> </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pt idx="73">
                  <c:v>2017</c:v>
                </c:pt>
              </c:strCache>
            </c:strRef>
          </c:cat>
          <c:val>
            <c:numRef>
              <c:f>Sheet1!$E$2:$E$75</c:f>
              <c:numCache>
                <c:formatCode>General</c:formatCode>
                <c:ptCount val="74"/>
                <c:pt idx="45">
                  <c:v>51.408499999999997</c:v>
                </c:pt>
                <c:pt idx="46">
                  <c:v>54.157800000000002</c:v>
                </c:pt>
                <c:pt idx="47">
                  <c:v>60.145600000000002</c:v>
                </c:pt>
                <c:pt idx="48">
                  <c:v>62.316200000000002</c:v>
                </c:pt>
                <c:pt idx="49">
                  <c:v>65.274199999999993</c:v>
                </c:pt>
                <c:pt idx="50">
                  <c:v>66.930499999999995</c:v>
                </c:pt>
                <c:pt idx="51">
                  <c:v>62.162199999999999</c:v>
                </c:pt>
                <c:pt idx="52">
                  <c:v>65.593599999999995</c:v>
                </c:pt>
                <c:pt idx="53">
                  <c:v>72.085300000000004</c:v>
                </c:pt>
                <c:pt idx="54">
                  <c:v>77.088899999999995</c:v>
                </c:pt>
                <c:pt idx="55">
                  <c:v>76.399500000000003</c:v>
                </c:pt>
                <c:pt idx="56">
                  <c:v>79.5672</c:v>
                </c:pt>
                <c:pt idx="57">
                  <c:v>80.754099999999994</c:v>
                </c:pt>
                <c:pt idx="58">
                  <c:v>83.285799999999995</c:v>
                </c:pt>
              </c:numCache>
            </c:numRef>
          </c:val>
          <c:extLst>
            <c:ext xmlns:c16="http://schemas.microsoft.com/office/drawing/2014/chart" uri="{C3380CC4-5D6E-409C-BE32-E72D297353CC}">
              <c16:uniqueId val="{00000003-456B-4A9B-A933-E188AB2527BD}"/>
            </c:ext>
          </c:extLst>
        </c:ser>
        <c:ser>
          <c:idx val="4"/>
          <c:order val="4"/>
          <c:tx>
            <c:strRef>
              <c:f>Sheet1!$F$1</c:f>
              <c:strCache>
                <c:ptCount val="1"/>
                <c:pt idx="0">
                  <c:v>Azathioprine</c:v>
                </c:pt>
              </c:strCache>
            </c:strRef>
          </c:tx>
          <c:spPr>
            <a:gradFill>
              <a:gsLst>
                <a:gs pos="0">
                  <a:srgbClr val="C00000"/>
                </a:gs>
                <a:gs pos="50000">
                  <a:srgbClr val="FF0000"/>
                </a:gs>
                <a:gs pos="100000">
                  <a:srgbClr val="C00000"/>
                </a:gs>
              </a:gsLst>
              <a:lin ang="0" scaled="0"/>
            </a:gradFill>
            <a:ln>
              <a:solidFill>
                <a:schemeClr val="bg2"/>
              </a:solidFill>
            </a:ln>
          </c:spPr>
          <c:invertIfNegative val="0"/>
          <c:cat>
            <c:strRef>
              <c:f>Sheet1!$A$2:$A$75</c:f>
              <c:strCache>
                <c:ptCount val="7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 </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 </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 </c:v>
                </c:pt>
                <c:pt idx="45">
                  <c:v>2004</c:v>
                </c:pt>
                <c:pt idx="46">
                  <c:v>2005</c:v>
                </c:pt>
                <c:pt idx="47">
                  <c:v>2006</c:v>
                </c:pt>
                <c:pt idx="48">
                  <c:v>2007</c:v>
                </c:pt>
                <c:pt idx="49">
                  <c:v>2008</c:v>
                </c:pt>
                <c:pt idx="50">
                  <c:v>2009</c:v>
                </c:pt>
                <c:pt idx="51">
                  <c:v>2010</c:v>
                </c:pt>
                <c:pt idx="52">
                  <c:v>2011</c:v>
                </c:pt>
                <c:pt idx="53">
                  <c:v>2012</c:v>
                </c:pt>
                <c:pt idx="54">
                  <c:v>2013</c:v>
                </c:pt>
                <c:pt idx="55">
                  <c:v>2014</c:v>
                </c:pt>
                <c:pt idx="56">
                  <c:v>2015</c:v>
                </c:pt>
                <c:pt idx="57">
                  <c:v>2016</c:v>
                </c:pt>
                <c:pt idx="58">
                  <c:v>2017</c:v>
                </c:pt>
                <c:pt idx="59">
                  <c:v> </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pt idx="73">
                  <c:v>2017</c:v>
                </c:pt>
              </c:strCache>
            </c:strRef>
          </c:cat>
          <c:val>
            <c:numRef>
              <c:f>Sheet1!$F$2:$F$75</c:f>
              <c:numCache>
                <c:formatCode>General</c:formatCode>
                <c:ptCount val="74"/>
                <c:pt idx="60">
                  <c:v>37.676099999999998</c:v>
                </c:pt>
                <c:pt idx="61">
                  <c:v>34.541600000000003</c:v>
                </c:pt>
                <c:pt idx="62">
                  <c:v>32.120100000000001</c:v>
                </c:pt>
                <c:pt idx="63">
                  <c:v>31.066199999999998</c:v>
                </c:pt>
                <c:pt idx="64">
                  <c:v>26.805900000000001</c:v>
                </c:pt>
                <c:pt idx="65">
                  <c:v>23.482800000000001</c:v>
                </c:pt>
                <c:pt idx="66">
                  <c:v>23.629300000000001</c:v>
                </c:pt>
                <c:pt idx="67">
                  <c:v>25.8216</c:v>
                </c:pt>
                <c:pt idx="68">
                  <c:v>20.386399999999998</c:v>
                </c:pt>
                <c:pt idx="69">
                  <c:v>17.318100000000001</c:v>
                </c:pt>
                <c:pt idx="70">
                  <c:v>18.702300000000001</c:v>
                </c:pt>
                <c:pt idx="71">
                  <c:v>14.449400000000001</c:v>
                </c:pt>
                <c:pt idx="72">
                  <c:v>12.661799999999999</c:v>
                </c:pt>
                <c:pt idx="73">
                  <c:v>9.5915999999999997</c:v>
                </c:pt>
              </c:numCache>
            </c:numRef>
          </c:val>
          <c:extLst>
            <c:ext xmlns:c16="http://schemas.microsoft.com/office/drawing/2014/chart" uri="{C3380CC4-5D6E-409C-BE32-E72D297353CC}">
              <c16:uniqueId val="{00000004-456B-4A9B-A933-E188AB2527BD}"/>
            </c:ext>
          </c:extLst>
        </c:ser>
        <c:dLbls>
          <c:showLegendKey val="0"/>
          <c:showVal val="0"/>
          <c:showCatName val="0"/>
          <c:showSerName val="0"/>
          <c:showPercent val="0"/>
          <c:showBubbleSize val="0"/>
        </c:dLbls>
        <c:gapWidth val="0"/>
        <c:overlap val="100"/>
        <c:axId val="653201464"/>
        <c:axId val="653201856"/>
      </c:barChart>
      <c:catAx>
        <c:axId val="653201464"/>
        <c:scaling>
          <c:orientation val="minMax"/>
        </c:scaling>
        <c:delete val="1"/>
        <c:axPos val="b"/>
        <c:numFmt formatCode="General" sourceLinked="0"/>
        <c:majorTickMark val="out"/>
        <c:minorTickMark val="none"/>
        <c:tickLblPos val="nextTo"/>
        <c:crossAx val="653201856"/>
        <c:crosses val="autoZero"/>
        <c:auto val="1"/>
        <c:lblAlgn val="ctr"/>
        <c:lblOffset val="100"/>
        <c:tickLblSkip val="1"/>
        <c:noMultiLvlLbl val="0"/>
      </c:catAx>
      <c:valAx>
        <c:axId val="653201856"/>
        <c:scaling>
          <c:orientation val="minMax"/>
        </c:scaling>
        <c:delete val="0"/>
        <c:axPos val="l"/>
        <c:majorGridlines>
          <c:spPr>
            <a:ln w="6350">
              <a:solidFill>
                <a:schemeClr val="bg2"/>
              </a:solidFill>
              <a:prstDash val="sysDash"/>
            </a:ln>
          </c:spPr>
        </c:majorGridlines>
        <c:title>
          <c:tx>
            <c:rich>
              <a:bodyPr/>
              <a:lstStyle/>
              <a:p>
                <a:pPr>
                  <a:defRPr sz="1700">
                    <a:solidFill>
                      <a:schemeClr val="bg2"/>
                    </a:solidFill>
                  </a:defRPr>
                </a:pPr>
                <a:r>
                  <a:rPr lang="en-US" sz="1700" b="1" i="0" baseline="0" dirty="0" smtClean="0">
                    <a:solidFill>
                      <a:schemeClr val="bg2"/>
                    </a:solidFill>
                    <a:effectLst/>
                  </a:rPr>
                  <a:t>% of patients</a:t>
                </a:r>
                <a:endParaRPr lang="en-US" sz="1700" dirty="0">
                  <a:solidFill>
                    <a:schemeClr val="bg2"/>
                  </a:solidFill>
                  <a:effectLst/>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201464"/>
        <c:crosses val="autoZero"/>
        <c:crossBetween val="between"/>
        <c:majorUnit val="20"/>
      </c:valAx>
      <c:spPr>
        <a:noFill/>
        <a:ln>
          <a:solidFill>
            <a:schemeClr val="bg2"/>
          </a:solidFill>
        </a:ln>
      </c:spPr>
    </c:plotArea>
    <c:legend>
      <c:legendPos val="t"/>
      <c:layout>
        <c:manualLayout>
          <c:xMode val="edge"/>
          <c:yMode val="edge"/>
          <c:x val="8.5594431130891241E-2"/>
          <c:y val="2.5907514396729461E-2"/>
          <c:w val="0.9"/>
          <c:h val="6.1073976647646994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9804861348853"/>
          <c:y val="4.8307320959880017E-2"/>
          <c:w val="0.60017300011411612"/>
          <c:h val="0.87040330896137985"/>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c:f>
              <c:strCache>
                <c:ptCount val="1"/>
                <c:pt idx="0">
                  <c:v>Year 1 (N=18,007)</c:v>
                </c:pt>
              </c:strCache>
            </c:strRef>
          </c:cat>
          <c:val>
            <c:numRef>
              <c:f>Sheet1!$B$2</c:f>
              <c:numCache>
                <c:formatCode>General</c:formatCode>
                <c:ptCount val="1"/>
                <c:pt idx="0">
                  <c:v>2.8378000000000001</c:v>
                </c:pt>
              </c:numCache>
            </c:numRef>
          </c:val>
          <c:extLst>
            <c:ext xmlns:c16="http://schemas.microsoft.com/office/drawing/2014/chart" uri="{C3380CC4-5D6E-409C-BE32-E72D297353CC}">
              <c16:uniqueId val="{00000000-7A60-46EA-91E5-DD3CC7758BA0}"/>
            </c:ext>
          </c:extLst>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c:f>
              <c:strCache>
                <c:ptCount val="1"/>
                <c:pt idx="0">
                  <c:v>Year 1 (N=18,007)</c:v>
                </c:pt>
              </c:strCache>
            </c:strRef>
          </c:cat>
          <c:val>
            <c:numRef>
              <c:f>Sheet1!$B$3</c:f>
              <c:numCache>
                <c:formatCode>General</c:formatCode>
                <c:ptCount val="1"/>
                <c:pt idx="0">
                  <c:v>4.8925000000000001</c:v>
                </c:pt>
              </c:numCache>
            </c:numRef>
          </c:val>
          <c:extLst>
            <c:ext xmlns:c16="http://schemas.microsoft.com/office/drawing/2014/chart" uri="{C3380CC4-5D6E-409C-BE32-E72D297353CC}">
              <c16:uniqueId val="{00000001-7A60-46EA-91E5-DD3CC7758BA0}"/>
            </c:ext>
          </c:extLst>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f>
              <c:strCache>
                <c:ptCount val="1"/>
                <c:pt idx="0">
                  <c:v>Year 1 (N=18,007)</c:v>
                </c:pt>
              </c:strCache>
            </c:strRef>
          </c:cat>
          <c:val>
            <c:numRef>
              <c:f>Sheet1!$B$4</c:f>
              <c:numCache>
                <c:formatCode>General</c:formatCode>
                <c:ptCount val="1"/>
                <c:pt idx="0">
                  <c:v>17.426600000000001</c:v>
                </c:pt>
              </c:numCache>
            </c:numRef>
          </c:val>
          <c:extLst>
            <c:ext xmlns:c16="http://schemas.microsoft.com/office/drawing/2014/chart" uri="{C3380CC4-5D6E-409C-BE32-E72D297353CC}">
              <c16:uniqueId val="{00000002-7A60-46EA-91E5-DD3CC7758BA0}"/>
            </c:ext>
          </c:extLst>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f>
              <c:strCache>
                <c:ptCount val="1"/>
                <c:pt idx="0">
                  <c:v>Year 1 (N=18,007)</c:v>
                </c:pt>
              </c:strCache>
            </c:strRef>
          </c:cat>
          <c:val>
            <c:numRef>
              <c:f>Sheet1!$B$5</c:f>
              <c:numCache>
                <c:formatCode>General</c:formatCode>
                <c:ptCount val="1"/>
                <c:pt idx="0">
                  <c:v>59.504600000000003</c:v>
                </c:pt>
              </c:numCache>
            </c:numRef>
          </c:val>
          <c:extLst>
            <c:ext xmlns:c16="http://schemas.microsoft.com/office/drawing/2014/chart" uri="{C3380CC4-5D6E-409C-BE32-E72D297353CC}">
              <c16:uniqueId val="{00000003-7A60-46EA-91E5-DD3CC7758BA0}"/>
            </c:ext>
          </c:extLst>
        </c:ser>
        <c:ser>
          <c:idx val="4"/>
          <c:order val="4"/>
          <c:tx>
            <c:strRef>
              <c:f>Sheet1!$A$6</c:f>
              <c:strCache>
                <c:ptCount val="1"/>
                <c:pt idx="0">
                  <c:v>Tacrolimus Alone</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f>
              <c:strCache>
                <c:ptCount val="1"/>
                <c:pt idx="0">
                  <c:v>Year 1 (N=18,007)</c:v>
                </c:pt>
              </c:strCache>
            </c:strRef>
          </c:cat>
          <c:val>
            <c:numRef>
              <c:f>Sheet1!$B$6</c:f>
              <c:numCache>
                <c:formatCode>General</c:formatCode>
                <c:ptCount val="1"/>
                <c:pt idx="0">
                  <c:v>5.8422000000000001</c:v>
                </c:pt>
              </c:numCache>
            </c:numRef>
          </c:val>
          <c:extLst>
            <c:ext xmlns:c16="http://schemas.microsoft.com/office/drawing/2014/chart" uri="{C3380CC4-5D6E-409C-BE32-E72D297353CC}">
              <c16:uniqueId val="{00000004-7A60-46EA-91E5-DD3CC7758BA0}"/>
            </c:ext>
          </c:extLst>
        </c:ser>
        <c:ser>
          <c:idx val="5"/>
          <c:order val="5"/>
          <c:tx>
            <c:strRef>
              <c:f>Sheet1!$A$7</c:f>
              <c:strCache>
                <c:ptCount val="1"/>
                <c:pt idx="0">
                  <c:v>Sirolimus/Everolimus + Calcineurin Inhibitor</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f>
              <c:strCache>
                <c:ptCount val="1"/>
                <c:pt idx="0">
                  <c:v>Year 1 (N=18,007)</c:v>
                </c:pt>
              </c:strCache>
            </c:strRef>
          </c:cat>
          <c:val>
            <c:numRef>
              <c:f>Sheet1!$B$7</c:f>
              <c:numCache>
                <c:formatCode>General</c:formatCode>
                <c:ptCount val="1"/>
                <c:pt idx="0">
                  <c:v>1.2827999999999999</c:v>
                </c:pt>
              </c:numCache>
            </c:numRef>
          </c:val>
          <c:extLst>
            <c:ext xmlns:c16="http://schemas.microsoft.com/office/drawing/2014/chart" uri="{C3380CC4-5D6E-409C-BE32-E72D297353CC}">
              <c16:uniqueId val="{00000005-7A60-46EA-91E5-DD3CC7758BA0}"/>
            </c:ext>
          </c:extLst>
        </c:ser>
        <c:ser>
          <c:idx val="6"/>
          <c:order val="6"/>
          <c:tx>
            <c:strRef>
              <c:f>Sheet1!$A$8</c:f>
              <c:strCache>
                <c:ptCount val="1"/>
                <c:pt idx="0">
                  <c:v>Sirolimus/Everolimus + Cell Cycle Inhibitor</c:v>
                </c:pt>
              </c:strCache>
            </c:strRef>
          </c:tx>
          <c:spPr>
            <a:gradFill>
              <a:gsLst>
                <a:gs pos="0">
                  <a:srgbClr val="7030A0"/>
                </a:gs>
                <a:gs pos="50000">
                  <a:srgbClr val="9933FF"/>
                </a:gs>
                <a:gs pos="100000">
                  <a:srgbClr val="7030A0"/>
                </a:gs>
              </a:gsLst>
              <a:lin ang="10800000" scaled="1"/>
            </a:gradFill>
            <a:ln>
              <a:solidFill>
                <a:srgbClr val="000000"/>
              </a:solidFill>
            </a:ln>
          </c:spPr>
          <c:invertIfNegative val="0"/>
          <c:cat>
            <c:strRef>
              <c:f>Sheet1!$B$1</c:f>
              <c:strCache>
                <c:ptCount val="1"/>
                <c:pt idx="0">
                  <c:v>Year 1 (N=18,007)</c:v>
                </c:pt>
              </c:strCache>
            </c:strRef>
          </c:cat>
          <c:val>
            <c:numRef>
              <c:f>Sheet1!$B$8</c:f>
              <c:numCache>
                <c:formatCode>General</c:formatCode>
                <c:ptCount val="1"/>
                <c:pt idx="0">
                  <c:v>0.36649999999999999</c:v>
                </c:pt>
              </c:numCache>
            </c:numRef>
          </c:val>
          <c:extLst>
            <c:ext xmlns:c16="http://schemas.microsoft.com/office/drawing/2014/chart" uri="{C3380CC4-5D6E-409C-BE32-E72D297353CC}">
              <c16:uniqueId val="{00000006-7A60-46EA-91E5-DD3CC7758BA0}"/>
            </c:ext>
          </c:extLst>
        </c:ser>
        <c:ser>
          <c:idx val="7"/>
          <c:order val="7"/>
          <c:tx>
            <c:strRef>
              <c:f>Sheet1!$A$9</c:f>
              <c:strCache>
                <c:ptCount val="1"/>
                <c:pt idx="0">
                  <c:v>Sirolimus/Everolimus + Calcineurin Inhibitor + Cell Cycle Inhibitor</c:v>
                </c:pt>
              </c:strCache>
            </c:strRef>
          </c:tx>
          <c:spPr>
            <a:gradFill>
              <a:gsLst>
                <a:gs pos="0">
                  <a:srgbClr val="CAE2B8">
                    <a:lumMod val="10000"/>
                  </a:srgbClr>
                </a:gs>
                <a:gs pos="50000">
                  <a:srgbClr val="008080"/>
                </a:gs>
                <a:gs pos="100000">
                  <a:srgbClr val="CAE2B8">
                    <a:lumMod val="10000"/>
                  </a:srgbClr>
                </a:gs>
              </a:gsLst>
              <a:lin ang="10800000" scaled="1"/>
            </a:gradFill>
            <a:ln>
              <a:solidFill>
                <a:srgbClr val="000000"/>
              </a:solidFill>
            </a:ln>
          </c:spPr>
          <c:invertIfNegative val="0"/>
          <c:cat>
            <c:strRef>
              <c:f>Sheet1!$B$1</c:f>
              <c:strCache>
                <c:ptCount val="1"/>
                <c:pt idx="0">
                  <c:v>Year 1 (N=18,007)</c:v>
                </c:pt>
              </c:strCache>
            </c:strRef>
          </c:cat>
          <c:val>
            <c:numRef>
              <c:f>Sheet1!$B$9</c:f>
              <c:numCache>
                <c:formatCode>General</c:formatCode>
                <c:ptCount val="1"/>
                <c:pt idx="0">
                  <c:v>5.0147000000000004</c:v>
                </c:pt>
              </c:numCache>
            </c:numRef>
          </c:val>
          <c:extLst>
            <c:ext xmlns:c16="http://schemas.microsoft.com/office/drawing/2014/chart" uri="{C3380CC4-5D6E-409C-BE32-E72D297353CC}">
              <c16:uniqueId val="{00000007-7A60-46EA-91E5-DD3CC7758BA0}"/>
            </c:ext>
          </c:extLst>
        </c:ser>
        <c:ser>
          <c:idx val="8"/>
          <c:order val="8"/>
          <c:tx>
            <c:strRef>
              <c:f>Sheet1!$A$10</c:f>
              <c:strCache>
                <c:ptCount val="1"/>
                <c:pt idx="0">
                  <c:v>Other</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c:f>
              <c:strCache>
                <c:ptCount val="1"/>
                <c:pt idx="0">
                  <c:v>Year 1 (N=18,007)</c:v>
                </c:pt>
              </c:strCache>
            </c:strRef>
          </c:cat>
          <c:val>
            <c:numRef>
              <c:f>Sheet1!$B$10</c:f>
              <c:numCache>
                <c:formatCode>General</c:formatCode>
                <c:ptCount val="1"/>
                <c:pt idx="0">
                  <c:v>2.8321999999999998</c:v>
                </c:pt>
              </c:numCache>
            </c:numRef>
          </c:val>
          <c:extLst>
            <c:ext xmlns:c16="http://schemas.microsoft.com/office/drawing/2014/chart" uri="{C3380CC4-5D6E-409C-BE32-E72D297353CC}">
              <c16:uniqueId val="{00000008-7A60-46EA-91E5-DD3CC7758BA0}"/>
            </c:ext>
          </c:extLst>
        </c:ser>
        <c:dLbls>
          <c:showLegendKey val="0"/>
          <c:showVal val="0"/>
          <c:showCatName val="0"/>
          <c:showSerName val="0"/>
          <c:showPercent val="0"/>
          <c:showBubbleSize val="0"/>
        </c:dLbls>
        <c:gapWidth val="62"/>
        <c:overlap val="100"/>
        <c:axId val="653202640"/>
        <c:axId val="653203032"/>
      </c:barChart>
      <c:catAx>
        <c:axId val="65320264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53203032"/>
        <c:crosses val="autoZero"/>
        <c:auto val="1"/>
        <c:lblAlgn val="ctr"/>
        <c:lblOffset val="100"/>
        <c:noMultiLvlLbl val="0"/>
      </c:catAx>
      <c:valAx>
        <c:axId val="653203032"/>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202640"/>
        <c:crosses val="autoZero"/>
        <c:crossBetween val="between"/>
        <c:majorUnit val="0.2"/>
      </c:valAx>
      <c:spPr>
        <a:noFill/>
        <a:ln>
          <a:solidFill>
            <a:schemeClr val="bg2"/>
          </a:solidFill>
        </a:ln>
      </c:spPr>
    </c:plotArea>
    <c:legend>
      <c:legendPos val="r"/>
      <c:layout>
        <c:manualLayout>
          <c:xMode val="edge"/>
          <c:yMode val="edge"/>
          <c:x val="0.66828825744609432"/>
          <c:y val="5.4710817397826753E-2"/>
          <c:w val="0.31322617824946608"/>
          <c:h val="0.838505811773539"/>
        </c:manualLayout>
      </c:layout>
      <c:overlay val="0"/>
      <c:spPr>
        <a:solidFill>
          <a:schemeClr val="tx1"/>
        </a:solidFill>
        <a:ln w="12700">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Tacrolimus + MMF/MPA use at discharge and 1 year (N=8,526)</c:v>
                </c:pt>
              </c:strCache>
            </c:strRef>
          </c:tx>
          <c:spPr>
            <a:ln w="41275">
              <a:solidFill>
                <a:srgbClr val="FF99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98.103999999999999</c:v>
                </c:pt>
                <c:pt idx="6">
                  <c:v>95.933000000000007</c:v>
                </c:pt>
                <c:pt idx="7">
                  <c:v>93.802000000000007</c:v>
                </c:pt>
                <c:pt idx="8">
                  <c:v>91.915000000000006</c:v>
                </c:pt>
                <c:pt idx="9">
                  <c:v>89.581999999999994</c:v>
                </c:pt>
                <c:pt idx="10">
                  <c:v>87.245999999999995</c:v>
                </c:pt>
                <c:pt idx="11">
                  <c:v>85.055000000000007</c:v>
                </c:pt>
                <c:pt idx="12">
                  <c:v>82.831999999999994</c:v>
                </c:pt>
                <c:pt idx="13">
                  <c:v>80.308999999999997</c:v>
                </c:pt>
                <c:pt idx="14">
                  <c:v>78.429000000000002</c:v>
                </c:pt>
                <c:pt idx="15">
                  <c:v>76.602999999999994</c:v>
                </c:pt>
                <c:pt idx="16">
                  <c:v>74.956000000000003</c:v>
                </c:pt>
                <c:pt idx="17">
                  <c:v>72.899000000000001</c:v>
                </c:pt>
                <c:pt idx="18">
                  <c:v>71.256</c:v>
                </c:pt>
                <c:pt idx="19">
                  <c:v>69.576999999999998</c:v>
                </c:pt>
                <c:pt idx="20">
                  <c:v>67.450999999999993</c:v>
                </c:pt>
                <c:pt idx="21">
                  <c:v>65.808999999999997</c:v>
                </c:pt>
                <c:pt idx="22">
                  <c:v>64.102000000000004</c:v>
                </c:pt>
                <c:pt idx="23">
                  <c:v>62.48</c:v>
                </c:pt>
                <c:pt idx="24">
                  <c:v>60.531999999999996</c:v>
                </c:pt>
                <c:pt idx="25">
                  <c:v>58.808</c:v>
                </c:pt>
                <c:pt idx="26">
                  <c:v>57.009</c:v>
                </c:pt>
                <c:pt idx="27">
                  <c:v>55.616</c:v>
                </c:pt>
                <c:pt idx="28">
                  <c:v>54.137999999999998</c:v>
                </c:pt>
                <c:pt idx="29">
                  <c:v>52.811</c:v>
                </c:pt>
                <c:pt idx="30">
                  <c:v>50.902999999999999</c:v>
                </c:pt>
                <c:pt idx="31">
                  <c:v>49.313000000000002</c:v>
                </c:pt>
                <c:pt idx="32">
                  <c:v>48.186999999999998</c:v>
                </c:pt>
                <c:pt idx="33">
                  <c:v>46.78</c:v>
                </c:pt>
                <c:pt idx="34">
                  <c:v>45.395000000000003</c:v>
                </c:pt>
                <c:pt idx="35">
                  <c:v>44.04</c:v>
                </c:pt>
                <c:pt idx="36">
                  <c:v>42.673999999999999</c:v>
                </c:pt>
                <c:pt idx="37">
                  <c:v>41.228999999999999</c:v>
                </c:pt>
                <c:pt idx="38">
                  <c:v>39.893000000000001</c:v>
                </c:pt>
                <c:pt idx="39">
                  <c:v>38.959000000000003</c:v>
                </c:pt>
                <c:pt idx="40">
                  <c:v>37.731000000000002</c:v>
                </c:pt>
                <c:pt idx="41">
                  <c:v>36.734000000000002</c:v>
                </c:pt>
                <c:pt idx="42">
                  <c:v>35.180999999999997</c:v>
                </c:pt>
                <c:pt idx="43">
                  <c:v>34.012999999999998</c:v>
                </c:pt>
                <c:pt idx="44">
                  <c:v>32.542000000000002</c:v>
                </c:pt>
                <c:pt idx="45">
                  <c:v>29.957000000000001</c:v>
                </c:pt>
                <c:pt idx="46">
                  <c:v>28.742999999999999</c:v>
                </c:pt>
                <c:pt idx="47">
                  <c:v>27.47</c:v>
                </c:pt>
                <c:pt idx="48">
                  <c:v>27.02</c:v>
                </c:pt>
              </c:numCache>
            </c:numRef>
          </c:yVal>
          <c:smooth val="0"/>
          <c:extLst>
            <c:ext xmlns:c16="http://schemas.microsoft.com/office/drawing/2014/chart" uri="{C3380CC4-5D6E-409C-BE32-E72D297353CC}">
              <c16:uniqueId val="{00000000-F5D0-4728-9259-C07ABE111537}"/>
            </c:ext>
          </c:extLst>
        </c:ser>
        <c:ser>
          <c:idx val="1"/>
          <c:order val="1"/>
          <c:tx>
            <c:strRef>
              <c:f>Sheet1!$C$1</c:f>
              <c:strCache>
                <c:ptCount val="1"/>
                <c:pt idx="0">
                  <c:v>Tacrolimus + AZA use at discharge and 1 year (N=1,745)</c:v>
                </c:pt>
              </c:strCache>
            </c:strRef>
          </c:tx>
          <c:spPr>
            <a:ln w="41275">
              <a:solidFill>
                <a:schemeClr val="bg1">
                  <a:lumMod val="50000"/>
                  <a:lumOff val="50000"/>
                </a:schemeClr>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98.891999999999996</c:v>
                </c:pt>
                <c:pt idx="6">
                  <c:v>96.554000000000002</c:v>
                </c:pt>
                <c:pt idx="7">
                  <c:v>94.731999999999999</c:v>
                </c:pt>
                <c:pt idx="8">
                  <c:v>93.075000000000003</c:v>
                </c:pt>
                <c:pt idx="9">
                  <c:v>91.241</c:v>
                </c:pt>
                <c:pt idx="10">
                  <c:v>88.837999999999994</c:v>
                </c:pt>
                <c:pt idx="11">
                  <c:v>86.671000000000006</c:v>
                </c:pt>
                <c:pt idx="12">
                  <c:v>85.105000000000004</c:v>
                </c:pt>
                <c:pt idx="13">
                  <c:v>83.094999999999999</c:v>
                </c:pt>
                <c:pt idx="14">
                  <c:v>81.274000000000001</c:v>
                </c:pt>
                <c:pt idx="15">
                  <c:v>79.119</c:v>
                </c:pt>
                <c:pt idx="16">
                  <c:v>77.984999999999999</c:v>
                </c:pt>
                <c:pt idx="17">
                  <c:v>76.489000000000004</c:v>
                </c:pt>
                <c:pt idx="18">
                  <c:v>74.545000000000002</c:v>
                </c:pt>
                <c:pt idx="19">
                  <c:v>72.516999999999996</c:v>
                </c:pt>
                <c:pt idx="20">
                  <c:v>70.522999999999996</c:v>
                </c:pt>
                <c:pt idx="21">
                  <c:v>69.188000000000002</c:v>
                </c:pt>
                <c:pt idx="22">
                  <c:v>67.524000000000001</c:v>
                </c:pt>
                <c:pt idx="23">
                  <c:v>65.765000000000001</c:v>
                </c:pt>
                <c:pt idx="24">
                  <c:v>64.114999999999995</c:v>
                </c:pt>
                <c:pt idx="25">
                  <c:v>62.960999999999999</c:v>
                </c:pt>
                <c:pt idx="26">
                  <c:v>61.249000000000002</c:v>
                </c:pt>
                <c:pt idx="27">
                  <c:v>59.707000000000001</c:v>
                </c:pt>
                <c:pt idx="28">
                  <c:v>58.576000000000001</c:v>
                </c:pt>
                <c:pt idx="29">
                  <c:v>57.064999999999998</c:v>
                </c:pt>
                <c:pt idx="30">
                  <c:v>54.651000000000003</c:v>
                </c:pt>
                <c:pt idx="31">
                  <c:v>53.195999999999998</c:v>
                </c:pt>
                <c:pt idx="32">
                  <c:v>51.902000000000001</c:v>
                </c:pt>
                <c:pt idx="33">
                  <c:v>49.566000000000003</c:v>
                </c:pt>
                <c:pt idx="34">
                  <c:v>48.643000000000001</c:v>
                </c:pt>
                <c:pt idx="35">
                  <c:v>47.314</c:v>
                </c:pt>
                <c:pt idx="36">
                  <c:v>45.902999999999999</c:v>
                </c:pt>
                <c:pt idx="37">
                  <c:v>43.442999999999998</c:v>
                </c:pt>
                <c:pt idx="38">
                  <c:v>42.969000000000001</c:v>
                </c:pt>
                <c:pt idx="39">
                  <c:v>42.008000000000003</c:v>
                </c:pt>
                <c:pt idx="40">
                  <c:v>40.972000000000001</c:v>
                </c:pt>
                <c:pt idx="41">
                  <c:v>39.180999999999997</c:v>
                </c:pt>
                <c:pt idx="42">
                  <c:v>39.180999999999997</c:v>
                </c:pt>
                <c:pt idx="43">
                  <c:v>38.765999999999998</c:v>
                </c:pt>
                <c:pt idx="44">
                  <c:v>37.590000000000003</c:v>
                </c:pt>
                <c:pt idx="45">
                  <c:v>37.301000000000002</c:v>
                </c:pt>
                <c:pt idx="46">
                  <c:v>34.936999999999998</c:v>
                </c:pt>
                <c:pt idx="47">
                  <c:v>33.151000000000003</c:v>
                </c:pt>
                <c:pt idx="48">
                  <c:v>31.914000000000001</c:v>
                </c:pt>
              </c:numCache>
            </c:numRef>
          </c:yVal>
          <c:smooth val="0"/>
          <c:extLst>
            <c:ext xmlns:c16="http://schemas.microsoft.com/office/drawing/2014/chart" uri="{C3380CC4-5D6E-409C-BE32-E72D297353CC}">
              <c16:uniqueId val="{00000001-F5D0-4728-9259-C07ABE111537}"/>
            </c:ext>
          </c:extLst>
        </c:ser>
        <c:ser>
          <c:idx val="2"/>
          <c:order val="2"/>
          <c:tx>
            <c:strRef>
              <c:f>Sheet1!$D$1</c:f>
              <c:strCache>
                <c:ptCount val="1"/>
                <c:pt idx="0">
                  <c:v>Cyclosporine + MMF/MPA use at discharge and 1 year (N=296)</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100</c:v>
                </c:pt>
                <c:pt idx="2">
                  <c:v>100</c:v>
                </c:pt>
                <c:pt idx="3">
                  <c:v>100</c:v>
                </c:pt>
                <c:pt idx="4">
                  <c:v>100</c:v>
                </c:pt>
                <c:pt idx="5">
                  <c:v>98.257999999999996</c:v>
                </c:pt>
                <c:pt idx="6">
                  <c:v>96.153999999999996</c:v>
                </c:pt>
                <c:pt idx="7">
                  <c:v>93.33</c:v>
                </c:pt>
                <c:pt idx="8">
                  <c:v>91.162999999999997</c:v>
                </c:pt>
                <c:pt idx="9">
                  <c:v>89.647000000000006</c:v>
                </c:pt>
                <c:pt idx="10">
                  <c:v>86.971999999999994</c:v>
                </c:pt>
                <c:pt idx="11">
                  <c:v>85.819000000000003</c:v>
                </c:pt>
                <c:pt idx="12">
                  <c:v>82.68</c:v>
                </c:pt>
                <c:pt idx="13">
                  <c:v>81.028999999999996</c:v>
                </c:pt>
                <c:pt idx="14">
                  <c:v>78.516000000000005</c:v>
                </c:pt>
                <c:pt idx="15">
                  <c:v>75.997</c:v>
                </c:pt>
                <c:pt idx="16">
                  <c:v>71.781000000000006</c:v>
                </c:pt>
                <c:pt idx="17">
                  <c:v>70.483999999999995</c:v>
                </c:pt>
                <c:pt idx="18">
                  <c:v>68.748999999999995</c:v>
                </c:pt>
                <c:pt idx="19">
                  <c:v>67.007999999999996</c:v>
                </c:pt>
                <c:pt idx="20">
                  <c:v>65.242000000000004</c:v>
                </c:pt>
                <c:pt idx="21">
                  <c:v>63.889000000000003</c:v>
                </c:pt>
                <c:pt idx="22">
                  <c:v>60.716999999999999</c:v>
                </c:pt>
                <c:pt idx="23">
                  <c:v>59.337000000000003</c:v>
                </c:pt>
                <c:pt idx="24">
                  <c:v>56.433999999999997</c:v>
                </c:pt>
                <c:pt idx="25">
                  <c:v>51.706000000000003</c:v>
                </c:pt>
                <c:pt idx="26">
                  <c:v>51.177999999999997</c:v>
                </c:pt>
                <c:pt idx="27">
                  <c:v>48.54</c:v>
                </c:pt>
                <c:pt idx="28">
                  <c:v>46.320999999999998</c:v>
                </c:pt>
                <c:pt idx="29">
                  <c:v>43.951999999999998</c:v>
                </c:pt>
                <c:pt idx="30">
                  <c:v>41.576999999999998</c:v>
                </c:pt>
                <c:pt idx="31">
                  <c:v>40.982999999999997</c:v>
                </c:pt>
                <c:pt idx="32">
                  <c:v>40.351999999999997</c:v>
                </c:pt>
                <c:pt idx="33">
                  <c:v>38.356000000000002</c:v>
                </c:pt>
                <c:pt idx="34">
                  <c:v>37.670999999999999</c:v>
                </c:pt>
                <c:pt idx="35">
                  <c:v>36.301000000000002</c:v>
                </c:pt>
                <c:pt idx="36">
                  <c:v>34.905000000000001</c:v>
                </c:pt>
                <c:pt idx="37">
                  <c:v>34.093000000000004</c:v>
                </c:pt>
                <c:pt idx="38">
                  <c:v>30.766999999999999</c:v>
                </c:pt>
                <c:pt idx="39">
                  <c:v>29.08</c:v>
                </c:pt>
                <c:pt idx="40">
                  <c:v>28.225000000000001</c:v>
                </c:pt>
                <c:pt idx="41">
                  <c:v>26.31</c:v>
                </c:pt>
                <c:pt idx="42">
                  <c:v>23.387</c:v>
                </c:pt>
                <c:pt idx="43">
                  <c:v>23.387</c:v>
                </c:pt>
                <c:pt idx="44">
                  <c:v>23.387</c:v>
                </c:pt>
                <c:pt idx="45">
                  <c:v>21.207000000000001</c:v>
                </c:pt>
                <c:pt idx="46">
                  <c:v>20.029</c:v>
                </c:pt>
                <c:pt idx="47">
                  <c:v>18.850999999999999</c:v>
                </c:pt>
                <c:pt idx="48">
                  <c:v>16.158000000000001</c:v>
                </c:pt>
              </c:numCache>
            </c:numRef>
          </c:yVal>
          <c:smooth val="0"/>
          <c:extLst>
            <c:ext xmlns:c16="http://schemas.microsoft.com/office/drawing/2014/chart" uri="{C3380CC4-5D6E-409C-BE32-E72D297353CC}">
              <c16:uniqueId val="{00000002-F5D0-4728-9259-C07ABE111537}"/>
            </c:ext>
          </c:extLst>
        </c:ser>
        <c:ser>
          <c:idx val="3"/>
          <c:order val="3"/>
          <c:tx>
            <c:strRef>
              <c:f>Sheet1!$E$1</c:f>
              <c:strCache>
                <c:ptCount val="1"/>
                <c:pt idx="0">
                  <c:v>Cyclosporine + AZA use at discharge and 1 year (N=231)</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100</c:v>
                </c:pt>
                <c:pt idx="2">
                  <c:v>100</c:v>
                </c:pt>
                <c:pt idx="3">
                  <c:v>100</c:v>
                </c:pt>
                <c:pt idx="4">
                  <c:v>100</c:v>
                </c:pt>
                <c:pt idx="5">
                  <c:v>100</c:v>
                </c:pt>
                <c:pt idx="6">
                  <c:v>96.93</c:v>
                </c:pt>
                <c:pt idx="7">
                  <c:v>94.734999999999999</c:v>
                </c:pt>
                <c:pt idx="8">
                  <c:v>93.405000000000001</c:v>
                </c:pt>
                <c:pt idx="9">
                  <c:v>90.275999999999996</c:v>
                </c:pt>
                <c:pt idx="10">
                  <c:v>86.700999999999993</c:v>
                </c:pt>
                <c:pt idx="11">
                  <c:v>85.36</c:v>
                </c:pt>
                <c:pt idx="12">
                  <c:v>84.003</c:v>
                </c:pt>
                <c:pt idx="13">
                  <c:v>80.350999999999999</c:v>
                </c:pt>
                <c:pt idx="14">
                  <c:v>78.067999999999998</c:v>
                </c:pt>
                <c:pt idx="15">
                  <c:v>76.697999999999993</c:v>
                </c:pt>
                <c:pt idx="16">
                  <c:v>74.405000000000001</c:v>
                </c:pt>
                <c:pt idx="17">
                  <c:v>72.992000000000004</c:v>
                </c:pt>
                <c:pt idx="18">
                  <c:v>72.043999999999997</c:v>
                </c:pt>
                <c:pt idx="19">
                  <c:v>70.622</c:v>
                </c:pt>
                <c:pt idx="20">
                  <c:v>67.281999999999996</c:v>
                </c:pt>
                <c:pt idx="21">
                  <c:v>65.358999999999995</c:v>
                </c:pt>
                <c:pt idx="22">
                  <c:v>64.879000000000005</c:v>
                </c:pt>
                <c:pt idx="23">
                  <c:v>62.927</c:v>
                </c:pt>
                <c:pt idx="24">
                  <c:v>60.945</c:v>
                </c:pt>
                <c:pt idx="25">
                  <c:v>59.87</c:v>
                </c:pt>
                <c:pt idx="26">
                  <c:v>58.197000000000003</c:v>
                </c:pt>
                <c:pt idx="27">
                  <c:v>56.506999999999998</c:v>
                </c:pt>
                <c:pt idx="28">
                  <c:v>55.365000000000002</c:v>
                </c:pt>
                <c:pt idx="29">
                  <c:v>54.77</c:v>
                </c:pt>
                <c:pt idx="30">
                  <c:v>54.161000000000001</c:v>
                </c:pt>
                <c:pt idx="31">
                  <c:v>52.329000000000001</c:v>
                </c:pt>
                <c:pt idx="32">
                  <c:v>51.698</c:v>
                </c:pt>
                <c:pt idx="33">
                  <c:v>49.683</c:v>
                </c:pt>
                <c:pt idx="34">
                  <c:v>47.640999999999998</c:v>
                </c:pt>
                <c:pt idx="35">
                  <c:v>46.960999999999999</c:v>
                </c:pt>
                <c:pt idx="36">
                  <c:v>44.889000000000003</c:v>
                </c:pt>
                <c:pt idx="37">
                  <c:v>43.417000000000002</c:v>
                </c:pt>
                <c:pt idx="38">
                  <c:v>41.21</c:v>
                </c:pt>
                <c:pt idx="39">
                  <c:v>41.21</c:v>
                </c:pt>
                <c:pt idx="40">
                  <c:v>40.432000000000002</c:v>
                </c:pt>
                <c:pt idx="41">
                  <c:v>39.590000000000003</c:v>
                </c:pt>
                <c:pt idx="42">
                  <c:v>38.728999999999999</c:v>
                </c:pt>
                <c:pt idx="43">
                  <c:v>37.848999999999997</c:v>
                </c:pt>
                <c:pt idx="44">
                  <c:v>35.079000000000001</c:v>
                </c:pt>
                <c:pt idx="45">
                  <c:v>33.045000000000002</c:v>
                </c:pt>
                <c:pt idx="46">
                  <c:v>33.045000000000002</c:v>
                </c:pt>
                <c:pt idx="47">
                  <c:v>31.864000000000001</c:v>
                </c:pt>
                <c:pt idx="48">
                  <c:v>31.864000000000001</c:v>
                </c:pt>
              </c:numCache>
            </c:numRef>
          </c:yVal>
          <c:smooth val="0"/>
          <c:extLst>
            <c:ext xmlns:c16="http://schemas.microsoft.com/office/drawing/2014/chart" uri="{C3380CC4-5D6E-409C-BE32-E72D297353CC}">
              <c16:uniqueId val="{00000003-F5D0-4728-9259-C07ABE111537}"/>
            </c:ext>
          </c:extLst>
        </c:ser>
        <c:dLbls>
          <c:showLegendKey val="0"/>
          <c:showVal val="0"/>
          <c:showCatName val="0"/>
          <c:showSerName val="0"/>
          <c:showPercent val="0"/>
          <c:showBubbleSize val="0"/>
        </c:dLbls>
        <c:axId val="653203816"/>
        <c:axId val="653204208"/>
      </c:scatterChart>
      <c:valAx>
        <c:axId val="653203816"/>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3204208"/>
        <c:crosses val="autoZero"/>
        <c:crossBetween val="midCat"/>
        <c:majorUnit val="1"/>
      </c:valAx>
      <c:valAx>
        <c:axId val="65320420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3203816"/>
        <c:crosses val="autoZero"/>
        <c:crossBetween val="midCat"/>
        <c:majorUnit val="25"/>
      </c:valAx>
      <c:spPr>
        <a:noFill/>
        <a:ln>
          <a:solidFill>
            <a:schemeClr val="bg2"/>
          </a:solidFill>
        </a:ln>
      </c:spPr>
    </c:plotArea>
    <c:legend>
      <c:legendPos val="r"/>
      <c:layout>
        <c:manualLayout>
          <c:xMode val="edge"/>
          <c:yMode val="edge"/>
          <c:x val="0.10602501567834996"/>
          <c:y val="0.61236876640419946"/>
          <c:w val="0.58278029405616338"/>
          <c:h val="0.24515811531623091"/>
        </c:manualLayout>
      </c:layout>
      <c:overlay val="1"/>
      <c:spPr>
        <a:solidFill>
          <a:schemeClr val="tx1"/>
        </a:solidFill>
        <a:ln>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9030265022699"/>
          <c:y val="9.9068026332774228E-2"/>
          <c:w val="0.85099319443476662"/>
          <c:h val="0.74202037245345298"/>
        </c:manualLayout>
      </c:layout>
      <c:barChart>
        <c:barDir val="col"/>
        <c:grouping val="percentStacked"/>
        <c:varyColors val="0"/>
        <c:ser>
          <c:idx val="0"/>
          <c:order val="0"/>
          <c:tx>
            <c:strRef>
              <c:f>Sheet1!$B$1</c:f>
              <c:strCache>
                <c:ptCount val="1"/>
                <c:pt idx="0">
                  <c:v>Bilateral/Double Lung Transplant</c:v>
                </c:pt>
              </c:strCache>
            </c:strRef>
          </c:tx>
          <c:spPr>
            <a:gradFill flip="none" rotWithShape="1">
              <a:gsLst>
                <a:gs pos="0">
                  <a:srgbClr val="3366FF"/>
                </a:gs>
                <a:gs pos="50000">
                  <a:srgbClr val="6699FF"/>
                </a:gs>
                <a:gs pos="100000">
                  <a:srgbClr val="3366FF"/>
                </a:gs>
              </a:gsLst>
              <a:lin ang="10800000" scaled="1"/>
              <a:tileRect/>
            </a:gradFill>
            <a:ln>
              <a:solidFill>
                <a:schemeClr val="bg2"/>
              </a:solidFill>
            </a:ln>
          </c:spPr>
          <c:invertIfNegative val="0"/>
          <c:cat>
            <c:strRef>
              <c:f>Sheet1!$A$2:$A$64</c:f>
              <c:strCache>
                <c:ptCount val="6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 </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 </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 </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strCache>
            </c:strRef>
          </c:cat>
          <c:val>
            <c:numRef>
              <c:f>Sheet1!$B$2:$B$64</c:f>
              <c:numCache>
                <c:formatCode>General</c:formatCode>
                <c:ptCount val="63"/>
                <c:pt idx="0">
                  <c:v>56.962000000000003</c:v>
                </c:pt>
                <c:pt idx="1">
                  <c:v>66.417900000000003</c:v>
                </c:pt>
                <c:pt idx="2">
                  <c:v>74.814800000000005</c:v>
                </c:pt>
                <c:pt idx="3">
                  <c:v>76.859499999999997</c:v>
                </c:pt>
                <c:pt idx="4">
                  <c:v>71.794899999999998</c:v>
                </c:pt>
                <c:pt idx="5">
                  <c:v>82.456100000000006</c:v>
                </c:pt>
                <c:pt idx="6">
                  <c:v>80</c:v>
                </c:pt>
                <c:pt idx="7">
                  <c:v>87.156000000000006</c:v>
                </c:pt>
                <c:pt idx="8">
                  <c:v>85.123999999999995</c:v>
                </c:pt>
                <c:pt idx="9">
                  <c:v>89.928100000000001</c:v>
                </c:pt>
                <c:pt idx="10">
                  <c:v>91.596599999999995</c:v>
                </c:pt>
                <c:pt idx="11">
                  <c:v>91.2</c:v>
                </c:pt>
                <c:pt idx="12">
                  <c:v>86.813199999999995</c:v>
                </c:pt>
                <c:pt idx="13">
                  <c:v>93.75</c:v>
                </c:pt>
                <c:pt idx="14">
                  <c:v>94.039699999999996</c:v>
                </c:pt>
                <c:pt idx="15">
                  <c:v>0</c:v>
                </c:pt>
                <c:pt idx="16">
                  <c:v>39.014099999999999</c:v>
                </c:pt>
                <c:pt idx="17">
                  <c:v>43.098599999999998</c:v>
                </c:pt>
                <c:pt idx="18">
                  <c:v>45.580100000000002</c:v>
                </c:pt>
                <c:pt idx="19">
                  <c:v>49.353999999999999</c:v>
                </c:pt>
                <c:pt idx="20">
                  <c:v>58.333300000000001</c:v>
                </c:pt>
                <c:pt idx="21">
                  <c:v>63.434600000000003</c:v>
                </c:pt>
                <c:pt idx="22">
                  <c:v>65.137600000000006</c:v>
                </c:pt>
                <c:pt idx="23">
                  <c:v>66.377399999999994</c:v>
                </c:pt>
                <c:pt idx="24">
                  <c:v>70.267499999999998</c:v>
                </c:pt>
                <c:pt idx="25">
                  <c:v>73.227599999999995</c:v>
                </c:pt>
                <c:pt idx="26">
                  <c:v>74.199799999999996</c:v>
                </c:pt>
                <c:pt idx="27">
                  <c:v>76.453999999999994</c:v>
                </c:pt>
                <c:pt idx="28">
                  <c:v>79.324100000000001</c:v>
                </c:pt>
                <c:pt idx="29">
                  <c:v>77.102800000000002</c:v>
                </c:pt>
                <c:pt idx="30">
                  <c:v>78.590100000000007</c:v>
                </c:pt>
                <c:pt idx="31">
                  <c:v>0</c:v>
                </c:pt>
                <c:pt idx="32">
                  <c:v>35.238100000000003</c:v>
                </c:pt>
                <c:pt idx="33">
                  <c:v>42.571399999999997</c:v>
                </c:pt>
                <c:pt idx="34">
                  <c:v>45.739899999999999</c:v>
                </c:pt>
                <c:pt idx="35">
                  <c:v>46.5608</c:v>
                </c:pt>
                <c:pt idx="36">
                  <c:v>47.067900000000002</c:v>
                </c:pt>
                <c:pt idx="37">
                  <c:v>49.0642</c:v>
                </c:pt>
                <c:pt idx="38">
                  <c:v>52.051299999999998</c:v>
                </c:pt>
                <c:pt idx="39">
                  <c:v>51.903100000000002</c:v>
                </c:pt>
                <c:pt idx="40">
                  <c:v>55.723500000000001</c:v>
                </c:pt>
                <c:pt idx="41">
                  <c:v>54.404600000000002</c:v>
                </c:pt>
                <c:pt idx="42">
                  <c:v>59.510399999999997</c:v>
                </c:pt>
                <c:pt idx="43">
                  <c:v>58.755200000000002</c:v>
                </c:pt>
                <c:pt idx="44">
                  <c:v>60.758499999999998</c:v>
                </c:pt>
                <c:pt idx="45">
                  <c:v>62.617600000000003</c:v>
                </c:pt>
                <c:pt idx="46">
                  <c:v>66.032600000000002</c:v>
                </c:pt>
                <c:pt idx="47">
                  <c:v>0</c:v>
                </c:pt>
                <c:pt idx="48">
                  <c:v>54.237299999999998</c:v>
                </c:pt>
                <c:pt idx="49">
                  <c:v>43.333300000000001</c:v>
                </c:pt>
                <c:pt idx="50">
                  <c:v>59.420299999999997</c:v>
                </c:pt>
                <c:pt idx="51">
                  <c:v>57.391300000000001</c:v>
                </c:pt>
                <c:pt idx="52">
                  <c:v>69.642899999999997</c:v>
                </c:pt>
                <c:pt idx="53">
                  <c:v>64.754099999999994</c:v>
                </c:pt>
                <c:pt idx="54">
                  <c:v>62.337699999999998</c:v>
                </c:pt>
                <c:pt idx="55">
                  <c:v>64.7059</c:v>
                </c:pt>
                <c:pt idx="56">
                  <c:v>65.638800000000003</c:v>
                </c:pt>
                <c:pt idx="57">
                  <c:v>70.258600000000001</c:v>
                </c:pt>
                <c:pt idx="58">
                  <c:v>74.898799999999994</c:v>
                </c:pt>
                <c:pt idx="59">
                  <c:v>70.833299999999994</c:v>
                </c:pt>
                <c:pt idx="60">
                  <c:v>71.525400000000005</c:v>
                </c:pt>
                <c:pt idx="61">
                  <c:v>76.470600000000005</c:v>
                </c:pt>
                <c:pt idx="62">
                  <c:v>80.588200000000001</c:v>
                </c:pt>
              </c:numCache>
            </c:numRef>
          </c:val>
          <c:extLst>
            <c:ext xmlns:c16="http://schemas.microsoft.com/office/drawing/2014/chart" uri="{C3380CC4-5D6E-409C-BE32-E72D297353CC}">
              <c16:uniqueId val="{00000000-0F85-4403-B79E-3A64803058B5}"/>
            </c:ext>
          </c:extLst>
        </c:ser>
        <c:ser>
          <c:idx val="1"/>
          <c:order val="1"/>
          <c:tx>
            <c:strRef>
              <c:f>Sheet1!$C$1</c:f>
              <c:strCache>
                <c:ptCount val="1"/>
                <c:pt idx="0">
                  <c:v>Single Lung Transplant</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Sheet1!$A$2:$A$64</c:f>
              <c:strCache>
                <c:ptCount val="6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 </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 </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 </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strCache>
            </c:strRef>
          </c:cat>
          <c:val>
            <c:numRef>
              <c:f>Sheet1!$C$2:$C$64</c:f>
              <c:numCache>
                <c:formatCode>General</c:formatCode>
                <c:ptCount val="63"/>
                <c:pt idx="0">
                  <c:v>43.037999999999997</c:v>
                </c:pt>
                <c:pt idx="1">
                  <c:v>33.582099999999997</c:v>
                </c:pt>
                <c:pt idx="2">
                  <c:v>25.185199999999998</c:v>
                </c:pt>
                <c:pt idx="3">
                  <c:v>23.140499999999999</c:v>
                </c:pt>
                <c:pt idx="4">
                  <c:v>28.205100000000002</c:v>
                </c:pt>
                <c:pt idx="5">
                  <c:v>17.543900000000001</c:v>
                </c:pt>
                <c:pt idx="6">
                  <c:v>20</c:v>
                </c:pt>
                <c:pt idx="7">
                  <c:v>12.843999999999999</c:v>
                </c:pt>
                <c:pt idx="8">
                  <c:v>14.875999999999999</c:v>
                </c:pt>
                <c:pt idx="9">
                  <c:v>10.071899999999999</c:v>
                </c:pt>
                <c:pt idx="10">
                  <c:v>8.4033999999999995</c:v>
                </c:pt>
                <c:pt idx="11">
                  <c:v>8.8000000000000007</c:v>
                </c:pt>
                <c:pt idx="12">
                  <c:v>13.1868</c:v>
                </c:pt>
                <c:pt idx="13">
                  <c:v>6.25</c:v>
                </c:pt>
                <c:pt idx="14">
                  <c:v>5.9603000000000002</c:v>
                </c:pt>
                <c:pt idx="15">
                  <c:v>0</c:v>
                </c:pt>
                <c:pt idx="16">
                  <c:v>60.985900000000001</c:v>
                </c:pt>
                <c:pt idx="17">
                  <c:v>56.901400000000002</c:v>
                </c:pt>
                <c:pt idx="18">
                  <c:v>54.419899999999998</c:v>
                </c:pt>
                <c:pt idx="19">
                  <c:v>50.646000000000001</c:v>
                </c:pt>
                <c:pt idx="20">
                  <c:v>41.666699999999999</c:v>
                </c:pt>
                <c:pt idx="21">
                  <c:v>36.565399999999997</c:v>
                </c:pt>
                <c:pt idx="22">
                  <c:v>34.862400000000001</c:v>
                </c:pt>
                <c:pt idx="23">
                  <c:v>33.622599999999998</c:v>
                </c:pt>
                <c:pt idx="24">
                  <c:v>29.732500000000002</c:v>
                </c:pt>
                <c:pt idx="25">
                  <c:v>26.772400000000001</c:v>
                </c:pt>
                <c:pt idx="26">
                  <c:v>25.8002</c:v>
                </c:pt>
                <c:pt idx="27">
                  <c:v>23.545999999999999</c:v>
                </c:pt>
                <c:pt idx="28">
                  <c:v>20.675899999999999</c:v>
                </c:pt>
                <c:pt idx="29">
                  <c:v>22.897200000000002</c:v>
                </c:pt>
                <c:pt idx="30">
                  <c:v>21.4099</c:v>
                </c:pt>
                <c:pt idx="31">
                  <c:v>0</c:v>
                </c:pt>
                <c:pt idx="32">
                  <c:v>64.761899999999997</c:v>
                </c:pt>
                <c:pt idx="33">
                  <c:v>57.428600000000003</c:v>
                </c:pt>
                <c:pt idx="34">
                  <c:v>54.260100000000001</c:v>
                </c:pt>
                <c:pt idx="35">
                  <c:v>53.4392</c:v>
                </c:pt>
                <c:pt idx="36">
                  <c:v>52.932099999999998</c:v>
                </c:pt>
                <c:pt idx="37">
                  <c:v>50.9358</c:v>
                </c:pt>
                <c:pt idx="38">
                  <c:v>47.948700000000002</c:v>
                </c:pt>
                <c:pt idx="39">
                  <c:v>48.096899999999998</c:v>
                </c:pt>
                <c:pt idx="40">
                  <c:v>44.276499999999999</c:v>
                </c:pt>
                <c:pt idx="41">
                  <c:v>45.595399999999998</c:v>
                </c:pt>
                <c:pt idx="42">
                  <c:v>40.489600000000003</c:v>
                </c:pt>
                <c:pt idx="43">
                  <c:v>41.244799999999998</c:v>
                </c:pt>
                <c:pt idx="44">
                  <c:v>39.241500000000002</c:v>
                </c:pt>
                <c:pt idx="45">
                  <c:v>37.382399999999997</c:v>
                </c:pt>
                <c:pt idx="46">
                  <c:v>33.967399999999998</c:v>
                </c:pt>
                <c:pt idx="47">
                  <c:v>0</c:v>
                </c:pt>
                <c:pt idx="48">
                  <c:v>45.762700000000002</c:v>
                </c:pt>
                <c:pt idx="49">
                  <c:v>56.666699999999999</c:v>
                </c:pt>
                <c:pt idx="50">
                  <c:v>40.579700000000003</c:v>
                </c:pt>
                <c:pt idx="51">
                  <c:v>42.608699999999999</c:v>
                </c:pt>
                <c:pt idx="52">
                  <c:v>30.357099999999999</c:v>
                </c:pt>
                <c:pt idx="53">
                  <c:v>35.245899999999999</c:v>
                </c:pt>
                <c:pt idx="54">
                  <c:v>37.662300000000002</c:v>
                </c:pt>
                <c:pt idx="55">
                  <c:v>35.2941</c:v>
                </c:pt>
                <c:pt idx="56">
                  <c:v>34.361199999999997</c:v>
                </c:pt>
                <c:pt idx="57">
                  <c:v>29.741399999999999</c:v>
                </c:pt>
                <c:pt idx="58">
                  <c:v>25.101199999999999</c:v>
                </c:pt>
                <c:pt idx="59">
                  <c:v>29.166699999999999</c:v>
                </c:pt>
                <c:pt idx="60">
                  <c:v>28.474599999999999</c:v>
                </c:pt>
                <c:pt idx="61">
                  <c:v>23.529399999999999</c:v>
                </c:pt>
                <c:pt idx="62">
                  <c:v>19.411799999999999</c:v>
                </c:pt>
              </c:numCache>
            </c:numRef>
          </c:val>
          <c:extLst>
            <c:ext xmlns:c16="http://schemas.microsoft.com/office/drawing/2014/chart" uri="{C3380CC4-5D6E-409C-BE32-E72D297353CC}">
              <c16:uniqueId val="{00000001-0F85-4403-B79E-3A64803058B5}"/>
            </c:ext>
          </c:extLst>
        </c:ser>
        <c:dLbls>
          <c:showLegendKey val="0"/>
          <c:showVal val="0"/>
          <c:showCatName val="0"/>
          <c:showSerName val="0"/>
          <c:showPercent val="0"/>
          <c:showBubbleSize val="0"/>
        </c:dLbls>
        <c:gapWidth val="0"/>
        <c:overlap val="100"/>
        <c:axId val="570896032"/>
        <c:axId val="570896424"/>
      </c:barChart>
      <c:catAx>
        <c:axId val="570896032"/>
        <c:scaling>
          <c:orientation val="minMax"/>
        </c:scaling>
        <c:delete val="0"/>
        <c:axPos val="b"/>
        <c:numFmt formatCode="General" sourceLinked="1"/>
        <c:majorTickMark val="out"/>
        <c:minorTickMark val="none"/>
        <c:tickLblPos val="nextTo"/>
        <c:spPr>
          <a:ln>
            <a:solidFill>
              <a:schemeClr val="bg2"/>
            </a:solidFill>
          </a:ln>
        </c:spPr>
        <c:txPr>
          <a:bodyPr rot="-5400000" vert="horz"/>
          <a:lstStyle/>
          <a:p>
            <a:pPr>
              <a:defRPr sz="1000" b="1">
                <a:solidFill>
                  <a:schemeClr val="bg2"/>
                </a:solidFill>
              </a:defRPr>
            </a:pPr>
            <a:endParaRPr lang="en-US"/>
          </a:p>
        </c:txPr>
        <c:crossAx val="570896424"/>
        <c:crosses val="autoZero"/>
        <c:auto val="1"/>
        <c:lblAlgn val="ctr"/>
        <c:lblOffset val="100"/>
        <c:tickLblSkip val="2"/>
        <c:noMultiLvlLbl val="0"/>
      </c:catAx>
      <c:valAx>
        <c:axId val="570896424"/>
        <c:scaling>
          <c:orientation val="minMax"/>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0896032"/>
        <c:crosses val="autoZero"/>
        <c:crossBetween val="between"/>
      </c:valAx>
      <c:spPr>
        <a:noFill/>
        <a:ln>
          <a:solidFill>
            <a:schemeClr val="bg2"/>
          </a:solidFill>
        </a:ln>
      </c:spPr>
    </c:plotArea>
    <c:legend>
      <c:legendPos val="t"/>
      <c:layout>
        <c:manualLayout>
          <c:xMode val="edge"/>
          <c:yMode val="edge"/>
          <c:x val="0.13183808329268573"/>
          <c:y val="1.6393462180863756E-2"/>
          <c:w val="0.84989303881262646"/>
          <c:h val="5.920225880855802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smoothMarker"/>
        <c:varyColors val="0"/>
        <c:ser>
          <c:idx val="0"/>
          <c:order val="0"/>
          <c:tx>
            <c:strRef>
              <c:f>Sheet1!$B$1</c:f>
              <c:strCache>
                <c:ptCount val="1"/>
                <c:pt idx="0">
                  <c:v>Tacrolimus + MMF/MPA use at discharge and 1 year (N=2,048)</c:v>
                </c:pt>
              </c:strCache>
            </c:strRef>
          </c:tx>
          <c:spPr>
            <a:ln w="41275">
              <a:solidFill>
                <a:srgbClr val="FF99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98.007999999999996</c:v>
                </c:pt>
                <c:pt idx="6">
                  <c:v>96.052999999999997</c:v>
                </c:pt>
                <c:pt idx="7">
                  <c:v>93.728999999999999</c:v>
                </c:pt>
                <c:pt idx="8">
                  <c:v>91.736000000000004</c:v>
                </c:pt>
                <c:pt idx="9">
                  <c:v>89.248000000000005</c:v>
                </c:pt>
                <c:pt idx="10">
                  <c:v>87.429000000000002</c:v>
                </c:pt>
                <c:pt idx="11">
                  <c:v>85.489000000000004</c:v>
                </c:pt>
                <c:pt idx="12">
                  <c:v>83.328999999999994</c:v>
                </c:pt>
                <c:pt idx="13">
                  <c:v>80.849000000000004</c:v>
                </c:pt>
                <c:pt idx="14">
                  <c:v>79.191999999999993</c:v>
                </c:pt>
                <c:pt idx="15">
                  <c:v>77.52</c:v>
                </c:pt>
                <c:pt idx="16">
                  <c:v>75.504000000000005</c:v>
                </c:pt>
                <c:pt idx="17">
                  <c:v>73.257000000000005</c:v>
                </c:pt>
                <c:pt idx="18">
                  <c:v>71.215999999999994</c:v>
                </c:pt>
                <c:pt idx="19">
                  <c:v>68.921000000000006</c:v>
                </c:pt>
                <c:pt idx="20">
                  <c:v>66.114999999999995</c:v>
                </c:pt>
                <c:pt idx="21">
                  <c:v>64.34</c:v>
                </c:pt>
                <c:pt idx="22">
                  <c:v>62.067</c:v>
                </c:pt>
                <c:pt idx="23">
                  <c:v>59.866999999999997</c:v>
                </c:pt>
                <c:pt idx="24">
                  <c:v>57.378999999999998</c:v>
                </c:pt>
                <c:pt idx="25">
                  <c:v>55.121000000000002</c:v>
                </c:pt>
                <c:pt idx="26">
                  <c:v>52.948</c:v>
                </c:pt>
                <c:pt idx="27">
                  <c:v>51.558999999999997</c:v>
                </c:pt>
                <c:pt idx="28">
                  <c:v>50.128999999999998</c:v>
                </c:pt>
                <c:pt idx="29">
                  <c:v>48.162999999999997</c:v>
                </c:pt>
                <c:pt idx="30">
                  <c:v>46.88</c:v>
                </c:pt>
                <c:pt idx="31">
                  <c:v>45.143000000000001</c:v>
                </c:pt>
                <c:pt idx="32">
                  <c:v>44.08</c:v>
                </c:pt>
                <c:pt idx="33">
                  <c:v>41.707000000000001</c:v>
                </c:pt>
                <c:pt idx="34">
                  <c:v>40.5</c:v>
                </c:pt>
                <c:pt idx="35">
                  <c:v>38.570999999999998</c:v>
                </c:pt>
                <c:pt idx="36">
                  <c:v>37.284999999999997</c:v>
                </c:pt>
                <c:pt idx="37">
                  <c:v>35.634999999999998</c:v>
                </c:pt>
                <c:pt idx="38">
                  <c:v>34.582000000000001</c:v>
                </c:pt>
                <c:pt idx="39">
                  <c:v>33.94</c:v>
                </c:pt>
                <c:pt idx="40">
                  <c:v>33.027000000000001</c:v>
                </c:pt>
                <c:pt idx="41">
                  <c:v>32.164999999999999</c:v>
                </c:pt>
                <c:pt idx="42">
                  <c:v>30.427</c:v>
                </c:pt>
                <c:pt idx="43">
                  <c:v>28.632999999999999</c:v>
                </c:pt>
                <c:pt idx="44">
                  <c:v>27.411000000000001</c:v>
                </c:pt>
                <c:pt idx="45">
                  <c:v>25.417999999999999</c:v>
                </c:pt>
                <c:pt idx="46">
                  <c:v>24.125</c:v>
                </c:pt>
                <c:pt idx="47">
                  <c:v>22.817</c:v>
                </c:pt>
                <c:pt idx="48">
                  <c:v>21.756</c:v>
                </c:pt>
              </c:numCache>
            </c:numRef>
          </c:yVal>
          <c:smooth val="0"/>
          <c:extLst>
            <c:ext xmlns:c16="http://schemas.microsoft.com/office/drawing/2014/chart" uri="{C3380CC4-5D6E-409C-BE32-E72D297353CC}">
              <c16:uniqueId val="{00000000-72BF-4BF0-BCDD-887D86CB1657}"/>
            </c:ext>
          </c:extLst>
        </c:ser>
        <c:ser>
          <c:idx val="1"/>
          <c:order val="1"/>
          <c:tx>
            <c:strRef>
              <c:f>Sheet1!$C$1</c:f>
              <c:strCache>
                <c:ptCount val="1"/>
                <c:pt idx="0">
                  <c:v>Tacrolimus + AZA use at discharge and 1 year (N=522)</c:v>
                </c:pt>
              </c:strCache>
            </c:strRef>
          </c:tx>
          <c:spPr>
            <a:ln w="41275">
              <a:solidFill>
                <a:schemeClr val="bg1">
                  <a:lumMod val="50000"/>
                  <a:lumOff val="50000"/>
                </a:schemeClr>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98.632999999999996</c:v>
                </c:pt>
                <c:pt idx="6">
                  <c:v>96.873999999999995</c:v>
                </c:pt>
                <c:pt idx="7">
                  <c:v>95.299000000000007</c:v>
                </c:pt>
                <c:pt idx="8">
                  <c:v>93.908000000000001</c:v>
                </c:pt>
                <c:pt idx="9">
                  <c:v>92.260999999999996</c:v>
                </c:pt>
                <c:pt idx="10">
                  <c:v>90.813000000000002</c:v>
                </c:pt>
                <c:pt idx="11">
                  <c:v>88.741</c:v>
                </c:pt>
                <c:pt idx="12">
                  <c:v>88.323999999999998</c:v>
                </c:pt>
                <c:pt idx="13">
                  <c:v>86.391000000000005</c:v>
                </c:pt>
                <c:pt idx="14">
                  <c:v>85.316000000000003</c:v>
                </c:pt>
                <c:pt idx="15">
                  <c:v>83.593000000000004</c:v>
                </c:pt>
                <c:pt idx="16">
                  <c:v>81.617000000000004</c:v>
                </c:pt>
                <c:pt idx="17">
                  <c:v>80.460999999999999</c:v>
                </c:pt>
                <c:pt idx="18">
                  <c:v>78.134</c:v>
                </c:pt>
                <c:pt idx="19">
                  <c:v>76.034999999999997</c:v>
                </c:pt>
                <c:pt idx="20">
                  <c:v>72.966999999999999</c:v>
                </c:pt>
                <c:pt idx="21">
                  <c:v>71.988</c:v>
                </c:pt>
                <c:pt idx="22">
                  <c:v>70.021000000000001</c:v>
                </c:pt>
                <c:pt idx="23">
                  <c:v>68.046999999999997</c:v>
                </c:pt>
                <c:pt idx="24">
                  <c:v>65.527000000000001</c:v>
                </c:pt>
                <c:pt idx="25">
                  <c:v>63.932000000000002</c:v>
                </c:pt>
                <c:pt idx="26">
                  <c:v>60.99</c:v>
                </c:pt>
                <c:pt idx="27">
                  <c:v>59.104999999999997</c:v>
                </c:pt>
                <c:pt idx="28">
                  <c:v>57.735999999999997</c:v>
                </c:pt>
                <c:pt idx="29">
                  <c:v>55.875</c:v>
                </c:pt>
                <c:pt idx="30">
                  <c:v>53.383000000000003</c:v>
                </c:pt>
                <c:pt idx="31">
                  <c:v>51.805</c:v>
                </c:pt>
                <c:pt idx="32">
                  <c:v>51.482999999999997</c:v>
                </c:pt>
                <c:pt idx="33">
                  <c:v>48.911999999999999</c:v>
                </c:pt>
                <c:pt idx="34">
                  <c:v>47.395000000000003</c:v>
                </c:pt>
                <c:pt idx="35">
                  <c:v>45.094999999999999</c:v>
                </c:pt>
                <c:pt idx="36">
                  <c:v>44.673999999999999</c:v>
                </c:pt>
                <c:pt idx="37">
                  <c:v>41.305</c:v>
                </c:pt>
                <c:pt idx="38">
                  <c:v>40.31</c:v>
                </c:pt>
                <c:pt idx="39">
                  <c:v>39.811999999999998</c:v>
                </c:pt>
                <c:pt idx="40">
                  <c:v>38.204000000000001</c:v>
                </c:pt>
                <c:pt idx="41">
                  <c:v>36.439</c:v>
                </c:pt>
                <c:pt idx="42">
                  <c:v>36.439</c:v>
                </c:pt>
                <c:pt idx="43">
                  <c:v>35.820999999999998</c:v>
                </c:pt>
                <c:pt idx="44">
                  <c:v>34.354999999999997</c:v>
                </c:pt>
                <c:pt idx="45">
                  <c:v>34.354999999999997</c:v>
                </c:pt>
                <c:pt idx="46">
                  <c:v>30.422000000000001</c:v>
                </c:pt>
                <c:pt idx="47">
                  <c:v>29.408000000000001</c:v>
                </c:pt>
                <c:pt idx="48">
                  <c:v>26.123000000000001</c:v>
                </c:pt>
              </c:numCache>
            </c:numRef>
          </c:yVal>
          <c:smooth val="0"/>
          <c:extLst>
            <c:ext xmlns:c16="http://schemas.microsoft.com/office/drawing/2014/chart" uri="{C3380CC4-5D6E-409C-BE32-E72D297353CC}">
              <c16:uniqueId val="{00000001-72BF-4BF0-BCDD-887D86CB1657}"/>
            </c:ext>
          </c:extLst>
        </c:ser>
        <c:ser>
          <c:idx val="2"/>
          <c:order val="2"/>
          <c:tx>
            <c:strRef>
              <c:f>Sheet1!$D$1</c:f>
              <c:strCache>
                <c:ptCount val="1"/>
                <c:pt idx="0">
                  <c:v>Cyclosporine + MMF/MPA use at discharge and 1 year (N=92)</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100</c:v>
                </c:pt>
                <c:pt idx="2">
                  <c:v>100</c:v>
                </c:pt>
                <c:pt idx="3">
                  <c:v>100</c:v>
                </c:pt>
                <c:pt idx="4">
                  <c:v>100</c:v>
                </c:pt>
                <c:pt idx="5">
                  <c:v>98.876000000000005</c:v>
                </c:pt>
                <c:pt idx="6">
                  <c:v>96.629000000000005</c:v>
                </c:pt>
                <c:pt idx="7">
                  <c:v>93.257999999999996</c:v>
                </c:pt>
                <c:pt idx="8">
                  <c:v>89.873999999999995</c:v>
                </c:pt>
                <c:pt idx="9">
                  <c:v>89.873999999999995</c:v>
                </c:pt>
                <c:pt idx="10">
                  <c:v>86.430999999999997</c:v>
                </c:pt>
                <c:pt idx="11">
                  <c:v>86.430999999999997</c:v>
                </c:pt>
                <c:pt idx="12">
                  <c:v>85.263000000000005</c:v>
                </c:pt>
                <c:pt idx="13">
                  <c:v>84.027000000000001</c:v>
                </c:pt>
                <c:pt idx="14">
                  <c:v>80.319999999999993</c:v>
                </c:pt>
                <c:pt idx="15">
                  <c:v>79.084999999999994</c:v>
                </c:pt>
                <c:pt idx="16">
                  <c:v>75.378</c:v>
                </c:pt>
                <c:pt idx="17">
                  <c:v>72.864999999999995</c:v>
                </c:pt>
                <c:pt idx="18">
                  <c:v>72.864999999999995</c:v>
                </c:pt>
                <c:pt idx="19">
                  <c:v>69.096000000000004</c:v>
                </c:pt>
                <c:pt idx="20">
                  <c:v>66.537000000000006</c:v>
                </c:pt>
                <c:pt idx="21">
                  <c:v>66.537000000000006</c:v>
                </c:pt>
                <c:pt idx="22">
                  <c:v>63.820999999999998</c:v>
                </c:pt>
                <c:pt idx="23">
                  <c:v>61.104999999999997</c:v>
                </c:pt>
                <c:pt idx="24">
                  <c:v>59.716999999999999</c:v>
                </c:pt>
                <c:pt idx="25">
                  <c:v>48.064999999999998</c:v>
                </c:pt>
                <c:pt idx="26">
                  <c:v>46.607999999999997</c:v>
                </c:pt>
                <c:pt idx="27">
                  <c:v>45.152000000000001</c:v>
                </c:pt>
                <c:pt idx="28">
                  <c:v>42.140999999999998</c:v>
                </c:pt>
                <c:pt idx="29">
                  <c:v>40.521000000000001</c:v>
                </c:pt>
                <c:pt idx="30">
                  <c:v>38.9</c:v>
                </c:pt>
                <c:pt idx="31">
                  <c:v>37.279000000000003</c:v>
                </c:pt>
                <c:pt idx="32">
                  <c:v>37.279000000000003</c:v>
                </c:pt>
                <c:pt idx="33">
                  <c:v>37.279000000000003</c:v>
                </c:pt>
                <c:pt idx="34">
                  <c:v>37.279000000000003</c:v>
                </c:pt>
                <c:pt idx="35">
                  <c:v>33.551000000000002</c:v>
                </c:pt>
                <c:pt idx="36">
                  <c:v>31.687000000000001</c:v>
                </c:pt>
                <c:pt idx="37">
                  <c:v>31.687000000000001</c:v>
                </c:pt>
                <c:pt idx="38">
                  <c:v>25.745999999999999</c:v>
                </c:pt>
                <c:pt idx="39">
                  <c:v>25.745999999999999</c:v>
                </c:pt>
                <c:pt idx="40">
                  <c:v>23.765000000000001</c:v>
                </c:pt>
                <c:pt idx="41">
                  <c:v>19.803999999999998</c:v>
                </c:pt>
                <c:pt idx="42">
                  <c:v>#N/A</c:v>
                </c:pt>
                <c:pt idx="43">
                  <c:v>#N/A</c:v>
                </c:pt>
                <c:pt idx="44">
                  <c:v>#N/A</c:v>
                </c:pt>
                <c:pt idx="45">
                  <c:v>#N/A</c:v>
                </c:pt>
                <c:pt idx="46">
                  <c:v>#N/A</c:v>
                </c:pt>
                <c:pt idx="47">
                  <c:v>#N/A</c:v>
                </c:pt>
                <c:pt idx="48">
                  <c:v>#N/A</c:v>
                </c:pt>
              </c:numCache>
            </c:numRef>
          </c:yVal>
          <c:smooth val="0"/>
          <c:extLst>
            <c:ext xmlns:c16="http://schemas.microsoft.com/office/drawing/2014/chart" uri="{C3380CC4-5D6E-409C-BE32-E72D297353CC}">
              <c16:uniqueId val="{00000002-72BF-4BF0-BCDD-887D86CB1657}"/>
            </c:ext>
          </c:extLst>
        </c:ser>
        <c:ser>
          <c:idx val="3"/>
          <c:order val="3"/>
          <c:tx>
            <c:strRef>
              <c:f>Sheet1!$E$1</c:f>
              <c:strCache>
                <c:ptCount val="1"/>
                <c:pt idx="0">
                  <c:v>Cyclosporine + AZA use at discharge and 1 year (N=79)</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100</c:v>
                </c:pt>
                <c:pt idx="2">
                  <c:v>100</c:v>
                </c:pt>
                <c:pt idx="3">
                  <c:v>100</c:v>
                </c:pt>
                <c:pt idx="4">
                  <c:v>100</c:v>
                </c:pt>
                <c:pt idx="5">
                  <c:v>100</c:v>
                </c:pt>
                <c:pt idx="6">
                  <c:v>94.805000000000007</c:v>
                </c:pt>
                <c:pt idx="7">
                  <c:v>93.506</c:v>
                </c:pt>
                <c:pt idx="8">
                  <c:v>90.872</c:v>
                </c:pt>
                <c:pt idx="9">
                  <c:v>88.2</c:v>
                </c:pt>
                <c:pt idx="10">
                  <c:v>82.853999999999999</c:v>
                </c:pt>
                <c:pt idx="11">
                  <c:v>82.853999999999999</c:v>
                </c:pt>
                <c:pt idx="12">
                  <c:v>81.472999999999999</c:v>
                </c:pt>
                <c:pt idx="13">
                  <c:v>78.664000000000001</c:v>
                </c:pt>
                <c:pt idx="14">
                  <c:v>77.259</c:v>
                </c:pt>
                <c:pt idx="15">
                  <c:v>75.855000000000004</c:v>
                </c:pt>
                <c:pt idx="16">
                  <c:v>74.45</c:v>
                </c:pt>
                <c:pt idx="17">
                  <c:v>73.018000000000001</c:v>
                </c:pt>
                <c:pt idx="18">
                  <c:v>71.585999999999999</c:v>
                </c:pt>
                <c:pt idx="19">
                  <c:v>70.155000000000001</c:v>
                </c:pt>
                <c:pt idx="20">
                  <c:v>67.231999999999999</c:v>
                </c:pt>
                <c:pt idx="21">
                  <c:v>67.231999999999999</c:v>
                </c:pt>
                <c:pt idx="22">
                  <c:v>65.77</c:v>
                </c:pt>
                <c:pt idx="23">
                  <c:v>62.78</c:v>
                </c:pt>
                <c:pt idx="24">
                  <c:v>61.210999999999999</c:v>
                </c:pt>
                <c:pt idx="25">
                  <c:v>61.210999999999999</c:v>
                </c:pt>
                <c:pt idx="26">
                  <c:v>57.713000000000001</c:v>
                </c:pt>
                <c:pt idx="27">
                  <c:v>55.963999999999999</c:v>
                </c:pt>
                <c:pt idx="28">
                  <c:v>55.963999999999999</c:v>
                </c:pt>
                <c:pt idx="29">
                  <c:v>55.963999999999999</c:v>
                </c:pt>
                <c:pt idx="30">
                  <c:v>55.963999999999999</c:v>
                </c:pt>
                <c:pt idx="31">
                  <c:v>52.353999999999999</c:v>
                </c:pt>
                <c:pt idx="32">
                  <c:v>52.353999999999999</c:v>
                </c:pt>
                <c:pt idx="33">
                  <c:v>50.414999999999999</c:v>
                </c:pt>
                <c:pt idx="34">
                  <c:v>46.536999999999999</c:v>
                </c:pt>
                <c:pt idx="35">
                  <c:v>46.536999999999999</c:v>
                </c:pt>
                <c:pt idx="36">
                  <c:v>42.658999999999999</c:v>
                </c:pt>
                <c:pt idx="37">
                  <c:v>42.658999999999999</c:v>
                </c:pt>
                <c:pt idx="38">
                  <c:v>40.526000000000003</c:v>
                </c:pt>
                <c:pt idx="39">
                  <c:v>40.526000000000003</c:v>
                </c:pt>
                <c:pt idx="40">
                  <c:v>38.274000000000001</c:v>
                </c:pt>
                <c:pt idx="41">
                  <c:v>38.274000000000001</c:v>
                </c:pt>
                <c:pt idx="42">
                  <c:v>35.722999999999999</c:v>
                </c:pt>
                <c:pt idx="43">
                  <c:v>33.170999999999999</c:v>
                </c:pt>
                <c:pt idx="44">
                  <c:v>#N/A</c:v>
                </c:pt>
                <c:pt idx="45">
                  <c:v>#N/A</c:v>
                </c:pt>
                <c:pt idx="46">
                  <c:v>#N/A</c:v>
                </c:pt>
                <c:pt idx="47">
                  <c:v>#N/A</c:v>
                </c:pt>
                <c:pt idx="48">
                  <c:v>#N/A</c:v>
                </c:pt>
              </c:numCache>
            </c:numRef>
          </c:yVal>
          <c:smooth val="0"/>
          <c:extLst>
            <c:ext xmlns:c16="http://schemas.microsoft.com/office/drawing/2014/chart" uri="{C3380CC4-5D6E-409C-BE32-E72D297353CC}">
              <c16:uniqueId val="{00000003-72BF-4BF0-BCDD-887D86CB1657}"/>
            </c:ext>
          </c:extLst>
        </c:ser>
        <c:dLbls>
          <c:showLegendKey val="0"/>
          <c:showVal val="0"/>
          <c:showCatName val="0"/>
          <c:showSerName val="0"/>
          <c:showPercent val="0"/>
          <c:showBubbleSize val="0"/>
        </c:dLbls>
        <c:axId val="654378624"/>
        <c:axId val="654379016"/>
      </c:scatterChart>
      <c:valAx>
        <c:axId val="654378624"/>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379016"/>
        <c:crosses val="autoZero"/>
        <c:crossBetween val="midCat"/>
        <c:majorUnit val="1"/>
      </c:valAx>
      <c:valAx>
        <c:axId val="65437901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378624"/>
        <c:crosses val="autoZero"/>
        <c:crossBetween val="midCat"/>
        <c:majorUnit val="25"/>
      </c:valAx>
      <c:spPr>
        <a:noFill/>
        <a:ln>
          <a:solidFill>
            <a:schemeClr val="bg2"/>
          </a:solidFill>
        </a:ln>
      </c:spPr>
    </c:plotArea>
    <c:legend>
      <c:legendPos val="r"/>
      <c:layout>
        <c:manualLayout>
          <c:xMode val="edge"/>
          <c:yMode val="edge"/>
          <c:x val="0.10602501567834996"/>
          <c:y val="0.58585776993393068"/>
          <c:w val="0.59162985157828718"/>
          <c:h val="0.24163566838627931"/>
        </c:manualLayout>
      </c:layout>
      <c:overlay val="1"/>
      <c:spPr>
        <a:solidFill>
          <a:schemeClr val="tx1"/>
        </a:solidFill>
        <a:ln>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81097248619784601"/>
        </c:manualLayout>
      </c:layout>
      <c:scatterChart>
        <c:scatterStyle val="smoothMarker"/>
        <c:varyColors val="0"/>
        <c:ser>
          <c:idx val="0"/>
          <c:order val="0"/>
          <c:tx>
            <c:strRef>
              <c:f>Sheet1!$B$1</c:f>
              <c:strCache>
                <c:ptCount val="1"/>
                <c:pt idx="0">
                  <c:v>Tacrolimus + MMF/MPA use at discharge and 1 year (N=3,157)</c:v>
                </c:pt>
              </c:strCache>
            </c:strRef>
          </c:tx>
          <c:spPr>
            <a:ln w="41275">
              <a:solidFill>
                <a:srgbClr val="FF99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98.132999999999996</c:v>
                </c:pt>
                <c:pt idx="6">
                  <c:v>95.614999999999995</c:v>
                </c:pt>
                <c:pt idx="7">
                  <c:v>93.561999999999998</c:v>
                </c:pt>
                <c:pt idx="8">
                  <c:v>91.557000000000002</c:v>
                </c:pt>
                <c:pt idx="9">
                  <c:v>89.286000000000001</c:v>
                </c:pt>
                <c:pt idx="10">
                  <c:v>86.722999999999999</c:v>
                </c:pt>
                <c:pt idx="11">
                  <c:v>84.022000000000006</c:v>
                </c:pt>
                <c:pt idx="12">
                  <c:v>82.052999999999997</c:v>
                </c:pt>
                <c:pt idx="13">
                  <c:v>79.179000000000002</c:v>
                </c:pt>
                <c:pt idx="14">
                  <c:v>77.117000000000004</c:v>
                </c:pt>
                <c:pt idx="15">
                  <c:v>75.087000000000003</c:v>
                </c:pt>
                <c:pt idx="16">
                  <c:v>73.954999999999998</c:v>
                </c:pt>
                <c:pt idx="17">
                  <c:v>71.790000000000006</c:v>
                </c:pt>
                <c:pt idx="18">
                  <c:v>69.819000000000003</c:v>
                </c:pt>
                <c:pt idx="19">
                  <c:v>67.956999999999994</c:v>
                </c:pt>
                <c:pt idx="20">
                  <c:v>65.641000000000005</c:v>
                </c:pt>
                <c:pt idx="21">
                  <c:v>63.851999999999997</c:v>
                </c:pt>
                <c:pt idx="22">
                  <c:v>62.259</c:v>
                </c:pt>
                <c:pt idx="23">
                  <c:v>60.893000000000001</c:v>
                </c:pt>
                <c:pt idx="24">
                  <c:v>59.029000000000003</c:v>
                </c:pt>
                <c:pt idx="25">
                  <c:v>57.218000000000004</c:v>
                </c:pt>
                <c:pt idx="26">
                  <c:v>54.953000000000003</c:v>
                </c:pt>
                <c:pt idx="27">
                  <c:v>53.381</c:v>
                </c:pt>
                <c:pt idx="28">
                  <c:v>51.966999999999999</c:v>
                </c:pt>
                <c:pt idx="29">
                  <c:v>50.706000000000003</c:v>
                </c:pt>
                <c:pt idx="30">
                  <c:v>48.243000000000002</c:v>
                </c:pt>
                <c:pt idx="31">
                  <c:v>46.677</c:v>
                </c:pt>
                <c:pt idx="32">
                  <c:v>45.44</c:v>
                </c:pt>
                <c:pt idx="33">
                  <c:v>44.161999999999999</c:v>
                </c:pt>
                <c:pt idx="34">
                  <c:v>42.848999999999997</c:v>
                </c:pt>
                <c:pt idx="35">
                  <c:v>41.526000000000003</c:v>
                </c:pt>
                <c:pt idx="36">
                  <c:v>40.115000000000002</c:v>
                </c:pt>
                <c:pt idx="37">
                  <c:v>38.594999999999999</c:v>
                </c:pt>
                <c:pt idx="38">
                  <c:v>36.127000000000002</c:v>
                </c:pt>
                <c:pt idx="39">
                  <c:v>34.755000000000003</c:v>
                </c:pt>
                <c:pt idx="40">
                  <c:v>32.316000000000003</c:v>
                </c:pt>
                <c:pt idx="41">
                  <c:v>30.623999999999999</c:v>
                </c:pt>
                <c:pt idx="42">
                  <c:v>29.907</c:v>
                </c:pt>
                <c:pt idx="43">
                  <c:v>28.808</c:v>
                </c:pt>
                <c:pt idx="44">
                  <c:v>26.782</c:v>
                </c:pt>
                <c:pt idx="45">
                  <c:v>23.853000000000002</c:v>
                </c:pt>
                <c:pt idx="46">
                  <c:v>22.613</c:v>
                </c:pt>
                <c:pt idx="47">
                  <c:v>20.556999999999999</c:v>
                </c:pt>
                <c:pt idx="48">
                  <c:v>20.556999999999999</c:v>
                </c:pt>
              </c:numCache>
            </c:numRef>
          </c:yVal>
          <c:smooth val="0"/>
          <c:extLst>
            <c:ext xmlns:c16="http://schemas.microsoft.com/office/drawing/2014/chart" uri="{C3380CC4-5D6E-409C-BE32-E72D297353CC}">
              <c16:uniqueId val="{00000000-7704-47D8-8360-84E14A4CC113}"/>
            </c:ext>
          </c:extLst>
        </c:ser>
        <c:ser>
          <c:idx val="1"/>
          <c:order val="1"/>
          <c:tx>
            <c:strRef>
              <c:f>Sheet1!$C$1</c:f>
              <c:strCache>
                <c:ptCount val="1"/>
                <c:pt idx="0">
                  <c:v>Tacrolimus + AZA use at discharge and 1 year (N=573)</c:v>
                </c:pt>
              </c:strCache>
            </c:strRef>
          </c:tx>
          <c:spPr>
            <a:ln w="41275">
              <a:solidFill>
                <a:schemeClr val="bg1">
                  <a:lumMod val="50000"/>
                  <a:lumOff val="50000"/>
                </a:schemeClr>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99.293999999999997</c:v>
                </c:pt>
                <c:pt idx="6">
                  <c:v>97.349000000000004</c:v>
                </c:pt>
                <c:pt idx="7">
                  <c:v>96.103999999999999</c:v>
                </c:pt>
                <c:pt idx="8">
                  <c:v>94.14</c:v>
                </c:pt>
                <c:pt idx="9">
                  <c:v>92.492000000000004</c:v>
                </c:pt>
                <c:pt idx="10">
                  <c:v>89.340999999999994</c:v>
                </c:pt>
                <c:pt idx="11">
                  <c:v>87.480999999999995</c:v>
                </c:pt>
                <c:pt idx="12">
                  <c:v>85.031000000000006</c:v>
                </c:pt>
                <c:pt idx="13">
                  <c:v>82.674999999999997</c:v>
                </c:pt>
                <c:pt idx="14">
                  <c:v>80.899000000000001</c:v>
                </c:pt>
                <c:pt idx="15">
                  <c:v>78.921000000000006</c:v>
                </c:pt>
                <c:pt idx="16">
                  <c:v>78.113</c:v>
                </c:pt>
                <c:pt idx="17">
                  <c:v>75.942999999999998</c:v>
                </c:pt>
                <c:pt idx="18">
                  <c:v>74.402000000000001</c:v>
                </c:pt>
                <c:pt idx="19">
                  <c:v>72.403999999999996</c:v>
                </c:pt>
                <c:pt idx="20">
                  <c:v>70.819000000000003</c:v>
                </c:pt>
                <c:pt idx="21">
                  <c:v>69.33</c:v>
                </c:pt>
                <c:pt idx="22">
                  <c:v>68.067999999999998</c:v>
                </c:pt>
                <c:pt idx="23">
                  <c:v>66.281000000000006</c:v>
                </c:pt>
                <c:pt idx="24">
                  <c:v>64.953000000000003</c:v>
                </c:pt>
                <c:pt idx="25">
                  <c:v>64.072000000000003</c:v>
                </c:pt>
                <c:pt idx="26">
                  <c:v>62.884999999999998</c:v>
                </c:pt>
                <c:pt idx="27">
                  <c:v>61.398000000000003</c:v>
                </c:pt>
                <c:pt idx="28">
                  <c:v>59.499000000000002</c:v>
                </c:pt>
                <c:pt idx="29">
                  <c:v>57.612000000000002</c:v>
                </c:pt>
                <c:pt idx="30">
                  <c:v>54.54</c:v>
                </c:pt>
                <c:pt idx="31">
                  <c:v>53.362000000000002</c:v>
                </c:pt>
                <c:pt idx="32">
                  <c:v>52.531999999999996</c:v>
                </c:pt>
                <c:pt idx="33">
                  <c:v>50.718000000000004</c:v>
                </c:pt>
                <c:pt idx="34">
                  <c:v>50.253</c:v>
                </c:pt>
                <c:pt idx="35">
                  <c:v>49.783000000000001</c:v>
                </c:pt>
                <c:pt idx="36">
                  <c:v>47.823</c:v>
                </c:pt>
                <c:pt idx="37">
                  <c:v>45.174999999999997</c:v>
                </c:pt>
                <c:pt idx="38">
                  <c:v>45.174999999999997</c:v>
                </c:pt>
                <c:pt idx="39">
                  <c:v>44.06</c:v>
                </c:pt>
                <c:pt idx="40">
                  <c:v>43.456000000000003</c:v>
                </c:pt>
                <c:pt idx="41">
                  <c:v>41.305999999999997</c:v>
                </c:pt>
                <c:pt idx="42">
                  <c:v>41.305999999999997</c:v>
                </c:pt>
                <c:pt idx="43">
                  <c:v>41.305999999999997</c:v>
                </c:pt>
                <c:pt idx="44">
                  <c:v>39.729999999999997</c:v>
                </c:pt>
                <c:pt idx="45">
                  <c:v>39.729999999999997</c:v>
                </c:pt>
                <c:pt idx="46">
                  <c:v>36.034999999999997</c:v>
                </c:pt>
                <c:pt idx="47">
                  <c:v>33.264000000000003</c:v>
                </c:pt>
                <c:pt idx="48">
                  <c:v>33.264000000000003</c:v>
                </c:pt>
              </c:numCache>
            </c:numRef>
          </c:yVal>
          <c:smooth val="0"/>
          <c:extLst>
            <c:ext xmlns:c16="http://schemas.microsoft.com/office/drawing/2014/chart" uri="{C3380CC4-5D6E-409C-BE32-E72D297353CC}">
              <c16:uniqueId val="{00000001-7704-47D8-8360-84E14A4CC113}"/>
            </c:ext>
          </c:extLst>
        </c:ser>
        <c:ser>
          <c:idx val="2"/>
          <c:order val="2"/>
          <c:tx>
            <c:strRef>
              <c:f>Sheet1!$D$1</c:f>
              <c:strCache>
                <c:ptCount val="1"/>
                <c:pt idx="0">
                  <c:v>Cyclosporine + MMF/MPA use at discharge and 1 year (N=99)</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100</c:v>
                </c:pt>
                <c:pt idx="2">
                  <c:v>100</c:v>
                </c:pt>
                <c:pt idx="3">
                  <c:v>100</c:v>
                </c:pt>
                <c:pt idx="4">
                  <c:v>100</c:v>
                </c:pt>
                <c:pt idx="5">
                  <c:v>98.98</c:v>
                </c:pt>
                <c:pt idx="6">
                  <c:v>96.927999999999997</c:v>
                </c:pt>
                <c:pt idx="7">
                  <c:v>95.885999999999996</c:v>
                </c:pt>
                <c:pt idx="8">
                  <c:v>94.82</c:v>
                </c:pt>
                <c:pt idx="9">
                  <c:v>92.521000000000001</c:v>
                </c:pt>
                <c:pt idx="10">
                  <c:v>87.894999999999996</c:v>
                </c:pt>
                <c:pt idx="11">
                  <c:v>86.739000000000004</c:v>
                </c:pt>
                <c:pt idx="12">
                  <c:v>83.122</c:v>
                </c:pt>
                <c:pt idx="13">
                  <c:v>83.122</c:v>
                </c:pt>
                <c:pt idx="14">
                  <c:v>81.802000000000007</c:v>
                </c:pt>
                <c:pt idx="15">
                  <c:v>80.483000000000004</c:v>
                </c:pt>
                <c:pt idx="16">
                  <c:v>76.48</c:v>
                </c:pt>
                <c:pt idx="17">
                  <c:v>75.063999999999993</c:v>
                </c:pt>
                <c:pt idx="18">
                  <c:v>70.787000000000006</c:v>
                </c:pt>
                <c:pt idx="19">
                  <c:v>70.787000000000006</c:v>
                </c:pt>
                <c:pt idx="20">
                  <c:v>70.787000000000006</c:v>
                </c:pt>
                <c:pt idx="21">
                  <c:v>67.837000000000003</c:v>
                </c:pt>
                <c:pt idx="22">
                  <c:v>63.412999999999997</c:v>
                </c:pt>
                <c:pt idx="23">
                  <c:v>61.938000000000002</c:v>
                </c:pt>
                <c:pt idx="24">
                  <c:v>58.841000000000001</c:v>
                </c:pt>
                <c:pt idx="25">
                  <c:v>57.16</c:v>
                </c:pt>
                <c:pt idx="26">
                  <c:v>57.16</c:v>
                </c:pt>
                <c:pt idx="27">
                  <c:v>53.798000000000002</c:v>
                </c:pt>
                <c:pt idx="28">
                  <c:v>50.435000000000002</c:v>
                </c:pt>
                <c:pt idx="29">
                  <c:v>48.695999999999998</c:v>
                </c:pt>
                <c:pt idx="30">
                  <c:v>45.218000000000004</c:v>
                </c:pt>
                <c:pt idx="31">
                  <c:v>45.218000000000004</c:v>
                </c:pt>
                <c:pt idx="32">
                  <c:v>43.408999999999999</c:v>
                </c:pt>
                <c:pt idx="33">
                  <c:v>39.545000000000002</c:v>
                </c:pt>
                <c:pt idx="34">
                  <c:v>37.567</c:v>
                </c:pt>
                <c:pt idx="35">
                  <c:v>37.567</c:v>
                </c:pt>
                <c:pt idx="36">
                  <c:v>37.567</c:v>
                </c:pt>
                <c:pt idx="37">
                  <c:v>37.567</c:v>
                </c:pt>
                <c:pt idx="38">
                  <c:v>34.884</c:v>
                </c:pt>
                <c:pt idx="39">
                  <c:v>29.516999999999999</c:v>
                </c:pt>
                <c:pt idx="40">
                  <c:v>29.516999999999999</c:v>
                </c:pt>
                <c:pt idx="41">
                  <c:v>29.516999999999999</c:v>
                </c:pt>
                <c:pt idx="42">
                  <c:v>#N/A</c:v>
                </c:pt>
                <c:pt idx="43">
                  <c:v>#N/A</c:v>
                </c:pt>
                <c:pt idx="44">
                  <c:v>#N/A</c:v>
                </c:pt>
                <c:pt idx="45">
                  <c:v>#N/A</c:v>
                </c:pt>
                <c:pt idx="46">
                  <c:v>#N/A</c:v>
                </c:pt>
                <c:pt idx="47">
                  <c:v>#N/A</c:v>
                </c:pt>
                <c:pt idx="48">
                  <c:v>#N/A</c:v>
                </c:pt>
              </c:numCache>
            </c:numRef>
          </c:yVal>
          <c:smooth val="0"/>
          <c:extLst>
            <c:ext xmlns:c16="http://schemas.microsoft.com/office/drawing/2014/chart" uri="{C3380CC4-5D6E-409C-BE32-E72D297353CC}">
              <c16:uniqueId val="{00000002-7704-47D8-8360-84E14A4CC113}"/>
            </c:ext>
          </c:extLst>
        </c:ser>
        <c:ser>
          <c:idx val="3"/>
          <c:order val="3"/>
          <c:tx>
            <c:strRef>
              <c:f>Sheet1!$E$1</c:f>
              <c:strCache>
                <c:ptCount val="1"/>
                <c:pt idx="0">
                  <c:v>Cyclosporine + AZA use at discharge and 1 year (N=66)</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100</c:v>
                </c:pt>
                <c:pt idx="2">
                  <c:v>100</c:v>
                </c:pt>
                <c:pt idx="3">
                  <c:v>100</c:v>
                </c:pt>
                <c:pt idx="4">
                  <c:v>100</c:v>
                </c:pt>
                <c:pt idx="5">
                  <c:v>100</c:v>
                </c:pt>
                <c:pt idx="6">
                  <c:v>96.97</c:v>
                </c:pt>
                <c:pt idx="7">
                  <c:v>95.454999999999998</c:v>
                </c:pt>
                <c:pt idx="8">
                  <c:v>95.454999999999998</c:v>
                </c:pt>
                <c:pt idx="9">
                  <c:v>92.375</c:v>
                </c:pt>
                <c:pt idx="10">
                  <c:v>90.835999999999999</c:v>
                </c:pt>
                <c:pt idx="11">
                  <c:v>87.757000000000005</c:v>
                </c:pt>
                <c:pt idx="12">
                  <c:v>86.216999999999999</c:v>
                </c:pt>
                <c:pt idx="13">
                  <c:v>83.138000000000005</c:v>
                </c:pt>
                <c:pt idx="14">
                  <c:v>81.597999999999999</c:v>
                </c:pt>
                <c:pt idx="15">
                  <c:v>78.519000000000005</c:v>
                </c:pt>
                <c:pt idx="16">
                  <c:v>76.978999999999999</c:v>
                </c:pt>
                <c:pt idx="17">
                  <c:v>75.408000000000001</c:v>
                </c:pt>
                <c:pt idx="18">
                  <c:v>73.837000000000003</c:v>
                </c:pt>
                <c:pt idx="19">
                  <c:v>72.266000000000005</c:v>
                </c:pt>
                <c:pt idx="20">
                  <c:v>67.552999999999997</c:v>
                </c:pt>
                <c:pt idx="21">
                  <c:v>62.84</c:v>
                </c:pt>
                <c:pt idx="22">
                  <c:v>62.84</c:v>
                </c:pt>
                <c:pt idx="23">
                  <c:v>59.618000000000002</c:v>
                </c:pt>
                <c:pt idx="24">
                  <c:v>58.006999999999998</c:v>
                </c:pt>
                <c:pt idx="25">
                  <c:v>56.3</c:v>
                </c:pt>
                <c:pt idx="26">
                  <c:v>56.3</c:v>
                </c:pt>
                <c:pt idx="27">
                  <c:v>54.359000000000002</c:v>
                </c:pt>
                <c:pt idx="28">
                  <c:v>52.417999999999999</c:v>
                </c:pt>
                <c:pt idx="29">
                  <c:v>52.417999999999999</c:v>
                </c:pt>
                <c:pt idx="30">
                  <c:v>50.139000000000003</c:v>
                </c:pt>
                <c:pt idx="31">
                  <c:v>50.139000000000003</c:v>
                </c:pt>
                <c:pt idx="32">
                  <c:v>47.631999999999998</c:v>
                </c:pt>
                <c:pt idx="33">
                  <c:v>47.631999999999998</c:v>
                </c:pt>
                <c:pt idx="34">
                  <c:v>44.83</c:v>
                </c:pt>
                <c:pt idx="35">
                  <c:v>42.027999999999999</c:v>
                </c:pt>
                <c:pt idx="36">
                  <c:v>42.027999999999999</c:v>
                </c:pt>
                <c:pt idx="37">
                  <c:v>38.526000000000003</c:v>
                </c:pt>
                <c:pt idx="38">
                  <c:v>35.023000000000003</c:v>
                </c:pt>
                <c:pt idx="39">
                  <c:v>35.023000000000003</c:v>
                </c:pt>
                <c:pt idx="40">
                  <c:v>#N/A</c:v>
                </c:pt>
                <c:pt idx="41">
                  <c:v>#N/A</c:v>
                </c:pt>
                <c:pt idx="42">
                  <c:v>#N/A</c:v>
                </c:pt>
                <c:pt idx="43">
                  <c:v>#N/A</c:v>
                </c:pt>
                <c:pt idx="44">
                  <c:v>#N/A</c:v>
                </c:pt>
                <c:pt idx="45">
                  <c:v>#N/A</c:v>
                </c:pt>
                <c:pt idx="46">
                  <c:v>#N/A</c:v>
                </c:pt>
                <c:pt idx="47">
                  <c:v>#N/A</c:v>
                </c:pt>
                <c:pt idx="48">
                  <c:v>#N/A</c:v>
                </c:pt>
              </c:numCache>
            </c:numRef>
          </c:yVal>
          <c:smooth val="0"/>
          <c:extLst>
            <c:ext xmlns:c16="http://schemas.microsoft.com/office/drawing/2014/chart" uri="{C3380CC4-5D6E-409C-BE32-E72D297353CC}">
              <c16:uniqueId val="{00000003-7704-47D8-8360-84E14A4CC113}"/>
            </c:ext>
          </c:extLst>
        </c:ser>
        <c:dLbls>
          <c:showLegendKey val="0"/>
          <c:showVal val="0"/>
          <c:showCatName val="0"/>
          <c:showSerName val="0"/>
          <c:showPercent val="0"/>
          <c:showBubbleSize val="0"/>
        </c:dLbls>
        <c:axId val="654379800"/>
        <c:axId val="654380192"/>
      </c:scatterChart>
      <c:valAx>
        <c:axId val="65437980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380192"/>
        <c:crosses val="autoZero"/>
        <c:crossBetween val="midCat"/>
        <c:majorUnit val="1"/>
      </c:valAx>
      <c:valAx>
        <c:axId val="6543801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379800"/>
        <c:crosses val="autoZero"/>
        <c:crossBetween val="midCat"/>
        <c:majorUnit val="25"/>
      </c:valAx>
      <c:spPr>
        <a:noFill/>
        <a:ln>
          <a:solidFill>
            <a:schemeClr val="bg2"/>
          </a:solidFill>
        </a:ln>
      </c:spPr>
    </c:plotArea>
    <c:legend>
      <c:legendPos val="r"/>
      <c:layout>
        <c:manualLayout>
          <c:xMode val="edge"/>
          <c:yMode val="edge"/>
          <c:x val="0.10328038343033208"/>
          <c:y val="0.55137501131324107"/>
          <c:w val="0.57334075088440029"/>
          <c:h val="0.25887704769662412"/>
        </c:manualLayout>
      </c:layout>
      <c:overlay val="1"/>
      <c:spPr>
        <a:solidFill>
          <a:schemeClr val="tx1"/>
        </a:solidFill>
        <a:ln>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79373110688750115"/>
        </c:manualLayout>
      </c:layout>
      <c:scatterChart>
        <c:scatterStyle val="smoothMarker"/>
        <c:varyColors val="0"/>
        <c:ser>
          <c:idx val="0"/>
          <c:order val="0"/>
          <c:tx>
            <c:strRef>
              <c:f>Sheet1!$B$1</c:f>
              <c:strCache>
                <c:ptCount val="1"/>
                <c:pt idx="0">
                  <c:v>Tacrolimus + MMF/MPA use at discharge and 1 year (N=1,125)</c:v>
                </c:pt>
              </c:strCache>
            </c:strRef>
          </c:tx>
          <c:spPr>
            <a:ln w="41275">
              <a:solidFill>
                <a:srgbClr val="00B05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97.590999999999994</c:v>
                </c:pt>
                <c:pt idx="6">
                  <c:v>96.099000000000004</c:v>
                </c:pt>
                <c:pt idx="7">
                  <c:v>94.881</c:v>
                </c:pt>
                <c:pt idx="8">
                  <c:v>93.248000000000005</c:v>
                </c:pt>
                <c:pt idx="9">
                  <c:v>91.147000000000006</c:v>
                </c:pt>
                <c:pt idx="10">
                  <c:v>89.087000000000003</c:v>
                </c:pt>
                <c:pt idx="11">
                  <c:v>87.33</c:v>
                </c:pt>
                <c:pt idx="12">
                  <c:v>84.855000000000004</c:v>
                </c:pt>
                <c:pt idx="13">
                  <c:v>82.234999999999999</c:v>
                </c:pt>
                <c:pt idx="14">
                  <c:v>80.34</c:v>
                </c:pt>
                <c:pt idx="15">
                  <c:v>79.066000000000003</c:v>
                </c:pt>
                <c:pt idx="16">
                  <c:v>77.989999999999995</c:v>
                </c:pt>
                <c:pt idx="17">
                  <c:v>76.356999999999999</c:v>
                </c:pt>
                <c:pt idx="18">
                  <c:v>75.739999999999995</c:v>
                </c:pt>
                <c:pt idx="19">
                  <c:v>74.650000000000006</c:v>
                </c:pt>
                <c:pt idx="20">
                  <c:v>73.349000000000004</c:v>
                </c:pt>
                <c:pt idx="21">
                  <c:v>72.582999999999998</c:v>
                </c:pt>
                <c:pt idx="22">
                  <c:v>71.597999999999999</c:v>
                </c:pt>
                <c:pt idx="23">
                  <c:v>70.001000000000005</c:v>
                </c:pt>
                <c:pt idx="24">
                  <c:v>68.552999999999997</c:v>
                </c:pt>
                <c:pt idx="25">
                  <c:v>67.363</c:v>
                </c:pt>
                <c:pt idx="26">
                  <c:v>66.11</c:v>
                </c:pt>
                <c:pt idx="27">
                  <c:v>65.846999999999994</c:v>
                </c:pt>
                <c:pt idx="28">
                  <c:v>64.506</c:v>
                </c:pt>
                <c:pt idx="29">
                  <c:v>63.887</c:v>
                </c:pt>
                <c:pt idx="30">
                  <c:v>62.92</c:v>
                </c:pt>
                <c:pt idx="31">
                  <c:v>62.261000000000003</c:v>
                </c:pt>
                <c:pt idx="32">
                  <c:v>61.552</c:v>
                </c:pt>
                <c:pt idx="33">
                  <c:v>60.716999999999999</c:v>
                </c:pt>
                <c:pt idx="34">
                  <c:v>60.298000000000002</c:v>
                </c:pt>
                <c:pt idx="35">
                  <c:v>59.433999999999997</c:v>
                </c:pt>
                <c:pt idx="36">
                  <c:v>58.098999999999997</c:v>
                </c:pt>
                <c:pt idx="37">
                  <c:v>57.061999999999998</c:v>
                </c:pt>
                <c:pt idx="38">
                  <c:v>56.01</c:v>
                </c:pt>
                <c:pt idx="39">
                  <c:v>55.475999999999999</c:v>
                </c:pt>
                <c:pt idx="40">
                  <c:v>55.475999999999999</c:v>
                </c:pt>
                <c:pt idx="41">
                  <c:v>54.66</c:v>
                </c:pt>
                <c:pt idx="42">
                  <c:v>50.18</c:v>
                </c:pt>
                <c:pt idx="43">
                  <c:v>48.338000000000001</c:v>
                </c:pt>
                <c:pt idx="44">
                  <c:v>47.371000000000002</c:v>
                </c:pt>
                <c:pt idx="45">
                  <c:v>45.890999999999998</c:v>
                </c:pt>
                <c:pt idx="46">
                  <c:v>44.360999999999997</c:v>
                </c:pt>
                <c:pt idx="47">
                  <c:v>44.360999999999997</c:v>
                </c:pt>
                <c:pt idx="48">
                  <c:v>44.360999999999997</c:v>
                </c:pt>
              </c:numCache>
            </c:numRef>
          </c:yVal>
          <c:smooth val="0"/>
          <c:extLst>
            <c:ext xmlns:c16="http://schemas.microsoft.com/office/drawing/2014/chart" uri="{C3380CC4-5D6E-409C-BE32-E72D297353CC}">
              <c16:uniqueId val="{00000000-D520-4EEC-9B94-9452507039C8}"/>
            </c:ext>
          </c:extLst>
        </c:ser>
        <c:ser>
          <c:idx val="1"/>
          <c:order val="1"/>
          <c:tx>
            <c:strRef>
              <c:f>Sheet1!$C$1</c:f>
              <c:strCache>
                <c:ptCount val="1"/>
                <c:pt idx="0">
                  <c:v>Tacrolimus + AZA use at discharge and 1 year (N=234)</c:v>
                </c:pt>
              </c:strCache>
            </c:strRef>
          </c:tx>
          <c:spPr>
            <a:ln w="41275">
              <a:solidFill>
                <a:srgbClr val="9933FF"/>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99.113</c:v>
                </c:pt>
                <c:pt idx="6">
                  <c:v>93.769000000000005</c:v>
                </c:pt>
                <c:pt idx="7">
                  <c:v>90.622</c:v>
                </c:pt>
                <c:pt idx="8">
                  <c:v>89.257999999999996</c:v>
                </c:pt>
                <c:pt idx="9">
                  <c:v>88.317999999999998</c:v>
                </c:pt>
                <c:pt idx="10">
                  <c:v>86.418999999999997</c:v>
                </c:pt>
                <c:pt idx="11">
                  <c:v>84.004999999999995</c:v>
                </c:pt>
                <c:pt idx="12">
                  <c:v>82.998999999999995</c:v>
                </c:pt>
                <c:pt idx="13">
                  <c:v>81.971000000000004</c:v>
                </c:pt>
                <c:pt idx="14">
                  <c:v>79.909000000000006</c:v>
                </c:pt>
                <c:pt idx="15">
                  <c:v>77.825999999999993</c:v>
                </c:pt>
                <c:pt idx="16">
                  <c:v>77.281999999999996</c:v>
                </c:pt>
                <c:pt idx="17">
                  <c:v>77.281999999999996</c:v>
                </c:pt>
                <c:pt idx="18">
                  <c:v>73.120999999999995</c:v>
                </c:pt>
                <c:pt idx="19">
                  <c:v>70.123999999999995</c:v>
                </c:pt>
                <c:pt idx="20">
                  <c:v>70.123999999999995</c:v>
                </c:pt>
                <c:pt idx="21">
                  <c:v>68.837000000000003</c:v>
                </c:pt>
                <c:pt idx="22">
                  <c:v>68.837000000000003</c:v>
                </c:pt>
                <c:pt idx="23">
                  <c:v>66.819000000000003</c:v>
                </c:pt>
                <c:pt idx="24">
                  <c:v>66.819000000000003</c:v>
                </c:pt>
                <c:pt idx="25">
                  <c:v>65.292000000000002</c:v>
                </c:pt>
                <c:pt idx="26">
                  <c:v>64.486000000000004</c:v>
                </c:pt>
                <c:pt idx="27">
                  <c:v>63.658999999999999</c:v>
                </c:pt>
                <c:pt idx="28">
                  <c:v>62.832000000000001</c:v>
                </c:pt>
                <c:pt idx="29">
                  <c:v>62.832000000000001</c:v>
                </c:pt>
                <c:pt idx="30">
                  <c:v>60.869</c:v>
                </c:pt>
                <c:pt idx="31">
                  <c:v>58.889000000000003</c:v>
                </c:pt>
                <c:pt idx="32">
                  <c:v>56.725000000000001</c:v>
                </c:pt>
                <c:pt idx="33">
                  <c:v>53.103999999999999</c:v>
                </c:pt>
                <c:pt idx="34">
                  <c:v>53.103999999999999</c:v>
                </c:pt>
                <c:pt idx="35">
                  <c:v>53.103999999999999</c:v>
                </c:pt>
                <c:pt idx="36">
                  <c:v>50.69</c:v>
                </c:pt>
                <c:pt idx="37">
                  <c:v>47.984999999999999</c:v>
                </c:pt>
                <c:pt idx="38">
                  <c:v>47.984999999999999</c:v>
                </c:pt>
                <c:pt idx="39">
                  <c:v>46.613999999999997</c:v>
                </c:pt>
                <c:pt idx="40">
                  <c:v>46.613999999999997</c:v>
                </c:pt>
                <c:pt idx="41">
                  <c:v>44.588000000000001</c:v>
                </c:pt>
                <c:pt idx="42">
                  <c:v>44.588000000000001</c:v>
                </c:pt>
                <c:pt idx="43">
                  <c:v>44.588000000000001</c:v>
                </c:pt>
                <c:pt idx="44">
                  <c:v>44.588000000000001</c:v>
                </c:pt>
                <c:pt idx="45">
                  <c:v>44.588000000000001</c:v>
                </c:pt>
                <c:pt idx="46">
                  <c:v>44.588000000000001</c:v>
                </c:pt>
                <c:pt idx="47">
                  <c:v>41.801000000000002</c:v>
                </c:pt>
                <c:pt idx="48">
                  <c:v>41.801000000000002</c:v>
                </c:pt>
              </c:numCache>
            </c:numRef>
          </c:yVal>
          <c:smooth val="0"/>
          <c:extLst>
            <c:ext xmlns:c16="http://schemas.microsoft.com/office/drawing/2014/chart" uri="{C3380CC4-5D6E-409C-BE32-E72D297353CC}">
              <c16:uniqueId val="{00000001-D520-4EEC-9B94-9452507039C8}"/>
            </c:ext>
          </c:extLst>
        </c:ser>
        <c:dLbls>
          <c:showLegendKey val="0"/>
          <c:showVal val="0"/>
          <c:showCatName val="0"/>
          <c:showSerName val="0"/>
          <c:showPercent val="0"/>
          <c:showBubbleSize val="0"/>
        </c:dLbls>
        <c:axId val="654380976"/>
        <c:axId val="654381368"/>
      </c:scatterChart>
      <c:valAx>
        <c:axId val="654380976"/>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381368"/>
        <c:crosses val="autoZero"/>
        <c:crossBetween val="midCat"/>
        <c:majorUnit val="1"/>
      </c:valAx>
      <c:valAx>
        <c:axId val="6543813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380976"/>
        <c:crosses val="autoZero"/>
        <c:crossBetween val="midCat"/>
        <c:majorUnit val="25"/>
      </c:valAx>
      <c:spPr>
        <a:noFill/>
        <a:ln>
          <a:solidFill>
            <a:schemeClr val="bg2"/>
          </a:solidFill>
        </a:ln>
      </c:spPr>
    </c:plotArea>
    <c:legend>
      <c:legendPos val="r"/>
      <c:layout>
        <c:manualLayout>
          <c:xMode val="edge"/>
          <c:yMode val="edge"/>
          <c:x val="0.11339964694678652"/>
          <c:y val="0.57148995384197665"/>
          <c:w val="0.59162985157828718"/>
          <c:h val="0.22439428907593717"/>
        </c:manualLayout>
      </c:layout>
      <c:overlay val="1"/>
      <c:spPr>
        <a:solidFill>
          <a:schemeClr val="tx1"/>
        </a:solidFill>
        <a:ln>
          <a:solidFill>
            <a:schemeClr val="bg2"/>
          </a:solidFill>
        </a:ln>
      </c:spPr>
      <c:txPr>
        <a:bodyPr/>
        <a:lstStyle/>
        <a:p>
          <a:pPr>
            <a:defRPr sz="12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(N=7,721)</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30.2681</c:v>
                </c:pt>
              </c:numCache>
            </c:numRef>
          </c:val>
          <c:extLst>
            <c:ext xmlns:c16="http://schemas.microsoft.com/office/drawing/2014/chart" uri="{C3380CC4-5D6E-409C-BE32-E72D297353CC}">
              <c16:uniqueId val="{00000000-FF81-4647-A85E-1873C2301DF7}"/>
            </c:ext>
          </c:extLst>
        </c:ser>
        <c:ser>
          <c:idx val="1"/>
          <c:order val="1"/>
          <c:tx>
            <c:strRef>
              <c:f>Sheet1!$C$1</c:f>
              <c:strCache>
                <c:ptCount val="1"/>
                <c:pt idx="0">
                  <c:v>Polyclonal (N=1,504)</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28.058499999999999</c:v>
                </c:pt>
              </c:numCache>
            </c:numRef>
          </c:val>
          <c:extLst>
            <c:ext xmlns:c16="http://schemas.microsoft.com/office/drawing/2014/chart" uri="{C3380CC4-5D6E-409C-BE32-E72D297353CC}">
              <c16:uniqueId val="{00000001-FF81-4647-A85E-1873C2301DF7}"/>
            </c:ext>
          </c:extLst>
        </c:ser>
        <c:ser>
          <c:idx val="2"/>
          <c:order val="2"/>
          <c:tx>
            <c:strRef>
              <c:f>Sheet1!$D$1</c:f>
              <c:strCache>
                <c:ptCount val="1"/>
                <c:pt idx="0">
                  <c:v>IL-2R Antagonist (N=8,554)</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24.304400000000001</c:v>
                </c:pt>
              </c:numCache>
            </c:numRef>
          </c:val>
          <c:extLst>
            <c:ext xmlns:c16="http://schemas.microsoft.com/office/drawing/2014/chart" uri="{C3380CC4-5D6E-409C-BE32-E72D297353CC}">
              <c16:uniqueId val="{00000002-FF81-4647-A85E-1873C2301DF7}"/>
            </c:ext>
          </c:extLst>
        </c:ser>
        <c:ser>
          <c:idx val="3"/>
          <c:order val="3"/>
          <c:tx>
            <c:strRef>
              <c:f>Sheet1!$E$1</c:f>
              <c:strCache>
                <c:ptCount val="1"/>
                <c:pt idx="0">
                  <c:v>Alemtuzumab (N=1,281)</c:v>
                </c:pt>
              </c:strCache>
            </c:strRef>
          </c:tx>
          <c:spPr>
            <a:gradFill>
              <a:gsLst>
                <a:gs pos="0">
                  <a:srgbClr val="0000B9"/>
                </a:gs>
                <a:gs pos="50000">
                  <a:schemeClr val="bg1">
                    <a:lumMod val="50000"/>
                    <a:lumOff val="50000"/>
                  </a:schemeClr>
                </a:gs>
                <a:gs pos="97000">
                  <a:srgbClr val="0000B9"/>
                </a:gs>
              </a:gsLst>
              <a:lin ang="0" scaled="0"/>
            </a:gradFill>
            <a:ln>
              <a:solidFill>
                <a:schemeClr val="bg2"/>
              </a:solidFill>
            </a:ln>
          </c:spPr>
          <c:invertIfNegative val="0"/>
          <c:cat>
            <c:strRef>
              <c:f>Sheet1!$A$2</c:f>
              <c:strCache>
                <c:ptCount val="1"/>
                <c:pt idx="0">
                  <c:v>Overall</c:v>
                </c:pt>
              </c:strCache>
            </c:strRef>
          </c:cat>
          <c:val>
            <c:numRef>
              <c:f>Sheet1!$E$2</c:f>
              <c:numCache>
                <c:formatCode>General</c:formatCode>
                <c:ptCount val="1"/>
                <c:pt idx="0">
                  <c:v>29.0398</c:v>
                </c:pt>
              </c:numCache>
            </c:numRef>
          </c:val>
          <c:extLst>
            <c:ext xmlns:c16="http://schemas.microsoft.com/office/drawing/2014/chart" uri="{C3380CC4-5D6E-409C-BE32-E72D297353CC}">
              <c16:uniqueId val="{00000003-FF81-4647-A85E-1873C2301DF7}"/>
            </c:ext>
          </c:extLst>
        </c:ser>
        <c:dLbls>
          <c:showLegendKey val="0"/>
          <c:showVal val="0"/>
          <c:showCatName val="0"/>
          <c:showSerName val="0"/>
          <c:showPercent val="0"/>
          <c:showBubbleSize val="0"/>
        </c:dLbls>
        <c:gapWidth val="50"/>
        <c:overlap val="-30"/>
        <c:axId val="653900808"/>
        <c:axId val="653900416"/>
      </c:barChart>
      <c:catAx>
        <c:axId val="653900808"/>
        <c:scaling>
          <c:orientation val="minMax"/>
        </c:scaling>
        <c:delete val="1"/>
        <c:axPos val="b"/>
        <c:numFmt formatCode="General" sourceLinked="1"/>
        <c:majorTickMark val="out"/>
        <c:minorTickMark val="none"/>
        <c:tickLblPos val="none"/>
        <c:crossAx val="653900416"/>
        <c:crosses val="autoZero"/>
        <c:auto val="1"/>
        <c:lblAlgn val="ctr"/>
        <c:lblOffset val="100"/>
        <c:tickLblSkip val="1"/>
        <c:noMultiLvlLbl val="0"/>
      </c:catAx>
      <c:valAx>
        <c:axId val="653900416"/>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3900808"/>
        <c:crosses val="autoZero"/>
        <c:crossBetween val="between"/>
        <c:majorUnit val="10"/>
      </c:valAx>
      <c:spPr>
        <a:noFill/>
        <a:ln>
          <a:solidFill>
            <a:schemeClr val="bg2"/>
          </a:solidFill>
        </a:ln>
      </c:spPr>
    </c:plotArea>
    <c:legend>
      <c:legendPos val="t"/>
      <c:layout>
        <c:manualLayout>
          <c:xMode val="edge"/>
          <c:yMode val="edge"/>
          <c:x val="0.20786032180760014"/>
          <c:y val="6.6666666666666666E-2"/>
          <c:w val="0.62630834189204609"/>
          <c:h val="0.10632626690894408"/>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(N=7,721)</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33.3506</c:v>
                </c:pt>
              </c:numCache>
            </c:numRef>
          </c:val>
          <c:extLst>
            <c:ext xmlns:c16="http://schemas.microsoft.com/office/drawing/2014/chart" uri="{C3380CC4-5D6E-409C-BE32-E72D297353CC}">
              <c16:uniqueId val="{00000000-0143-49E4-8043-F64B03804033}"/>
            </c:ext>
          </c:extLst>
        </c:ser>
        <c:ser>
          <c:idx val="1"/>
          <c:order val="1"/>
          <c:tx>
            <c:strRef>
              <c:f>Sheet1!$C$1</c:f>
              <c:strCache>
                <c:ptCount val="1"/>
                <c:pt idx="0">
                  <c:v>Polyclonal (N=1,504)</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31.515999999999998</c:v>
                </c:pt>
              </c:numCache>
            </c:numRef>
          </c:val>
          <c:extLst>
            <c:ext xmlns:c16="http://schemas.microsoft.com/office/drawing/2014/chart" uri="{C3380CC4-5D6E-409C-BE32-E72D297353CC}">
              <c16:uniqueId val="{00000001-0143-49E4-8043-F64B03804033}"/>
            </c:ext>
          </c:extLst>
        </c:ser>
        <c:ser>
          <c:idx val="2"/>
          <c:order val="2"/>
          <c:tx>
            <c:strRef>
              <c:f>Sheet1!$D$1</c:f>
              <c:strCache>
                <c:ptCount val="1"/>
                <c:pt idx="0">
                  <c:v>IL-2R Antagonist (N=8,554)</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dPt>
            <c:idx val="0"/>
            <c:invertIfNegative val="0"/>
            <c:bubble3D val="0"/>
            <c:extLst>
              <c:ext xmlns:c16="http://schemas.microsoft.com/office/drawing/2014/chart" uri="{C3380CC4-5D6E-409C-BE32-E72D297353CC}">
                <c16:uniqueId val="{00000002-0143-49E4-8043-F64B03804033}"/>
              </c:ext>
            </c:extLst>
          </c:dPt>
          <c:cat>
            <c:strRef>
              <c:f>Sheet1!$A$2</c:f>
              <c:strCache>
                <c:ptCount val="1"/>
                <c:pt idx="0">
                  <c:v>Overall</c:v>
                </c:pt>
              </c:strCache>
            </c:strRef>
          </c:cat>
          <c:val>
            <c:numRef>
              <c:f>Sheet1!$D$2</c:f>
              <c:numCache>
                <c:formatCode>General</c:formatCode>
                <c:ptCount val="1"/>
                <c:pt idx="0">
                  <c:v>28.396100000000001</c:v>
                </c:pt>
              </c:numCache>
            </c:numRef>
          </c:val>
          <c:extLst>
            <c:ext xmlns:c16="http://schemas.microsoft.com/office/drawing/2014/chart" uri="{C3380CC4-5D6E-409C-BE32-E72D297353CC}">
              <c16:uniqueId val="{00000003-0143-49E4-8043-F64B03804033}"/>
            </c:ext>
          </c:extLst>
        </c:ser>
        <c:ser>
          <c:idx val="3"/>
          <c:order val="3"/>
          <c:tx>
            <c:strRef>
              <c:f>Sheet1!$E$1</c:f>
              <c:strCache>
                <c:ptCount val="1"/>
                <c:pt idx="0">
                  <c:v>Alemtuzumab (N=1,281)</c:v>
                </c:pt>
              </c:strCache>
            </c:strRef>
          </c:tx>
          <c:spPr>
            <a:gradFill>
              <a:gsLst>
                <a:gs pos="0">
                  <a:srgbClr val="0000B9"/>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31.459800000000001</c:v>
                </c:pt>
              </c:numCache>
            </c:numRef>
          </c:val>
          <c:extLst>
            <c:ext xmlns:c16="http://schemas.microsoft.com/office/drawing/2014/chart" uri="{C3380CC4-5D6E-409C-BE32-E72D297353CC}">
              <c16:uniqueId val="{00000004-0143-49E4-8043-F64B03804033}"/>
            </c:ext>
          </c:extLst>
        </c:ser>
        <c:dLbls>
          <c:showLegendKey val="0"/>
          <c:showVal val="0"/>
          <c:showCatName val="0"/>
          <c:showSerName val="0"/>
          <c:showPercent val="0"/>
          <c:showBubbleSize val="0"/>
        </c:dLbls>
        <c:gapWidth val="50"/>
        <c:overlap val="-30"/>
        <c:axId val="651843432"/>
        <c:axId val="651843824"/>
      </c:barChart>
      <c:catAx>
        <c:axId val="651843432"/>
        <c:scaling>
          <c:orientation val="minMax"/>
        </c:scaling>
        <c:delete val="1"/>
        <c:axPos val="b"/>
        <c:numFmt formatCode="General" sourceLinked="1"/>
        <c:majorTickMark val="out"/>
        <c:minorTickMark val="none"/>
        <c:tickLblPos val="none"/>
        <c:crossAx val="651843824"/>
        <c:crosses val="autoZero"/>
        <c:auto val="1"/>
        <c:lblAlgn val="ctr"/>
        <c:lblOffset val="100"/>
        <c:tickLblSkip val="1"/>
        <c:noMultiLvlLbl val="0"/>
      </c:catAx>
      <c:valAx>
        <c:axId val="651843824"/>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1843432"/>
        <c:crosses val="autoZero"/>
        <c:crossBetween val="between"/>
        <c:majorUnit val="10"/>
      </c:valAx>
      <c:spPr>
        <a:noFill/>
        <a:ln>
          <a:solidFill>
            <a:schemeClr val="bg2"/>
          </a:solidFill>
        </a:ln>
      </c:spPr>
    </c:plotArea>
    <c:legend>
      <c:legendPos val="t"/>
      <c:layout>
        <c:manualLayout>
          <c:xMode val="edge"/>
          <c:yMode val="edge"/>
          <c:x val="0.20766073262581308"/>
          <c:y val="6.1538461538461542E-2"/>
          <c:w val="0.6436407622960173"/>
          <c:h val="0.10889036947304664"/>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(N=651)</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33.947800000000001</c:v>
                </c:pt>
              </c:numCache>
            </c:numRef>
          </c:val>
          <c:extLst>
            <c:ext xmlns:c16="http://schemas.microsoft.com/office/drawing/2014/chart" uri="{C3380CC4-5D6E-409C-BE32-E72D297353CC}">
              <c16:uniqueId val="{00000000-9CD3-4B18-9090-CCB8E17400E7}"/>
            </c:ext>
          </c:extLst>
        </c:ser>
        <c:ser>
          <c:idx val="1"/>
          <c:order val="1"/>
          <c:tx>
            <c:strRef>
              <c:f>Sheet1!$C$1</c:f>
              <c:strCache>
                <c:ptCount val="1"/>
                <c:pt idx="0">
                  <c:v>CyA + AZA (N=880)</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54.431800000000003</c:v>
                </c:pt>
              </c:numCache>
            </c:numRef>
          </c:val>
          <c:extLst>
            <c:ext xmlns:c16="http://schemas.microsoft.com/office/drawing/2014/chart" uri="{C3380CC4-5D6E-409C-BE32-E72D297353CC}">
              <c16:uniqueId val="{00000001-9CD3-4B18-9090-CCB8E17400E7}"/>
            </c:ext>
          </c:extLst>
        </c:ser>
        <c:ser>
          <c:idx val="2"/>
          <c:order val="2"/>
          <c:tx>
            <c:strRef>
              <c:f>Sheet1!$D$1</c:f>
              <c:strCache>
                <c:ptCount val="1"/>
                <c:pt idx="0">
                  <c:v>TAC + MMF/MPA (N=12,717)</c:v>
                </c:pt>
              </c:strCache>
            </c:strRef>
          </c:tx>
          <c:spPr>
            <a:gradFill flip="none" rotWithShape="1">
              <a:gsLst>
                <a:gs pos="0">
                  <a:schemeClr val="tx2">
                    <a:lumMod val="75000"/>
                  </a:schemeClr>
                </a:gs>
                <a:gs pos="50000">
                  <a:srgbClr val="FFFF00"/>
                </a:gs>
                <a:gs pos="100000">
                  <a:schemeClr val="tx2">
                    <a:lumMod val="75000"/>
                  </a:schemeClr>
                </a:gs>
              </a:gsLst>
              <a:lin ang="0" scaled="1"/>
              <a:tileRect/>
            </a:gradFill>
            <a:ln>
              <a:solidFill>
                <a:schemeClr val="bg2"/>
              </a:solidFill>
            </a:ln>
          </c:spPr>
          <c:invertIfNegative val="0"/>
          <c:dPt>
            <c:idx val="0"/>
            <c:invertIfNegative val="0"/>
            <c:bubble3D val="0"/>
            <c:extLst>
              <c:ext xmlns:c16="http://schemas.microsoft.com/office/drawing/2014/chart" uri="{C3380CC4-5D6E-409C-BE32-E72D297353CC}">
                <c16:uniqueId val="{00000002-9CD3-4B18-9090-CCB8E17400E7}"/>
              </c:ext>
            </c:extLst>
          </c:dPt>
          <c:cat>
            <c:strRef>
              <c:f>Sheet1!$A$2</c:f>
              <c:strCache>
                <c:ptCount val="1"/>
                <c:pt idx="0">
                  <c:v>Overall</c:v>
                </c:pt>
              </c:strCache>
            </c:strRef>
          </c:cat>
          <c:val>
            <c:numRef>
              <c:f>Sheet1!$D$2</c:f>
              <c:numCache>
                <c:formatCode>General</c:formatCode>
                <c:ptCount val="1"/>
                <c:pt idx="0">
                  <c:v>24.2117</c:v>
                </c:pt>
              </c:numCache>
            </c:numRef>
          </c:val>
          <c:extLst>
            <c:ext xmlns:c16="http://schemas.microsoft.com/office/drawing/2014/chart" uri="{C3380CC4-5D6E-409C-BE32-E72D297353CC}">
              <c16:uniqueId val="{00000003-9CD3-4B18-9090-CCB8E17400E7}"/>
            </c:ext>
          </c:extLst>
        </c:ser>
        <c:ser>
          <c:idx val="3"/>
          <c:order val="3"/>
          <c:tx>
            <c:strRef>
              <c:f>Sheet1!$E$1</c:f>
              <c:strCache>
                <c:ptCount val="1"/>
                <c:pt idx="0">
                  <c:v>TAC + AZA (N=3,356)</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28.784300000000002</c:v>
                </c:pt>
              </c:numCache>
            </c:numRef>
          </c:val>
          <c:extLst>
            <c:ext xmlns:c16="http://schemas.microsoft.com/office/drawing/2014/chart" uri="{C3380CC4-5D6E-409C-BE32-E72D297353CC}">
              <c16:uniqueId val="{00000004-9CD3-4B18-9090-CCB8E17400E7}"/>
            </c:ext>
          </c:extLst>
        </c:ser>
        <c:dLbls>
          <c:showLegendKey val="0"/>
          <c:showVal val="0"/>
          <c:showCatName val="0"/>
          <c:showSerName val="0"/>
          <c:showPercent val="0"/>
          <c:showBubbleSize val="0"/>
        </c:dLbls>
        <c:gapWidth val="50"/>
        <c:overlap val="-30"/>
        <c:axId val="651844608"/>
        <c:axId val="651845000"/>
      </c:barChart>
      <c:catAx>
        <c:axId val="651844608"/>
        <c:scaling>
          <c:orientation val="minMax"/>
        </c:scaling>
        <c:delete val="1"/>
        <c:axPos val="b"/>
        <c:numFmt formatCode="General" sourceLinked="1"/>
        <c:majorTickMark val="out"/>
        <c:minorTickMark val="none"/>
        <c:tickLblPos val="none"/>
        <c:crossAx val="651845000"/>
        <c:crosses val="autoZero"/>
        <c:auto val="1"/>
        <c:lblAlgn val="ctr"/>
        <c:lblOffset val="100"/>
        <c:tickLblSkip val="1"/>
        <c:noMultiLvlLbl val="0"/>
      </c:catAx>
      <c:valAx>
        <c:axId val="651845000"/>
        <c:scaling>
          <c:orientation val="minMax"/>
          <c:max val="7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1844608"/>
        <c:crosses val="autoZero"/>
        <c:crossBetween val="between"/>
        <c:majorUnit val="10"/>
      </c:valAx>
      <c:spPr>
        <a:noFill/>
        <a:ln>
          <a:solidFill>
            <a:schemeClr val="bg2"/>
          </a:solidFill>
        </a:ln>
      </c:spPr>
    </c:plotArea>
    <c:legend>
      <c:legendPos val="t"/>
      <c:layout>
        <c:manualLayout>
          <c:xMode val="edge"/>
          <c:yMode val="edge"/>
          <c:x val="0.20186363117653772"/>
          <c:y val="1.7094050743657042E-2"/>
          <c:w val="0.6697277188177565"/>
          <c:h val="0.11743744531933506"/>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(N=651)</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37.480800000000002</c:v>
                </c:pt>
              </c:numCache>
            </c:numRef>
          </c:val>
          <c:extLst>
            <c:ext xmlns:c16="http://schemas.microsoft.com/office/drawing/2014/chart" uri="{C3380CC4-5D6E-409C-BE32-E72D297353CC}">
              <c16:uniqueId val="{00000000-16BB-4FB4-A258-2F0CC7006970}"/>
            </c:ext>
          </c:extLst>
        </c:ser>
        <c:ser>
          <c:idx val="1"/>
          <c:order val="1"/>
          <c:tx>
            <c:strRef>
              <c:f>Sheet1!$C$1</c:f>
              <c:strCache>
                <c:ptCount val="1"/>
                <c:pt idx="0">
                  <c:v>CyA + AZA (N=880)</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57.7273</c:v>
                </c:pt>
              </c:numCache>
            </c:numRef>
          </c:val>
          <c:extLst>
            <c:ext xmlns:c16="http://schemas.microsoft.com/office/drawing/2014/chart" uri="{C3380CC4-5D6E-409C-BE32-E72D297353CC}">
              <c16:uniqueId val="{00000001-16BB-4FB4-A258-2F0CC7006970}"/>
            </c:ext>
          </c:extLst>
        </c:ser>
        <c:ser>
          <c:idx val="2"/>
          <c:order val="2"/>
          <c:tx>
            <c:strRef>
              <c:f>Sheet1!$D$1</c:f>
              <c:strCache>
                <c:ptCount val="1"/>
                <c:pt idx="0">
                  <c:v>TAC + MMF/MPA (N=12,717)</c:v>
                </c:pt>
              </c:strCache>
            </c:strRef>
          </c:tx>
          <c:spPr>
            <a:gradFill>
              <a:gsLst>
                <a:gs pos="0">
                  <a:schemeClr val="tx2">
                    <a:lumMod val="75000"/>
                  </a:schemeClr>
                </a:gs>
                <a:gs pos="50000">
                  <a:srgbClr val="FFFF00"/>
                </a:gs>
                <a:gs pos="100000">
                  <a:schemeClr val="tx2">
                    <a:lumMod val="75000"/>
                  </a:schemeClr>
                </a:gs>
              </a:gsLst>
            </a:gradFill>
            <a:ln>
              <a:solidFill>
                <a:schemeClr val="bg2"/>
              </a:solidFill>
            </a:ln>
          </c:spPr>
          <c:invertIfNegative val="0"/>
          <c:dPt>
            <c:idx val="0"/>
            <c:invertIfNegative val="0"/>
            <c:bubble3D val="0"/>
            <c:spPr>
              <a:gradFill>
                <a:gsLst>
                  <a:gs pos="0">
                    <a:schemeClr val="tx2">
                      <a:lumMod val="75000"/>
                    </a:schemeClr>
                  </a:gs>
                  <a:gs pos="50000">
                    <a:srgbClr val="FFFF00"/>
                  </a:gs>
                  <a:gs pos="100000">
                    <a:schemeClr val="tx2">
                      <a:lumMod val="75000"/>
                    </a:schemeClr>
                  </a:gs>
                </a:gsLst>
                <a:lin ang="0" scaled="1"/>
              </a:gradFill>
              <a:ln>
                <a:solidFill>
                  <a:schemeClr val="bg2"/>
                </a:solidFill>
              </a:ln>
            </c:spPr>
            <c:extLst>
              <c:ext xmlns:c16="http://schemas.microsoft.com/office/drawing/2014/chart" uri="{C3380CC4-5D6E-409C-BE32-E72D297353CC}">
                <c16:uniqueId val="{00000003-16BB-4FB4-A258-2F0CC7006970}"/>
              </c:ext>
            </c:extLst>
          </c:dPt>
          <c:cat>
            <c:strRef>
              <c:f>Sheet1!$A$2</c:f>
              <c:strCache>
                <c:ptCount val="1"/>
                <c:pt idx="0">
                  <c:v>Overall</c:v>
                </c:pt>
              </c:strCache>
            </c:strRef>
          </c:cat>
          <c:val>
            <c:numRef>
              <c:f>Sheet1!$D$2</c:f>
              <c:numCache>
                <c:formatCode>General</c:formatCode>
                <c:ptCount val="1"/>
                <c:pt idx="0">
                  <c:v>27.5379</c:v>
                </c:pt>
              </c:numCache>
            </c:numRef>
          </c:val>
          <c:extLst>
            <c:ext xmlns:c16="http://schemas.microsoft.com/office/drawing/2014/chart" uri="{C3380CC4-5D6E-409C-BE32-E72D297353CC}">
              <c16:uniqueId val="{00000004-16BB-4FB4-A258-2F0CC7006970}"/>
            </c:ext>
          </c:extLst>
        </c:ser>
        <c:ser>
          <c:idx val="3"/>
          <c:order val="3"/>
          <c:tx>
            <c:strRef>
              <c:f>Sheet1!$E$1</c:f>
              <c:strCache>
                <c:ptCount val="1"/>
                <c:pt idx="0">
                  <c:v>TAC + AZA (N=3,356)</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33.373100000000001</c:v>
                </c:pt>
              </c:numCache>
            </c:numRef>
          </c:val>
          <c:extLst>
            <c:ext xmlns:c16="http://schemas.microsoft.com/office/drawing/2014/chart" uri="{C3380CC4-5D6E-409C-BE32-E72D297353CC}">
              <c16:uniqueId val="{00000005-16BB-4FB4-A258-2F0CC7006970}"/>
            </c:ext>
          </c:extLst>
        </c:ser>
        <c:dLbls>
          <c:showLegendKey val="0"/>
          <c:showVal val="0"/>
          <c:showCatName val="0"/>
          <c:showSerName val="0"/>
          <c:showPercent val="0"/>
          <c:showBubbleSize val="0"/>
        </c:dLbls>
        <c:gapWidth val="50"/>
        <c:overlap val="-30"/>
        <c:axId val="651845784"/>
        <c:axId val="651846176"/>
      </c:barChart>
      <c:catAx>
        <c:axId val="651845784"/>
        <c:scaling>
          <c:orientation val="minMax"/>
        </c:scaling>
        <c:delete val="1"/>
        <c:axPos val="b"/>
        <c:numFmt formatCode="General" sourceLinked="1"/>
        <c:majorTickMark val="out"/>
        <c:minorTickMark val="none"/>
        <c:tickLblPos val="none"/>
        <c:crossAx val="651846176"/>
        <c:crosses val="autoZero"/>
        <c:auto val="1"/>
        <c:lblAlgn val="ctr"/>
        <c:lblOffset val="100"/>
        <c:tickLblSkip val="1"/>
        <c:noMultiLvlLbl val="0"/>
      </c:catAx>
      <c:valAx>
        <c:axId val="651846176"/>
        <c:scaling>
          <c:orientation val="minMax"/>
          <c:max val="7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51845784"/>
        <c:crosses val="autoZero"/>
        <c:crossBetween val="between"/>
        <c:majorUnit val="10"/>
      </c:valAx>
      <c:spPr>
        <a:noFill/>
        <a:ln>
          <a:solidFill>
            <a:schemeClr val="bg2"/>
          </a:solidFill>
        </a:ln>
      </c:spPr>
    </c:plotArea>
    <c:legend>
      <c:legendPos val="t"/>
      <c:layout>
        <c:manualLayout>
          <c:xMode val="edge"/>
          <c:yMode val="edge"/>
          <c:x val="0.20186363117653772"/>
          <c:y val="1.7094050743657042E-2"/>
          <c:w val="0.6697277188177565"/>
          <c:h val="0.11743744531933506"/>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Freedom from Bronchiolitis Obliterans Syndrome (N=24,523)</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99.992000000000004</c:v>
                </c:pt>
                <c:pt idx="2">
                  <c:v>99.959000000000003</c:v>
                </c:pt>
                <c:pt idx="3">
                  <c:v>99.811999999999998</c:v>
                </c:pt>
                <c:pt idx="4">
                  <c:v>99.513999999999996</c:v>
                </c:pt>
                <c:pt idx="5">
                  <c:v>98.981999999999999</c:v>
                </c:pt>
                <c:pt idx="6">
                  <c:v>95.722999999999999</c:v>
                </c:pt>
                <c:pt idx="7">
                  <c:v>91.450999999999993</c:v>
                </c:pt>
                <c:pt idx="8">
                  <c:v>90.962000000000003</c:v>
                </c:pt>
                <c:pt idx="9">
                  <c:v>90.817999999999998</c:v>
                </c:pt>
                <c:pt idx="10">
                  <c:v>90.787999999999997</c:v>
                </c:pt>
                <c:pt idx="11">
                  <c:v>90.757000000000005</c:v>
                </c:pt>
                <c:pt idx="12">
                  <c:v>90.721999999999994</c:v>
                </c:pt>
                <c:pt idx="13">
                  <c:v>90.659000000000006</c:v>
                </c:pt>
                <c:pt idx="14">
                  <c:v>90.614000000000004</c:v>
                </c:pt>
                <c:pt idx="15">
                  <c:v>90.462000000000003</c:v>
                </c:pt>
                <c:pt idx="16">
                  <c:v>89.867999999999995</c:v>
                </c:pt>
                <c:pt idx="17">
                  <c:v>88.537000000000006</c:v>
                </c:pt>
                <c:pt idx="18">
                  <c:v>84.367000000000004</c:v>
                </c:pt>
                <c:pt idx="19">
                  <c:v>79.867999999999995</c:v>
                </c:pt>
                <c:pt idx="20">
                  <c:v>78.921999999999997</c:v>
                </c:pt>
                <c:pt idx="21">
                  <c:v>78.626000000000005</c:v>
                </c:pt>
                <c:pt idx="22">
                  <c:v>78.494</c:v>
                </c:pt>
                <c:pt idx="23">
                  <c:v>78.391999999999996</c:v>
                </c:pt>
                <c:pt idx="24">
                  <c:v>78.335999999999999</c:v>
                </c:pt>
                <c:pt idx="25">
                  <c:v>78.271000000000001</c:v>
                </c:pt>
                <c:pt idx="26">
                  <c:v>78.14</c:v>
                </c:pt>
                <c:pt idx="27">
                  <c:v>77.938000000000002</c:v>
                </c:pt>
                <c:pt idx="28">
                  <c:v>77.183999999999997</c:v>
                </c:pt>
                <c:pt idx="29">
                  <c:v>75.525999999999996</c:v>
                </c:pt>
                <c:pt idx="30">
                  <c:v>71.88</c:v>
                </c:pt>
                <c:pt idx="31">
                  <c:v>68.677000000000007</c:v>
                </c:pt>
                <c:pt idx="32">
                  <c:v>67.841999999999999</c:v>
                </c:pt>
                <c:pt idx="33">
                  <c:v>67.588999999999999</c:v>
                </c:pt>
                <c:pt idx="34">
                  <c:v>67.504000000000005</c:v>
                </c:pt>
                <c:pt idx="35">
                  <c:v>67.463999999999999</c:v>
                </c:pt>
                <c:pt idx="36">
                  <c:v>67.436999999999998</c:v>
                </c:pt>
                <c:pt idx="37">
                  <c:v>67.319999999999993</c:v>
                </c:pt>
                <c:pt idx="38">
                  <c:v>67.212999999999994</c:v>
                </c:pt>
                <c:pt idx="39">
                  <c:v>66.908000000000001</c:v>
                </c:pt>
                <c:pt idx="40">
                  <c:v>66.293999999999997</c:v>
                </c:pt>
                <c:pt idx="41">
                  <c:v>64.873000000000005</c:v>
                </c:pt>
                <c:pt idx="42">
                  <c:v>61.924999999999997</c:v>
                </c:pt>
                <c:pt idx="43">
                  <c:v>59.055999999999997</c:v>
                </c:pt>
                <c:pt idx="44">
                  <c:v>58.284999999999997</c:v>
                </c:pt>
                <c:pt idx="45">
                  <c:v>58.136000000000003</c:v>
                </c:pt>
                <c:pt idx="46">
                  <c:v>58.04</c:v>
                </c:pt>
                <c:pt idx="47">
                  <c:v>57.984000000000002</c:v>
                </c:pt>
                <c:pt idx="48">
                  <c:v>57.908999999999999</c:v>
                </c:pt>
                <c:pt idx="49">
                  <c:v>57.854999999999997</c:v>
                </c:pt>
                <c:pt idx="50">
                  <c:v>57.698999999999998</c:v>
                </c:pt>
                <c:pt idx="51">
                  <c:v>57.418999999999997</c:v>
                </c:pt>
                <c:pt idx="52">
                  <c:v>56.771999999999998</c:v>
                </c:pt>
                <c:pt idx="53">
                  <c:v>55.484999999999999</c:v>
                </c:pt>
                <c:pt idx="54">
                  <c:v>53.064999999999998</c:v>
                </c:pt>
                <c:pt idx="55">
                  <c:v>50.808</c:v>
                </c:pt>
                <c:pt idx="56">
                  <c:v>50.389000000000003</c:v>
                </c:pt>
                <c:pt idx="57">
                  <c:v>50.225999999999999</c:v>
                </c:pt>
                <c:pt idx="58">
                  <c:v>50.177</c:v>
                </c:pt>
                <c:pt idx="59">
                  <c:v>50.137999999999998</c:v>
                </c:pt>
                <c:pt idx="60">
                  <c:v>50.118000000000002</c:v>
                </c:pt>
                <c:pt idx="61">
                  <c:v>50.03</c:v>
                </c:pt>
                <c:pt idx="62">
                  <c:v>49.893000000000001</c:v>
                </c:pt>
                <c:pt idx="63">
                  <c:v>49.673000000000002</c:v>
                </c:pt>
                <c:pt idx="64">
                  <c:v>49.140999999999998</c:v>
                </c:pt>
                <c:pt idx="65">
                  <c:v>47.991</c:v>
                </c:pt>
                <c:pt idx="66">
                  <c:v>45.43</c:v>
                </c:pt>
                <c:pt idx="67">
                  <c:v>43.712000000000003</c:v>
                </c:pt>
                <c:pt idx="68">
                  <c:v>43.253999999999998</c:v>
                </c:pt>
                <c:pt idx="69">
                  <c:v>43.158999999999999</c:v>
                </c:pt>
                <c:pt idx="70">
                  <c:v>43.110999999999997</c:v>
                </c:pt>
                <c:pt idx="71">
                  <c:v>43.073999999999998</c:v>
                </c:pt>
                <c:pt idx="72">
                  <c:v>43.023000000000003</c:v>
                </c:pt>
                <c:pt idx="73">
                  <c:v>42.994999999999997</c:v>
                </c:pt>
                <c:pt idx="74">
                  <c:v>42.853999999999999</c:v>
                </c:pt>
                <c:pt idx="75">
                  <c:v>42.555</c:v>
                </c:pt>
                <c:pt idx="76">
                  <c:v>41.927</c:v>
                </c:pt>
                <c:pt idx="77">
                  <c:v>40.851999999999997</c:v>
                </c:pt>
                <c:pt idx="78">
                  <c:v>39.228000000000002</c:v>
                </c:pt>
                <c:pt idx="79">
                  <c:v>37.395000000000003</c:v>
                </c:pt>
                <c:pt idx="80">
                  <c:v>37.073</c:v>
                </c:pt>
                <c:pt idx="81">
                  <c:v>36.911000000000001</c:v>
                </c:pt>
                <c:pt idx="82">
                  <c:v>36.896000000000001</c:v>
                </c:pt>
                <c:pt idx="83">
                  <c:v>36.881</c:v>
                </c:pt>
                <c:pt idx="84">
                  <c:v>36.865000000000002</c:v>
                </c:pt>
                <c:pt idx="85">
                  <c:v>36.779000000000003</c:v>
                </c:pt>
                <c:pt idx="86">
                  <c:v>36.725999999999999</c:v>
                </c:pt>
                <c:pt idx="87">
                  <c:v>36.53</c:v>
                </c:pt>
                <c:pt idx="88">
                  <c:v>35.956000000000003</c:v>
                </c:pt>
                <c:pt idx="89">
                  <c:v>35.113</c:v>
                </c:pt>
                <c:pt idx="90">
                  <c:v>33.493000000000002</c:v>
                </c:pt>
                <c:pt idx="91">
                  <c:v>32.207999999999998</c:v>
                </c:pt>
                <c:pt idx="92">
                  <c:v>31.898</c:v>
                </c:pt>
                <c:pt idx="93">
                  <c:v>31.841999999999999</c:v>
                </c:pt>
                <c:pt idx="94">
                  <c:v>31.805</c:v>
                </c:pt>
                <c:pt idx="95">
                  <c:v>31.765999999999998</c:v>
                </c:pt>
                <c:pt idx="96">
                  <c:v>31.745999999999999</c:v>
                </c:pt>
                <c:pt idx="97">
                  <c:v>31.724</c:v>
                </c:pt>
                <c:pt idx="98">
                  <c:v>31.613</c:v>
                </c:pt>
                <c:pt idx="99">
                  <c:v>31.274999999999999</c:v>
                </c:pt>
                <c:pt idx="100">
                  <c:v>30.981999999999999</c:v>
                </c:pt>
                <c:pt idx="101">
                  <c:v>30.19</c:v>
                </c:pt>
                <c:pt idx="102">
                  <c:v>28.852</c:v>
                </c:pt>
                <c:pt idx="103">
                  <c:v>27.759</c:v>
                </c:pt>
                <c:pt idx="104">
                  <c:v>27.390999999999998</c:v>
                </c:pt>
                <c:pt idx="105">
                  <c:v>27.227</c:v>
                </c:pt>
                <c:pt idx="106">
                  <c:v>27.204000000000001</c:v>
                </c:pt>
                <c:pt idx="107">
                  <c:v>27.131</c:v>
                </c:pt>
                <c:pt idx="108">
                  <c:v>27.106000000000002</c:v>
                </c:pt>
                <c:pt idx="109">
                  <c:v>27.024999999999999</c:v>
                </c:pt>
                <c:pt idx="110">
                  <c:v>26.969000000000001</c:v>
                </c:pt>
                <c:pt idx="111">
                  <c:v>26.741</c:v>
                </c:pt>
                <c:pt idx="112">
                  <c:v>26.338999999999999</c:v>
                </c:pt>
                <c:pt idx="113">
                  <c:v>25.677</c:v>
                </c:pt>
                <c:pt idx="114">
                  <c:v>24.466000000000001</c:v>
                </c:pt>
                <c:pt idx="115">
                  <c:v>23.715</c:v>
                </c:pt>
                <c:pt idx="116">
                  <c:v>23.54</c:v>
                </c:pt>
                <c:pt idx="117">
                  <c:v>23.481999999999999</c:v>
                </c:pt>
                <c:pt idx="118">
                  <c:v>23.452000000000002</c:v>
                </c:pt>
                <c:pt idx="119">
                  <c:v>23.452000000000002</c:v>
                </c:pt>
                <c:pt idx="120">
                  <c:v>23.39</c:v>
                </c:pt>
                <c:pt idx="121">
                  <c:v>23.39</c:v>
                </c:pt>
                <c:pt idx="122">
                  <c:v>23.286000000000001</c:v>
                </c:pt>
                <c:pt idx="123">
                  <c:v>23.041</c:v>
                </c:pt>
                <c:pt idx="124">
                  <c:v>22.934999999999999</c:v>
                </c:pt>
                <c:pt idx="125">
                  <c:v>22.405999999999999</c:v>
                </c:pt>
                <c:pt idx="126">
                  <c:v>21.696999999999999</c:v>
                </c:pt>
                <c:pt idx="127">
                  <c:v>21.021999999999998</c:v>
                </c:pt>
                <c:pt idx="128">
                  <c:v>20.914999999999999</c:v>
                </c:pt>
                <c:pt idx="129">
                  <c:v>20.914999999999999</c:v>
                </c:pt>
                <c:pt idx="130">
                  <c:v>20.914999999999999</c:v>
                </c:pt>
                <c:pt idx="131">
                  <c:v>20.876999999999999</c:v>
                </c:pt>
                <c:pt idx="132">
                  <c:v>20.876999999999999</c:v>
                </c:pt>
                <c:pt idx="133">
                  <c:v>20.753</c:v>
                </c:pt>
                <c:pt idx="134">
                  <c:v>20.71</c:v>
                </c:pt>
                <c:pt idx="135">
                  <c:v>20.492000000000001</c:v>
                </c:pt>
                <c:pt idx="136">
                  <c:v>20.317</c:v>
                </c:pt>
                <c:pt idx="137">
                  <c:v>20.053000000000001</c:v>
                </c:pt>
                <c:pt idx="138">
                  <c:v>18.952000000000002</c:v>
                </c:pt>
                <c:pt idx="139">
                  <c:v>18.376999999999999</c:v>
                </c:pt>
                <c:pt idx="140">
                  <c:v>18.376999999999999</c:v>
                </c:pt>
                <c:pt idx="141">
                  <c:v>18.376999999999999</c:v>
                </c:pt>
                <c:pt idx="142">
                  <c:v>18.329000000000001</c:v>
                </c:pt>
                <c:pt idx="143">
                  <c:v>18.329000000000001</c:v>
                </c:pt>
                <c:pt idx="144">
                  <c:v>18.329000000000001</c:v>
                </c:pt>
                <c:pt idx="145">
                  <c:v>18.329000000000001</c:v>
                </c:pt>
                <c:pt idx="146">
                  <c:v>18.27</c:v>
                </c:pt>
                <c:pt idx="147">
                  <c:v>18.27</c:v>
                </c:pt>
                <c:pt idx="148">
                  <c:v>18.146999999999998</c:v>
                </c:pt>
                <c:pt idx="149">
                  <c:v>17.84</c:v>
                </c:pt>
                <c:pt idx="150">
                  <c:v>17.222000000000001</c:v>
                </c:pt>
                <c:pt idx="151">
                  <c:v>16.725999999999999</c:v>
                </c:pt>
                <c:pt idx="152">
                  <c:v>16.600999999999999</c:v>
                </c:pt>
                <c:pt idx="153">
                  <c:v>16.600999999999999</c:v>
                </c:pt>
                <c:pt idx="154">
                  <c:v>16.535</c:v>
                </c:pt>
                <c:pt idx="155">
                  <c:v>16.535</c:v>
                </c:pt>
                <c:pt idx="156">
                  <c:v>16.535</c:v>
                </c:pt>
                <c:pt idx="157">
                  <c:v>16.535</c:v>
                </c:pt>
                <c:pt idx="158">
                  <c:v>16.456</c:v>
                </c:pt>
                <c:pt idx="159">
                  <c:v>16.375</c:v>
                </c:pt>
                <c:pt idx="160">
                  <c:v>16.213000000000001</c:v>
                </c:pt>
                <c:pt idx="161">
                  <c:v>15.808</c:v>
                </c:pt>
                <c:pt idx="162">
                  <c:v>15.319000000000001</c:v>
                </c:pt>
                <c:pt idx="163">
                  <c:v>14.991</c:v>
                </c:pt>
                <c:pt idx="164">
                  <c:v>14.907999999999999</c:v>
                </c:pt>
                <c:pt idx="165">
                  <c:v>14.74</c:v>
                </c:pt>
                <c:pt idx="166">
                  <c:v>14.74</c:v>
                </c:pt>
                <c:pt idx="167">
                  <c:v>14.74</c:v>
                </c:pt>
                <c:pt idx="168">
                  <c:v>14.74</c:v>
                </c:pt>
                <c:pt idx="169">
                  <c:v>14.74</c:v>
                </c:pt>
                <c:pt idx="170">
                  <c:v>14.74</c:v>
                </c:pt>
                <c:pt idx="171">
                  <c:v>14.74</c:v>
                </c:pt>
                <c:pt idx="172">
                  <c:v>14.637</c:v>
                </c:pt>
                <c:pt idx="173">
                  <c:v>14.327999999999999</c:v>
                </c:pt>
                <c:pt idx="174">
                  <c:v>13.709</c:v>
                </c:pt>
                <c:pt idx="175">
                  <c:v>13.500999999999999</c:v>
                </c:pt>
                <c:pt idx="176">
                  <c:v>13.500999999999999</c:v>
                </c:pt>
                <c:pt idx="177">
                  <c:v>13.500999999999999</c:v>
                </c:pt>
                <c:pt idx="178">
                  <c:v>13.500999999999999</c:v>
                </c:pt>
                <c:pt idx="179">
                  <c:v>13.381</c:v>
                </c:pt>
                <c:pt idx="180">
                  <c:v>13.381</c:v>
                </c:pt>
                <c:pt idx="181">
                  <c:v>13.381</c:v>
                </c:pt>
                <c:pt idx="182">
                  <c:v>13.381</c:v>
                </c:pt>
                <c:pt idx="183">
                  <c:v>13.239000000000001</c:v>
                </c:pt>
                <c:pt idx="184">
                  <c:v>13.097</c:v>
                </c:pt>
                <c:pt idx="185">
                  <c:v>12.954000000000001</c:v>
                </c:pt>
                <c:pt idx="186">
                  <c:v>12.67</c:v>
                </c:pt>
                <c:pt idx="187">
                  <c:v>12.385</c:v>
                </c:pt>
                <c:pt idx="188">
                  <c:v>12.385</c:v>
                </c:pt>
                <c:pt idx="189">
                  <c:v>12.385</c:v>
                </c:pt>
                <c:pt idx="190">
                  <c:v>12.385</c:v>
                </c:pt>
                <c:pt idx="191">
                  <c:v>12.385</c:v>
                </c:pt>
                <c:pt idx="192">
                  <c:v>12.236000000000001</c:v>
                </c:pt>
                <c:pt idx="193">
                  <c:v>12.236000000000001</c:v>
                </c:pt>
                <c:pt idx="194">
                  <c:v>12.236000000000001</c:v>
                </c:pt>
                <c:pt idx="195">
                  <c:v>12.058</c:v>
                </c:pt>
                <c:pt idx="196">
                  <c:v>11.881</c:v>
                </c:pt>
                <c:pt idx="197">
                  <c:v>11.526</c:v>
                </c:pt>
                <c:pt idx="198">
                  <c:v>10.978</c:v>
                </c:pt>
                <c:pt idx="199">
                  <c:v>10.246</c:v>
                </c:pt>
                <c:pt idx="200">
                  <c:v>10.246</c:v>
                </c:pt>
                <c:pt idx="201">
                  <c:v>10.246</c:v>
                </c:pt>
                <c:pt idx="202">
                  <c:v>10.246</c:v>
                </c:pt>
                <c:pt idx="203">
                  <c:v>10.246</c:v>
                </c:pt>
                <c:pt idx="204">
                  <c:v>10.246</c:v>
                </c:pt>
                <c:pt idx="205">
                  <c:v>10.246</c:v>
                </c:pt>
                <c:pt idx="206">
                  <c:v>10.246</c:v>
                </c:pt>
                <c:pt idx="207">
                  <c:v>10.023</c:v>
                </c:pt>
                <c:pt idx="208">
                  <c:v>10.023</c:v>
                </c:pt>
                <c:pt idx="209">
                  <c:v>10.023</c:v>
                </c:pt>
                <c:pt idx="210">
                  <c:v>9.5670000000000002</c:v>
                </c:pt>
                <c:pt idx="211">
                  <c:v>9.34</c:v>
                </c:pt>
                <c:pt idx="212">
                  <c:v>8.8729999999999993</c:v>
                </c:pt>
                <c:pt idx="213">
                  <c:v>8.8729999999999993</c:v>
                </c:pt>
                <c:pt idx="214">
                  <c:v>8.8729999999999993</c:v>
                </c:pt>
                <c:pt idx="215">
                  <c:v>8.8729999999999993</c:v>
                </c:pt>
                <c:pt idx="216">
                  <c:v>8.8729999999999993</c:v>
                </c:pt>
                <c:pt idx="217">
                  <c:v>8.8729999999999993</c:v>
                </c:pt>
                <c:pt idx="218">
                  <c:v>8.6039999999999992</c:v>
                </c:pt>
                <c:pt idx="219">
                  <c:v>8.6039999999999992</c:v>
                </c:pt>
                <c:pt idx="220">
                  <c:v>8.6039999999999992</c:v>
                </c:pt>
                <c:pt idx="221">
                  <c:v>8.6039999999999992</c:v>
                </c:pt>
                <c:pt idx="222">
                  <c:v>8.6039999999999992</c:v>
                </c:pt>
                <c:pt idx="223">
                  <c:v>8.3350000000000009</c:v>
                </c:pt>
                <c:pt idx="224">
                  <c:v>8.3350000000000009</c:v>
                </c:pt>
                <c:pt idx="225">
                  <c:v>8.3350000000000009</c:v>
                </c:pt>
                <c:pt idx="226">
                  <c:v>8.3350000000000009</c:v>
                </c:pt>
                <c:pt idx="227">
                  <c:v>8.3350000000000009</c:v>
                </c:pt>
                <c:pt idx="228">
                  <c:v>8.3350000000000009</c:v>
                </c:pt>
                <c:pt idx="229">
                  <c:v>8.3350000000000009</c:v>
                </c:pt>
                <c:pt idx="230">
                  <c:v>8.3350000000000009</c:v>
                </c:pt>
                <c:pt idx="231">
                  <c:v>8.3350000000000009</c:v>
                </c:pt>
                <c:pt idx="232">
                  <c:v>8.3350000000000009</c:v>
                </c:pt>
                <c:pt idx="233">
                  <c:v>8.3350000000000009</c:v>
                </c:pt>
                <c:pt idx="234">
                  <c:v>8.3350000000000009</c:v>
                </c:pt>
                <c:pt idx="235">
                  <c:v>7.9720000000000004</c:v>
                </c:pt>
                <c:pt idx="236">
                  <c:v>7.9720000000000004</c:v>
                </c:pt>
                <c:pt idx="237">
                  <c:v>7.9720000000000004</c:v>
                </c:pt>
                <c:pt idx="238">
                  <c:v>7.9720000000000004</c:v>
                </c:pt>
                <c:pt idx="239">
                  <c:v>7.9720000000000004</c:v>
                </c:pt>
                <c:pt idx="240">
                  <c:v>7.9720000000000004</c:v>
                </c:pt>
              </c:numCache>
            </c:numRef>
          </c:yVal>
          <c:smooth val="0"/>
          <c:extLst>
            <c:ext xmlns:c16="http://schemas.microsoft.com/office/drawing/2014/chart" uri="{C3380CC4-5D6E-409C-BE32-E72D297353CC}">
              <c16:uniqueId val="{00000000-7DF5-47F6-90BE-A30BC8753AF8}"/>
            </c:ext>
          </c:extLst>
        </c:ser>
        <c:dLbls>
          <c:showLegendKey val="0"/>
          <c:showVal val="0"/>
          <c:showCatName val="0"/>
          <c:showSerName val="0"/>
          <c:showPercent val="0"/>
          <c:showBubbleSize val="0"/>
        </c:dLbls>
        <c:axId val="651846960"/>
        <c:axId val="654642176"/>
      </c:scatterChart>
      <c:valAx>
        <c:axId val="651846960"/>
        <c:scaling>
          <c:orientation val="minMax"/>
          <c:max val="1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2176"/>
        <c:crosses val="autoZero"/>
        <c:crossBetween val="midCat"/>
        <c:majorUnit val="1"/>
      </c:valAx>
      <c:valAx>
        <c:axId val="6546421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184696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46668873249250931"/>
          <c:y val="4.8754339175345017E-2"/>
          <c:w val="0.49643811116531067"/>
          <c:h val="0.12755609177885022"/>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Primary (N=23,687)</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99.992000000000004</c:v>
                </c:pt>
                <c:pt idx="2">
                  <c:v>99.962000000000003</c:v>
                </c:pt>
                <c:pt idx="3">
                  <c:v>99.831000000000003</c:v>
                </c:pt>
                <c:pt idx="4">
                  <c:v>99.569000000000003</c:v>
                </c:pt>
                <c:pt idx="5">
                  <c:v>99.069000000000003</c:v>
                </c:pt>
                <c:pt idx="6">
                  <c:v>95.912000000000006</c:v>
                </c:pt>
                <c:pt idx="7">
                  <c:v>91.694000000000003</c:v>
                </c:pt>
                <c:pt idx="8">
                  <c:v>91.201999999999998</c:v>
                </c:pt>
                <c:pt idx="9">
                  <c:v>91.061000000000007</c:v>
                </c:pt>
                <c:pt idx="10">
                  <c:v>91.039000000000001</c:v>
                </c:pt>
                <c:pt idx="11">
                  <c:v>91.007000000000005</c:v>
                </c:pt>
                <c:pt idx="12">
                  <c:v>90.974999999999994</c:v>
                </c:pt>
                <c:pt idx="13">
                  <c:v>90.911000000000001</c:v>
                </c:pt>
                <c:pt idx="14">
                  <c:v>90.864000000000004</c:v>
                </c:pt>
                <c:pt idx="15">
                  <c:v>90.718000000000004</c:v>
                </c:pt>
                <c:pt idx="16">
                  <c:v>90.135000000000005</c:v>
                </c:pt>
                <c:pt idx="17">
                  <c:v>88.834999999999994</c:v>
                </c:pt>
                <c:pt idx="18">
                  <c:v>84.644000000000005</c:v>
                </c:pt>
                <c:pt idx="19">
                  <c:v>80.188999999999993</c:v>
                </c:pt>
                <c:pt idx="20">
                  <c:v>79.244</c:v>
                </c:pt>
                <c:pt idx="21">
                  <c:v>78.963999999999999</c:v>
                </c:pt>
                <c:pt idx="22">
                  <c:v>78.838999999999999</c:v>
                </c:pt>
                <c:pt idx="23">
                  <c:v>78.733999999999995</c:v>
                </c:pt>
                <c:pt idx="24">
                  <c:v>78.677000000000007</c:v>
                </c:pt>
                <c:pt idx="25">
                  <c:v>78.608999999999995</c:v>
                </c:pt>
                <c:pt idx="26">
                  <c:v>78.474000000000004</c:v>
                </c:pt>
                <c:pt idx="27">
                  <c:v>78.278999999999996</c:v>
                </c:pt>
                <c:pt idx="28">
                  <c:v>77.533000000000001</c:v>
                </c:pt>
                <c:pt idx="29">
                  <c:v>75.894000000000005</c:v>
                </c:pt>
                <c:pt idx="30">
                  <c:v>72.295000000000002</c:v>
                </c:pt>
                <c:pt idx="31">
                  <c:v>69.081000000000003</c:v>
                </c:pt>
                <c:pt idx="32">
                  <c:v>68.239000000000004</c:v>
                </c:pt>
                <c:pt idx="33">
                  <c:v>67.978999999999999</c:v>
                </c:pt>
                <c:pt idx="34">
                  <c:v>67.897999999999996</c:v>
                </c:pt>
                <c:pt idx="35">
                  <c:v>67.863</c:v>
                </c:pt>
                <c:pt idx="36">
                  <c:v>67.834999999999994</c:v>
                </c:pt>
                <c:pt idx="37">
                  <c:v>67.721999999999994</c:v>
                </c:pt>
                <c:pt idx="38">
                  <c:v>67.62</c:v>
                </c:pt>
                <c:pt idx="39">
                  <c:v>67.305000000000007</c:v>
                </c:pt>
                <c:pt idx="40">
                  <c:v>66.695999999999998</c:v>
                </c:pt>
                <c:pt idx="41">
                  <c:v>65.254000000000005</c:v>
                </c:pt>
                <c:pt idx="42">
                  <c:v>62.34</c:v>
                </c:pt>
                <c:pt idx="43">
                  <c:v>59.46</c:v>
                </c:pt>
                <c:pt idx="44">
                  <c:v>58.689</c:v>
                </c:pt>
                <c:pt idx="45">
                  <c:v>58.534999999999997</c:v>
                </c:pt>
                <c:pt idx="46">
                  <c:v>58.445</c:v>
                </c:pt>
                <c:pt idx="47">
                  <c:v>58.387</c:v>
                </c:pt>
                <c:pt idx="48">
                  <c:v>58.308999999999997</c:v>
                </c:pt>
                <c:pt idx="49">
                  <c:v>58.262999999999998</c:v>
                </c:pt>
                <c:pt idx="50">
                  <c:v>58.101999999999997</c:v>
                </c:pt>
                <c:pt idx="51">
                  <c:v>57.813000000000002</c:v>
                </c:pt>
                <c:pt idx="52">
                  <c:v>57.165999999999997</c:v>
                </c:pt>
                <c:pt idx="53">
                  <c:v>55.857999999999997</c:v>
                </c:pt>
                <c:pt idx="54">
                  <c:v>53.441000000000003</c:v>
                </c:pt>
                <c:pt idx="55">
                  <c:v>51.152000000000001</c:v>
                </c:pt>
                <c:pt idx="56">
                  <c:v>50.74</c:v>
                </c:pt>
                <c:pt idx="57">
                  <c:v>50.572000000000003</c:v>
                </c:pt>
                <c:pt idx="58">
                  <c:v>50.531999999999996</c:v>
                </c:pt>
                <c:pt idx="59">
                  <c:v>50.491</c:v>
                </c:pt>
                <c:pt idx="60">
                  <c:v>50.470999999999997</c:v>
                </c:pt>
                <c:pt idx="61">
                  <c:v>50.38</c:v>
                </c:pt>
                <c:pt idx="62">
                  <c:v>50.238999999999997</c:v>
                </c:pt>
                <c:pt idx="63">
                  <c:v>50.024999999999999</c:v>
                </c:pt>
                <c:pt idx="64">
                  <c:v>49.476999999999997</c:v>
                </c:pt>
                <c:pt idx="65">
                  <c:v>48.295000000000002</c:v>
                </c:pt>
                <c:pt idx="66">
                  <c:v>45.731000000000002</c:v>
                </c:pt>
                <c:pt idx="67">
                  <c:v>44.023000000000003</c:v>
                </c:pt>
                <c:pt idx="68">
                  <c:v>43.551000000000002</c:v>
                </c:pt>
                <c:pt idx="69">
                  <c:v>43.453000000000003</c:v>
                </c:pt>
                <c:pt idx="70">
                  <c:v>43.404000000000003</c:v>
                </c:pt>
                <c:pt idx="71">
                  <c:v>43.366</c:v>
                </c:pt>
                <c:pt idx="72">
                  <c:v>43.314</c:v>
                </c:pt>
                <c:pt idx="73">
                  <c:v>43.286000000000001</c:v>
                </c:pt>
                <c:pt idx="74">
                  <c:v>43.140999999999998</c:v>
                </c:pt>
                <c:pt idx="75">
                  <c:v>42.848999999999997</c:v>
                </c:pt>
                <c:pt idx="76">
                  <c:v>42.204999999999998</c:v>
                </c:pt>
                <c:pt idx="77">
                  <c:v>41.101999999999997</c:v>
                </c:pt>
                <c:pt idx="78">
                  <c:v>39.524999999999999</c:v>
                </c:pt>
                <c:pt idx="79">
                  <c:v>37.673999999999999</c:v>
                </c:pt>
                <c:pt idx="80">
                  <c:v>37.375</c:v>
                </c:pt>
                <c:pt idx="81">
                  <c:v>37.207999999999998</c:v>
                </c:pt>
                <c:pt idx="82">
                  <c:v>37.192999999999998</c:v>
                </c:pt>
                <c:pt idx="83">
                  <c:v>37.177</c:v>
                </c:pt>
                <c:pt idx="84">
                  <c:v>37.161000000000001</c:v>
                </c:pt>
                <c:pt idx="85">
                  <c:v>37.072000000000003</c:v>
                </c:pt>
                <c:pt idx="86">
                  <c:v>37.018000000000001</c:v>
                </c:pt>
                <c:pt idx="87">
                  <c:v>36.817</c:v>
                </c:pt>
                <c:pt idx="88">
                  <c:v>36.247999999999998</c:v>
                </c:pt>
                <c:pt idx="89">
                  <c:v>35.383000000000003</c:v>
                </c:pt>
                <c:pt idx="90">
                  <c:v>33.758000000000003</c:v>
                </c:pt>
                <c:pt idx="91">
                  <c:v>32.478000000000002</c:v>
                </c:pt>
                <c:pt idx="92">
                  <c:v>32.177999999999997</c:v>
                </c:pt>
                <c:pt idx="93">
                  <c:v>32.14</c:v>
                </c:pt>
                <c:pt idx="94">
                  <c:v>32.100999999999999</c:v>
                </c:pt>
                <c:pt idx="95">
                  <c:v>32.061999999999998</c:v>
                </c:pt>
                <c:pt idx="96">
                  <c:v>32.040999999999997</c:v>
                </c:pt>
                <c:pt idx="97">
                  <c:v>32.018999999999998</c:v>
                </c:pt>
                <c:pt idx="98">
                  <c:v>31.905000000000001</c:v>
                </c:pt>
                <c:pt idx="99">
                  <c:v>31.558</c:v>
                </c:pt>
                <c:pt idx="100">
                  <c:v>31.28</c:v>
                </c:pt>
                <c:pt idx="101">
                  <c:v>30.466000000000001</c:v>
                </c:pt>
                <c:pt idx="102">
                  <c:v>29.138999999999999</c:v>
                </c:pt>
                <c:pt idx="103">
                  <c:v>28.04</c:v>
                </c:pt>
                <c:pt idx="104">
                  <c:v>27.661999999999999</c:v>
                </c:pt>
                <c:pt idx="105">
                  <c:v>27.494</c:v>
                </c:pt>
                <c:pt idx="106">
                  <c:v>27.47</c:v>
                </c:pt>
                <c:pt idx="107">
                  <c:v>27.395</c:v>
                </c:pt>
                <c:pt idx="108">
                  <c:v>27.37</c:v>
                </c:pt>
                <c:pt idx="109">
                  <c:v>27.286000000000001</c:v>
                </c:pt>
                <c:pt idx="110">
                  <c:v>27.228999999999999</c:v>
                </c:pt>
                <c:pt idx="111">
                  <c:v>26.994</c:v>
                </c:pt>
                <c:pt idx="112">
                  <c:v>26.581</c:v>
                </c:pt>
                <c:pt idx="113">
                  <c:v>25.93</c:v>
                </c:pt>
                <c:pt idx="114">
                  <c:v>24.713999999999999</c:v>
                </c:pt>
                <c:pt idx="115">
                  <c:v>23.940999999999999</c:v>
                </c:pt>
                <c:pt idx="116">
                  <c:v>23.762</c:v>
                </c:pt>
                <c:pt idx="117">
                  <c:v>23.702000000000002</c:v>
                </c:pt>
                <c:pt idx="118">
                  <c:v>23.670999999999999</c:v>
                </c:pt>
                <c:pt idx="119">
                  <c:v>23.670999999999999</c:v>
                </c:pt>
                <c:pt idx="120">
                  <c:v>23.608000000000001</c:v>
                </c:pt>
                <c:pt idx="121">
                  <c:v>23.608000000000001</c:v>
                </c:pt>
                <c:pt idx="122">
                  <c:v>23.501000000000001</c:v>
                </c:pt>
                <c:pt idx="123">
                  <c:v>23.283999999999999</c:v>
                </c:pt>
                <c:pt idx="124">
                  <c:v>23.212</c:v>
                </c:pt>
                <c:pt idx="125">
                  <c:v>22.704999999999998</c:v>
                </c:pt>
                <c:pt idx="126">
                  <c:v>21.975999999999999</c:v>
                </c:pt>
                <c:pt idx="127">
                  <c:v>21.282</c:v>
                </c:pt>
                <c:pt idx="128">
                  <c:v>21.172000000000001</c:v>
                </c:pt>
                <c:pt idx="129">
                  <c:v>21.172000000000001</c:v>
                </c:pt>
                <c:pt idx="130">
                  <c:v>21.172000000000001</c:v>
                </c:pt>
                <c:pt idx="131">
                  <c:v>21.132000000000001</c:v>
                </c:pt>
                <c:pt idx="132">
                  <c:v>21.132000000000001</c:v>
                </c:pt>
                <c:pt idx="133">
                  <c:v>21.047999999999998</c:v>
                </c:pt>
                <c:pt idx="134">
                  <c:v>21.004000000000001</c:v>
                </c:pt>
                <c:pt idx="135">
                  <c:v>20.779</c:v>
                </c:pt>
                <c:pt idx="136">
                  <c:v>20.597999999999999</c:v>
                </c:pt>
                <c:pt idx="137">
                  <c:v>20.370999999999999</c:v>
                </c:pt>
                <c:pt idx="138">
                  <c:v>19.236000000000001</c:v>
                </c:pt>
                <c:pt idx="139">
                  <c:v>18.687999999999999</c:v>
                </c:pt>
                <c:pt idx="140">
                  <c:v>18.687999999999999</c:v>
                </c:pt>
                <c:pt idx="141">
                  <c:v>18.687999999999999</c:v>
                </c:pt>
                <c:pt idx="142">
                  <c:v>18.638999999999999</c:v>
                </c:pt>
                <c:pt idx="143">
                  <c:v>18.638999999999999</c:v>
                </c:pt>
                <c:pt idx="144">
                  <c:v>18.638999999999999</c:v>
                </c:pt>
                <c:pt idx="145">
                  <c:v>18.638999999999999</c:v>
                </c:pt>
                <c:pt idx="146">
                  <c:v>18.577000000000002</c:v>
                </c:pt>
                <c:pt idx="147">
                  <c:v>18.577000000000002</c:v>
                </c:pt>
                <c:pt idx="148">
                  <c:v>18.452000000000002</c:v>
                </c:pt>
                <c:pt idx="149">
                  <c:v>18.135999999999999</c:v>
                </c:pt>
                <c:pt idx="150">
                  <c:v>17.501000000000001</c:v>
                </c:pt>
                <c:pt idx="151">
                  <c:v>16.992000000000001</c:v>
                </c:pt>
                <c:pt idx="152">
                  <c:v>16.863</c:v>
                </c:pt>
                <c:pt idx="153">
                  <c:v>16.863</c:v>
                </c:pt>
                <c:pt idx="154">
                  <c:v>16.795999999999999</c:v>
                </c:pt>
                <c:pt idx="155">
                  <c:v>16.795999999999999</c:v>
                </c:pt>
                <c:pt idx="156">
                  <c:v>16.795999999999999</c:v>
                </c:pt>
                <c:pt idx="157">
                  <c:v>16.795999999999999</c:v>
                </c:pt>
                <c:pt idx="158">
                  <c:v>16.713999999999999</c:v>
                </c:pt>
                <c:pt idx="159">
                  <c:v>16.632000000000001</c:v>
                </c:pt>
                <c:pt idx="160">
                  <c:v>16.465</c:v>
                </c:pt>
                <c:pt idx="161">
                  <c:v>16.05</c:v>
                </c:pt>
                <c:pt idx="162">
                  <c:v>15.632</c:v>
                </c:pt>
                <c:pt idx="163">
                  <c:v>15.295</c:v>
                </c:pt>
                <c:pt idx="164">
                  <c:v>15.21</c:v>
                </c:pt>
                <c:pt idx="165">
                  <c:v>15.037000000000001</c:v>
                </c:pt>
                <c:pt idx="166">
                  <c:v>15.037000000000001</c:v>
                </c:pt>
                <c:pt idx="167">
                  <c:v>15.037000000000001</c:v>
                </c:pt>
                <c:pt idx="168">
                  <c:v>15.037000000000001</c:v>
                </c:pt>
                <c:pt idx="169">
                  <c:v>15.037000000000001</c:v>
                </c:pt>
                <c:pt idx="170">
                  <c:v>15.037000000000001</c:v>
                </c:pt>
                <c:pt idx="171">
                  <c:v>15.037000000000001</c:v>
                </c:pt>
                <c:pt idx="172">
                  <c:v>14.932</c:v>
                </c:pt>
                <c:pt idx="173">
                  <c:v>14.614000000000001</c:v>
                </c:pt>
                <c:pt idx="174">
                  <c:v>13.978999999999999</c:v>
                </c:pt>
                <c:pt idx="175">
                  <c:v>13.765000000000001</c:v>
                </c:pt>
                <c:pt idx="176">
                  <c:v>13.765000000000001</c:v>
                </c:pt>
                <c:pt idx="177">
                  <c:v>13.765000000000001</c:v>
                </c:pt>
                <c:pt idx="178">
                  <c:v>13.765000000000001</c:v>
                </c:pt>
                <c:pt idx="179">
                  <c:v>13.641999999999999</c:v>
                </c:pt>
                <c:pt idx="180">
                  <c:v>13.641999999999999</c:v>
                </c:pt>
                <c:pt idx="181">
                  <c:v>13.641999999999999</c:v>
                </c:pt>
                <c:pt idx="182">
                  <c:v>13.641999999999999</c:v>
                </c:pt>
                <c:pt idx="183">
                  <c:v>13.494999999999999</c:v>
                </c:pt>
                <c:pt idx="184">
                  <c:v>13.348000000000001</c:v>
                </c:pt>
                <c:pt idx="185">
                  <c:v>13.202</c:v>
                </c:pt>
                <c:pt idx="186">
                  <c:v>12.907999999999999</c:v>
                </c:pt>
                <c:pt idx="187">
                  <c:v>12.615</c:v>
                </c:pt>
                <c:pt idx="188">
                  <c:v>12.615</c:v>
                </c:pt>
                <c:pt idx="189">
                  <c:v>12.615</c:v>
                </c:pt>
                <c:pt idx="190">
                  <c:v>12.615</c:v>
                </c:pt>
                <c:pt idx="191">
                  <c:v>12.615</c:v>
                </c:pt>
                <c:pt idx="192">
                  <c:v>12.461</c:v>
                </c:pt>
                <c:pt idx="193">
                  <c:v>12.461</c:v>
                </c:pt>
                <c:pt idx="194">
                  <c:v>12.461</c:v>
                </c:pt>
                <c:pt idx="195">
                  <c:v>12.278</c:v>
                </c:pt>
                <c:pt idx="196">
                  <c:v>12.095000000000001</c:v>
                </c:pt>
                <c:pt idx="197">
                  <c:v>11.728</c:v>
                </c:pt>
                <c:pt idx="198">
                  <c:v>11.161</c:v>
                </c:pt>
                <c:pt idx="199">
                  <c:v>10.404</c:v>
                </c:pt>
                <c:pt idx="200">
                  <c:v>10.404</c:v>
                </c:pt>
                <c:pt idx="201">
                  <c:v>10.404</c:v>
                </c:pt>
                <c:pt idx="202">
                  <c:v>10.404</c:v>
                </c:pt>
                <c:pt idx="203">
                  <c:v>10.404</c:v>
                </c:pt>
                <c:pt idx="204">
                  <c:v>10.404</c:v>
                </c:pt>
                <c:pt idx="205">
                  <c:v>10.404</c:v>
                </c:pt>
                <c:pt idx="206">
                  <c:v>10.404</c:v>
                </c:pt>
                <c:pt idx="207">
                  <c:v>10.173</c:v>
                </c:pt>
                <c:pt idx="208">
                  <c:v>10.173</c:v>
                </c:pt>
                <c:pt idx="209">
                  <c:v>10.173</c:v>
                </c:pt>
                <c:pt idx="210">
                  <c:v>9.6999999999999993</c:v>
                </c:pt>
                <c:pt idx="211">
                  <c:v>9.4629999999999992</c:v>
                </c:pt>
                <c:pt idx="212">
                  <c:v>9.2200000000000006</c:v>
                </c:pt>
                <c:pt idx="213">
                  <c:v>9.2200000000000006</c:v>
                </c:pt>
                <c:pt idx="214">
                  <c:v>9.2200000000000006</c:v>
                </c:pt>
                <c:pt idx="215">
                  <c:v>9.2200000000000006</c:v>
                </c:pt>
                <c:pt idx="216">
                  <c:v>9.2200000000000006</c:v>
                </c:pt>
                <c:pt idx="217">
                  <c:v>9.2200000000000006</c:v>
                </c:pt>
                <c:pt idx="218">
                  <c:v>8.9410000000000007</c:v>
                </c:pt>
                <c:pt idx="219">
                  <c:v>8.9410000000000007</c:v>
                </c:pt>
                <c:pt idx="220">
                  <c:v>8.9410000000000007</c:v>
                </c:pt>
                <c:pt idx="221">
                  <c:v>8.9410000000000007</c:v>
                </c:pt>
                <c:pt idx="222">
                  <c:v>8.9410000000000007</c:v>
                </c:pt>
                <c:pt idx="223">
                  <c:v>8.6620000000000008</c:v>
                </c:pt>
                <c:pt idx="224">
                  <c:v>8.6620000000000008</c:v>
                </c:pt>
                <c:pt idx="225">
                  <c:v>8.6620000000000008</c:v>
                </c:pt>
                <c:pt idx="226">
                  <c:v>8.6620000000000008</c:v>
                </c:pt>
                <c:pt idx="227">
                  <c:v>8.6620000000000008</c:v>
                </c:pt>
                <c:pt idx="228">
                  <c:v>8.6620000000000008</c:v>
                </c:pt>
                <c:pt idx="229">
                  <c:v>8.6620000000000008</c:v>
                </c:pt>
                <c:pt idx="230">
                  <c:v>8.6620000000000008</c:v>
                </c:pt>
                <c:pt idx="231">
                  <c:v>8.6620000000000008</c:v>
                </c:pt>
                <c:pt idx="232">
                  <c:v>8.6620000000000008</c:v>
                </c:pt>
                <c:pt idx="233">
                  <c:v>8.6620000000000008</c:v>
                </c:pt>
                <c:pt idx="234">
                  <c:v>8.6620000000000008</c:v>
                </c:pt>
                <c:pt idx="235">
                  <c:v>8.2850000000000001</c:v>
                </c:pt>
                <c:pt idx="236">
                  <c:v>8.2850000000000001</c:v>
                </c:pt>
                <c:pt idx="237">
                  <c:v>8.2850000000000001</c:v>
                </c:pt>
                <c:pt idx="238">
                  <c:v>8.2850000000000001</c:v>
                </c:pt>
                <c:pt idx="239">
                  <c:v>8.2850000000000001</c:v>
                </c:pt>
                <c:pt idx="240">
                  <c:v>8.2850000000000001</c:v>
                </c:pt>
              </c:numCache>
            </c:numRef>
          </c:yVal>
          <c:smooth val="0"/>
          <c:extLst>
            <c:ext xmlns:c16="http://schemas.microsoft.com/office/drawing/2014/chart" uri="{C3380CC4-5D6E-409C-BE32-E72D297353CC}">
              <c16:uniqueId val="{00000000-0DAF-4FF2-A34D-11410828340C}"/>
            </c:ext>
          </c:extLst>
        </c:ser>
        <c:ser>
          <c:idx val="1"/>
          <c:order val="1"/>
          <c:tx>
            <c:strRef>
              <c:f>Sheet1!$C$1</c:f>
              <c:strCache>
                <c:ptCount val="1"/>
                <c:pt idx="0">
                  <c:v>First Retransplant (N=818)</c:v>
                </c:pt>
              </c:strCache>
            </c:strRef>
          </c:tx>
          <c:spPr>
            <a:ln w="41275">
              <a:solidFill>
                <a:srgbClr val="FF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99.878</c:v>
                </c:pt>
                <c:pt idx="3">
                  <c:v>99.266000000000005</c:v>
                </c:pt>
                <c:pt idx="4">
                  <c:v>98.158000000000001</c:v>
                </c:pt>
                <c:pt idx="5">
                  <c:v>96.787999999999997</c:v>
                </c:pt>
                <c:pt idx="6">
                  <c:v>90.494</c:v>
                </c:pt>
                <c:pt idx="7">
                  <c:v>84.667000000000002</c:v>
                </c:pt>
                <c:pt idx="8">
                  <c:v>84.281000000000006</c:v>
                </c:pt>
                <c:pt idx="9">
                  <c:v>84.022999999999996</c:v>
                </c:pt>
                <c:pt idx="10">
                  <c:v>83.762</c:v>
                </c:pt>
                <c:pt idx="11">
                  <c:v>83.762</c:v>
                </c:pt>
                <c:pt idx="12">
                  <c:v>83.626000000000005</c:v>
                </c:pt>
                <c:pt idx="13">
                  <c:v>83.626000000000005</c:v>
                </c:pt>
                <c:pt idx="14">
                  <c:v>83.626000000000005</c:v>
                </c:pt>
                <c:pt idx="15">
                  <c:v>83.302999999999997</c:v>
                </c:pt>
                <c:pt idx="16">
                  <c:v>82.322999999999993</c:v>
                </c:pt>
                <c:pt idx="17">
                  <c:v>80.022000000000006</c:v>
                </c:pt>
                <c:pt idx="18">
                  <c:v>76.400000000000006</c:v>
                </c:pt>
                <c:pt idx="19">
                  <c:v>70.611000000000004</c:v>
                </c:pt>
                <c:pt idx="20">
                  <c:v>69.606999999999999</c:v>
                </c:pt>
                <c:pt idx="21">
                  <c:v>68.759</c:v>
                </c:pt>
                <c:pt idx="22">
                  <c:v>68.417000000000002</c:v>
                </c:pt>
                <c:pt idx="23">
                  <c:v>68.417000000000002</c:v>
                </c:pt>
                <c:pt idx="24">
                  <c:v>68.417000000000002</c:v>
                </c:pt>
                <c:pt idx="25">
                  <c:v>68.417000000000002</c:v>
                </c:pt>
                <c:pt idx="26">
                  <c:v>68.417000000000002</c:v>
                </c:pt>
                <c:pt idx="27">
                  <c:v>68.003</c:v>
                </c:pt>
                <c:pt idx="28">
                  <c:v>66.962999999999994</c:v>
                </c:pt>
                <c:pt idx="29">
                  <c:v>64.66</c:v>
                </c:pt>
                <c:pt idx="30">
                  <c:v>59.411999999999999</c:v>
                </c:pt>
                <c:pt idx="31">
                  <c:v>56.462000000000003</c:v>
                </c:pt>
                <c:pt idx="32">
                  <c:v>55.822000000000003</c:v>
                </c:pt>
                <c:pt idx="33">
                  <c:v>55.822000000000003</c:v>
                </c:pt>
                <c:pt idx="34">
                  <c:v>55.606999999999999</c:v>
                </c:pt>
                <c:pt idx="35">
                  <c:v>55.39</c:v>
                </c:pt>
                <c:pt idx="36">
                  <c:v>55.39</c:v>
                </c:pt>
                <c:pt idx="37">
                  <c:v>55.137999999999998</c:v>
                </c:pt>
                <c:pt idx="38">
                  <c:v>54.881</c:v>
                </c:pt>
                <c:pt idx="39">
                  <c:v>54.881</c:v>
                </c:pt>
                <c:pt idx="40">
                  <c:v>54.097000000000001</c:v>
                </c:pt>
                <c:pt idx="41">
                  <c:v>53.313000000000002</c:v>
                </c:pt>
                <c:pt idx="42">
                  <c:v>49.131</c:v>
                </c:pt>
                <c:pt idx="43">
                  <c:v>46.777999999999999</c:v>
                </c:pt>
                <c:pt idx="44">
                  <c:v>45.978999999999999</c:v>
                </c:pt>
                <c:pt idx="45">
                  <c:v>45.978999999999999</c:v>
                </c:pt>
                <c:pt idx="46">
                  <c:v>45.71</c:v>
                </c:pt>
                <c:pt idx="47">
                  <c:v>45.71</c:v>
                </c:pt>
                <c:pt idx="48">
                  <c:v>45.71</c:v>
                </c:pt>
                <c:pt idx="49">
                  <c:v>45.408999999999999</c:v>
                </c:pt>
                <c:pt idx="50">
                  <c:v>45.408999999999999</c:v>
                </c:pt>
                <c:pt idx="51">
                  <c:v>45.408999999999999</c:v>
                </c:pt>
                <c:pt idx="52">
                  <c:v>44.76</c:v>
                </c:pt>
                <c:pt idx="53">
                  <c:v>44.436</c:v>
                </c:pt>
                <c:pt idx="54">
                  <c:v>41.841000000000001</c:v>
                </c:pt>
                <c:pt idx="55">
                  <c:v>40.543999999999997</c:v>
                </c:pt>
                <c:pt idx="56">
                  <c:v>39.89</c:v>
                </c:pt>
                <c:pt idx="57">
                  <c:v>39.89</c:v>
                </c:pt>
                <c:pt idx="58">
                  <c:v>39.545999999999999</c:v>
                </c:pt>
                <c:pt idx="59">
                  <c:v>39.545999999999999</c:v>
                </c:pt>
                <c:pt idx="60">
                  <c:v>39.545999999999999</c:v>
                </c:pt>
                <c:pt idx="61">
                  <c:v>39.545999999999999</c:v>
                </c:pt>
                <c:pt idx="62">
                  <c:v>39.545999999999999</c:v>
                </c:pt>
                <c:pt idx="63">
                  <c:v>39.112000000000002</c:v>
                </c:pt>
                <c:pt idx="64">
                  <c:v>39.112000000000002</c:v>
                </c:pt>
                <c:pt idx="65">
                  <c:v>39.112000000000002</c:v>
                </c:pt>
                <c:pt idx="66">
                  <c:v>36.503999999999998</c:v>
                </c:pt>
                <c:pt idx="67">
                  <c:v>34.331000000000003</c:v>
                </c:pt>
                <c:pt idx="68">
                  <c:v>34.331000000000003</c:v>
                </c:pt>
                <c:pt idx="69">
                  <c:v>34.331000000000003</c:v>
                </c:pt>
                <c:pt idx="70">
                  <c:v>34.331000000000003</c:v>
                </c:pt>
                <c:pt idx="71">
                  <c:v>34.331000000000003</c:v>
                </c:pt>
                <c:pt idx="72">
                  <c:v>34.331000000000003</c:v>
                </c:pt>
                <c:pt idx="73">
                  <c:v>34.331000000000003</c:v>
                </c:pt>
                <c:pt idx="74">
                  <c:v>34.331000000000003</c:v>
                </c:pt>
                <c:pt idx="75">
                  <c:v>33.707000000000001</c:v>
                </c:pt>
                <c:pt idx="76">
                  <c:v>33.707000000000001</c:v>
                </c:pt>
                <c:pt idx="77">
                  <c:v>33.707000000000001</c:v>
                </c:pt>
                <c:pt idx="78">
                  <c:v>29.890999999999998</c:v>
                </c:pt>
                <c:pt idx="79">
                  <c:v>28.619</c:v>
                </c:pt>
                <c:pt idx="80">
                  <c:v>27.318000000000001</c:v>
                </c:pt>
                <c:pt idx="81">
                  <c:v>27.318000000000001</c:v>
                </c:pt>
                <c:pt idx="82">
                  <c:v>27.318000000000001</c:v>
                </c:pt>
                <c:pt idx="83">
                  <c:v>27.318000000000001</c:v>
                </c:pt>
                <c:pt idx="84">
                  <c:v>27.318000000000001</c:v>
                </c:pt>
                <c:pt idx="85">
                  <c:v>27.318000000000001</c:v>
                </c:pt>
                <c:pt idx="86">
                  <c:v>27.318000000000001</c:v>
                </c:pt>
                <c:pt idx="87">
                  <c:v>27.318000000000001</c:v>
                </c:pt>
                <c:pt idx="88">
                  <c:v>26.515000000000001</c:v>
                </c:pt>
                <c:pt idx="89">
                  <c:v>26.515000000000001</c:v>
                </c:pt>
                <c:pt idx="90">
                  <c:v>24.908000000000001</c:v>
                </c:pt>
                <c:pt idx="91">
                  <c:v>23.300999999999998</c:v>
                </c:pt>
                <c:pt idx="92">
                  <c:v>22.497</c:v>
                </c:pt>
                <c:pt idx="93">
                  <c:v>21.693999999999999</c:v>
                </c:pt>
                <c:pt idx="94">
                  <c:v>21.693999999999999</c:v>
                </c:pt>
                <c:pt idx="95">
                  <c:v>21.693999999999999</c:v>
                </c:pt>
                <c:pt idx="96">
                  <c:v>21.693999999999999</c:v>
                </c:pt>
                <c:pt idx="97">
                  <c:v>21.693999999999999</c:v>
                </c:pt>
                <c:pt idx="98">
                  <c:v>21.693999999999999</c:v>
                </c:pt>
                <c:pt idx="99">
                  <c:v>21.693999999999999</c:v>
                </c:pt>
                <c:pt idx="100">
                  <c:v>21.693999999999999</c:v>
                </c:pt>
                <c:pt idx="101">
                  <c:v>21.693999999999999</c:v>
                </c:pt>
                <c:pt idx="102">
                  <c:v>19.808</c:v>
                </c:pt>
                <c:pt idx="103">
                  <c:v>18.864000000000001</c:v>
                </c:pt>
                <c:pt idx="104">
                  <c:v>18.864000000000001</c:v>
                </c:pt>
                <c:pt idx="105">
                  <c:v>18.864000000000001</c:v>
                </c:pt>
                <c:pt idx="106">
                  <c:v>18.864000000000001</c:v>
                </c:pt>
                <c:pt idx="107">
                  <c:v>18.864000000000001</c:v>
                </c:pt>
                <c:pt idx="108">
                  <c:v>18.864000000000001</c:v>
                </c:pt>
                <c:pt idx="109">
                  <c:v>18.864000000000001</c:v>
                </c:pt>
                <c:pt idx="110">
                  <c:v>18.864000000000001</c:v>
                </c:pt>
                <c:pt idx="111">
                  <c:v>18.864000000000001</c:v>
                </c:pt>
                <c:pt idx="112">
                  <c:v>18.864000000000001</c:v>
                </c:pt>
                <c:pt idx="113">
                  <c:v>17.754999999999999</c:v>
                </c:pt>
                <c:pt idx="114">
                  <c:v>16.645</c:v>
                </c:pt>
                <c:pt idx="115">
                  <c:v>16.645</c:v>
                </c:pt>
                <c:pt idx="116">
                  <c:v>16.645</c:v>
                </c:pt>
                <c:pt idx="117">
                  <c:v>16.645</c:v>
                </c:pt>
                <c:pt idx="118">
                  <c:v>16.645</c:v>
                </c:pt>
                <c:pt idx="119">
                  <c:v>16.645</c:v>
                </c:pt>
                <c:pt idx="120">
                  <c:v>16.645</c:v>
                </c:pt>
                <c:pt idx="121">
                  <c:v>16.645</c:v>
                </c:pt>
                <c:pt idx="122">
                  <c:v>16.645</c:v>
                </c:pt>
                <c:pt idx="123">
                  <c:v>15.257999999999999</c:v>
                </c:pt>
                <c:pt idx="124">
                  <c:v>13.871</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1-0DAF-4FF2-A34D-11410828340C}"/>
            </c:ext>
          </c:extLst>
        </c:ser>
        <c:dLbls>
          <c:showLegendKey val="0"/>
          <c:showVal val="0"/>
          <c:showCatName val="0"/>
          <c:showSerName val="0"/>
          <c:showPercent val="0"/>
          <c:showBubbleSize val="0"/>
        </c:dLbls>
        <c:axId val="654642960"/>
        <c:axId val="654643352"/>
      </c:scatterChart>
      <c:valAx>
        <c:axId val="654642960"/>
        <c:scaling>
          <c:orientation val="minMax"/>
          <c:max val="1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3352"/>
        <c:crosses val="autoZero"/>
        <c:crossBetween val="midCat"/>
        <c:majorUnit val="1"/>
      </c:valAx>
      <c:valAx>
        <c:axId val="6546433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296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64810466169604908"/>
          <c:y val="4.8754339175345017E-2"/>
          <c:w val="0.31329698278865586"/>
          <c:h val="0.12894420455507577"/>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varyColors val="0"/>
        <c:ser>
          <c:idx val="0"/>
          <c:order val="0"/>
          <c:tx>
            <c:strRef>
              <c:f>Sheet1!$B$1</c:f>
              <c:strCache>
                <c:ptCount val="1"/>
                <c:pt idx="0">
                  <c:v>A1ATD (N=1,113)</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99.91</c:v>
                </c:pt>
                <c:pt idx="3">
                  <c:v>99.641000000000005</c:v>
                </c:pt>
                <c:pt idx="4">
                  <c:v>99.28</c:v>
                </c:pt>
                <c:pt idx="5">
                  <c:v>98.644999999999996</c:v>
                </c:pt>
                <c:pt idx="6">
                  <c:v>94.623999999999995</c:v>
                </c:pt>
                <c:pt idx="7">
                  <c:v>89.198999999999998</c:v>
                </c:pt>
                <c:pt idx="8">
                  <c:v>88.828000000000003</c:v>
                </c:pt>
                <c:pt idx="9">
                  <c:v>88.641000000000005</c:v>
                </c:pt>
                <c:pt idx="10">
                  <c:v>88.450999999999993</c:v>
                </c:pt>
                <c:pt idx="11">
                  <c:v>88.450999999999993</c:v>
                </c:pt>
                <c:pt idx="12">
                  <c:v>88.353999999999999</c:v>
                </c:pt>
                <c:pt idx="13">
                  <c:v>88.353999999999999</c:v>
                </c:pt>
                <c:pt idx="14">
                  <c:v>88.353999999999999</c:v>
                </c:pt>
                <c:pt idx="15">
                  <c:v>87.908000000000001</c:v>
                </c:pt>
                <c:pt idx="16">
                  <c:v>87.572000000000003</c:v>
                </c:pt>
                <c:pt idx="17">
                  <c:v>86.331999999999994</c:v>
                </c:pt>
                <c:pt idx="18">
                  <c:v>82.715999999999994</c:v>
                </c:pt>
                <c:pt idx="19">
                  <c:v>79.989000000000004</c:v>
                </c:pt>
                <c:pt idx="20">
                  <c:v>78.953999999999994</c:v>
                </c:pt>
                <c:pt idx="21">
                  <c:v>78.605000000000004</c:v>
                </c:pt>
                <c:pt idx="22">
                  <c:v>78.486999999999995</c:v>
                </c:pt>
                <c:pt idx="23">
                  <c:v>78.367000000000004</c:v>
                </c:pt>
                <c:pt idx="24">
                  <c:v>78.245999999999995</c:v>
                </c:pt>
                <c:pt idx="25">
                  <c:v>78.245999999999995</c:v>
                </c:pt>
                <c:pt idx="26">
                  <c:v>78.245999999999995</c:v>
                </c:pt>
                <c:pt idx="27">
                  <c:v>78.245999999999995</c:v>
                </c:pt>
                <c:pt idx="28">
                  <c:v>77.710999999999999</c:v>
                </c:pt>
                <c:pt idx="29">
                  <c:v>75.838999999999999</c:v>
                </c:pt>
                <c:pt idx="30">
                  <c:v>71.948999999999998</c:v>
                </c:pt>
                <c:pt idx="31">
                  <c:v>68.718000000000004</c:v>
                </c:pt>
                <c:pt idx="32">
                  <c:v>67.903999999999996</c:v>
                </c:pt>
                <c:pt idx="33">
                  <c:v>67.495000000000005</c:v>
                </c:pt>
                <c:pt idx="34">
                  <c:v>67.084000000000003</c:v>
                </c:pt>
                <c:pt idx="35">
                  <c:v>66.945999999999998</c:v>
                </c:pt>
                <c:pt idx="36">
                  <c:v>66.945999999999998</c:v>
                </c:pt>
                <c:pt idx="37">
                  <c:v>66.5</c:v>
                </c:pt>
                <c:pt idx="38">
                  <c:v>66.5</c:v>
                </c:pt>
                <c:pt idx="39">
                  <c:v>66.043999999999997</c:v>
                </c:pt>
                <c:pt idx="40">
                  <c:v>65.587000000000003</c:v>
                </c:pt>
                <c:pt idx="41">
                  <c:v>64.207999999999998</c:v>
                </c:pt>
                <c:pt idx="42">
                  <c:v>62.216000000000001</c:v>
                </c:pt>
                <c:pt idx="43">
                  <c:v>59.912999999999997</c:v>
                </c:pt>
                <c:pt idx="44">
                  <c:v>59.293999999999997</c:v>
                </c:pt>
                <c:pt idx="45">
                  <c:v>58.981999999999999</c:v>
                </c:pt>
                <c:pt idx="46">
                  <c:v>58.825000000000003</c:v>
                </c:pt>
                <c:pt idx="47">
                  <c:v>58.667000000000002</c:v>
                </c:pt>
                <c:pt idx="48">
                  <c:v>58.347000000000001</c:v>
                </c:pt>
                <c:pt idx="49">
                  <c:v>58.347000000000001</c:v>
                </c:pt>
                <c:pt idx="50">
                  <c:v>58.347000000000001</c:v>
                </c:pt>
                <c:pt idx="51">
                  <c:v>57.832999999999998</c:v>
                </c:pt>
                <c:pt idx="52">
                  <c:v>57.311</c:v>
                </c:pt>
                <c:pt idx="53">
                  <c:v>56.44</c:v>
                </c:pt>
                <c:pt idx="54">
                  <c:v>54.866999999999997</c:v>
                </c:pt>
                <c:pt idx="55">
                  <c:v>53.286999999999999</c:v>
                </c:pt>
                <c:pt idx="56">
                  <c:v>52.398000000000003</c:v>
                </c:pt>
                <c:pt idx="57">
                  <c:v>52.036999999999999</c:v>
                </c:pt>
                <c:pt idx="58">
                  <c:v>51.853000000000002</c:v>
                </c:pt>
                <c:pt idx="59">
                  <c:v>51.853000000000002</c:v>
                </c:pt>
                <c:pt idx="60">
                  <c:v>51.853000000000002</c:v>
                </c:pt>
                <c:pt idx="61">
                  <c:v>51.853000000000002</c:v>
                </c:pt>
                <c:pt idx="62">
                  <c:v>51.65</c:v>
                </c:pt>
                <c:pt idx="63">
                  <c:v>51.445</c:v>
                </c:pt>
                <c:pt idx="64">
                  <c:v>51.033999999999999</c:v>
                </c:pt>
                <c:pt idx="65">
                  <c:v>50.005000000000003</c:v>
                </c:pt>
                <c:pt idx="66">
                  <c:v>46.704999999999998</c:v>
                </c:pt>
                <c:pt idx="67">
                  <c:v>44.634999999999998</c:v>
                </c:pt>
                <c:pt idx="68">
                  <c:v>44.424999999999997</c:v>
                </c:pt>
                <c:pt idx="69">
                  <c:v>44.424999999999997</c:v>
                </c:pt>
                <c:pt idx="70">
                  <c:v>44.210999999999999</c:v>
                </c:pt>
                <c:pt idx="71">
                  <c:v>44.210999999999999</c:v>
                </c:pt>
                <c:pt idx="72">
                  <c:v>44.210999999999999</c:v>
                </c:pt>
                <c:pt idx="73">
                  <c:v>44.210999999999999</c:v>
                </c:pt>
                <c:pt idx="74">
                  <c:v>44.210999999999999</c:v>
                </c:pt>
                <c:pt idx="75">
                  <c:v>44.210999999999999</c:v>
                </c:pt>
                <c:pt idx="76">
                  <c:v>43.710999999999999</c:v>
                </c:pt>
                <c:pt idx="77">
                  <c:v>42.712000000000003</c:v>
                </c:pt>
                <c:pt idx="78">
                  <c:v>41.206000000000003</c:v>
                </c:pt>
                <c:pt idx="79">
                  <c:v>39.188000000000002</c:v>
                </c:pt>
                <c:pt idx="80">
                  <c:v>38.679000000000002</c:v>
                </c:pt>
                <c:pt idx="81">
                  <c:v>38.424999999999997</c:v>
                </c:pt>
                <c:pt idx="82">
                  <c:v>38.424999999999997</c:v>
                </c:pt>
                <c:pt idx="83">
                  <c:v>38.424999999999997</c:v>
                </c:pt>
                <c:pt idx="84">
                  <c:v>38.424999999999997</c:v>
                </c:pt>
                <c:pt idx="85">
                  <c:v>38.424999999999997</c:v>
                </c:pt>
                <c:pt idx="86">
                  <c:v>37.844999999999999</c:v>
                </c:pt>
                <c:pt idx="87">
                  <c:v>37.258000000000003</c:v>
                </c:pt>
                <c:pt idx="88">
                  <c:v>36.962000000000003</c:v>
                </c:pt>
                <c:pt idx="89">
                  <c:v>36.962000000000003</c:v>
                </c:pt>
                <c:pt idx="90">
                  <c:v>34.597000000000001</c:v>
                </c:pt>
                <c:pt idx="91">
                  <c:v>33.695999999999998</c:v>
                </c:pt>
                <c:pt idx="92">
                  <c:v>33.695999999999998</c:v>
                </c:pt>
                <c:pt idx="93">
                  <c:v>33.384</c:v>
                </c:pt>
                <c:pt idx="94">
                  <c:v>33.384</c:v>
                </c:pt>
                <c:pt idx="95">
                  <c:v>33.063000000000002</c:v>
                </c:pt>
                <c:pt idx="96">
                  <c:v>33.063000000000002</c:v>
                </c:pt>
                <c:pt idx="97">
                  <c:v>33.063000000000002</c:v>
                </c:pt>
                <c:pt idx="98">
                  <c:v>32.715000000000003</c:v>
                </c:pt>
                <c:pt idx="99">
                  <c:v>32.012</c:v>
                </c:pt>
                <c:pt idx="100">
                  <c:v>31.66</c:v>
                </c:pt>
                <c:pt idx="101">
                  <c:v>30.952000000000002</c:v>
                </c:pt>
                <c:pt idx="102">
                  <c:v>30.241</c:v>
                </c:pt>
                <c:pt idx="103">
                  <c:v>28.818000000000001</c:v>
                </c:pt>
                <c:pt idx="104">
                  <c:v>28.457999999999998</c:v>
                </c:pt>
                <c:pt idx="105">
                  <c:v>28.457999999999998</c:v>
                </c:pt>
                <c:pt idx="106">
                  <c:v>28.457999999999998</c:v>
                </c:pt>
                <c:pt idx="107">
                  <c:v>28.457999999999998</c:v>
                </c:pt>
                <c:pt idx="108">
                  <c:v>28.457999999999998</c:v>
                </c:pt>
                <c:pt idx="109">
                  <c:v>28.457999999999998</c:v>
                </c:pt>
                <c:pt idx="110">
                  <c:v>28.457999999999998</c:v>
                </c:pt>
                <c:pt idx="111">
                  <c:v>28.457999999999998</c:v>
                </c:pt>
                <c:pt idx="112">
                  <c:v>27.620999999999999</c:v>
                </c:pt>
                <c:pt idx="113">
                  <c:v>26.364999999999998</c:v>
                </c:pt>
                <c:pt idx="114">
                  <c:v>24.690999999999999</c:v>
                </c:pt>
                <c:pt idx="115">
                  <c:v>23.016999999999999</c:v>
                </c:pt>
                <c:pt idx="116">
                  <c:v>22.599</c:v>
                </c:pt>
                <c:pt idx="117">
                  <c:v>22.599</c:v>
                </c:pt>
                <c:pt idx="118">
                  <c:v>22.599</c:v>
                </c:pt>
                <c:pt idx="119">
                  <c:v>22.599</c:v>
                </c:pt>
                <c:pt idx="120">
                  <c:v>22.155999999999999</c:v>
                </c:pt>
                <c:pt idx="121">
                  <c:v>22.155999999999999</c:v>
                </c:pt>
                <c:pt idx="122">
                  <c:v>22.155999999999999</c:v>
                </c:pt>
                <c:pt idx="123">
                  <c:v>22.155999999999999</c:v>
                </c:pt>
                <c:pt idx="124">
                  <c:v>22.155999999999999</c:v>
                </c:pt>
                <c:pt idx="125">
                  <c:v>21.673999999999999</c:v>
                </c:pt>
                <c:pt idx="126">
                  <c:v>21.192</c:v>
                </c:pt>
                <c:pt idx="127">
                  <c:v>19.747</c:v>
                </c:pt>
                <c:pt idx="128">
                  <c:v>19.747</c:v>
                </c:pt>
                <c:pt idx="129">
                  <c:v>19.747</c:v>
                </c:pt>
                <c:pt idx="130">
                  <c:v>19.747</c:v>
                </c:pt>
                <c:pt idx="131">
                  <c:v>19.747</c:v>
                </c:pt>
                <c:pt idx="132">
                  <c:v>19.747</c:v>
                </c:pt>
                <c:pt idx="133">
                  <c:v>19.747</c:v>
                </c:pt>
                <c:pt idx="134">
                  <c:v>19.747</c:v>
                </c:pt>
                <c:pt idx="135">
                  <c:v>19.747</c:v>
                </c:pt>
                <c:pt idx="136">
                  <c:v>19.199000000000002</c:v>
                </c:pt>
                <c:pt idx="137">
                  <c:v>19.199000000000002</c:v>
                </c:pt>
                <c:pt idx="138">
                  <c:v>17.004999999999999</c:v>
                </c:pt>
                <c:pt idx="139">
                  <c:v>17.004999999999999</c:v>
                </c:pt>
                <c:pt idx="140">
                  <c:v>17.004999999999999</c:v>
                </c:pt>
                <c:pt idx="141">
                  <c:v>17.004999999999999</c:v>
                </c:pt>
                <c:pt idx="142">
                  <c:v>17.004999999999999</c:v>
                </c:pt>
                <c:pt idx="143">
                  <c:v>17.004999999999999</c:v>
                </c:pt>
                <c:pt idx="144">
                  <c:v>17.004999999999999</c:v>
                </c:pt>
                <c:pt idx="145">
                  <c:v>17.004999999999999</c:v>
                </c:pt>
                <c:pt idx="146">
                  <c:v>17.004999999999999</c:v>
                </c:pt>
                <c:pt idx="147">
                  <c:v>17.004999999999999</c:v>
                </c:pt>
                <c:pt idx="148">
                  <c:v>17.004999999999999</c:v>
                </c:pt>
                <c:pt idx="149">
                  <c:v>15.459</c:v>
                </c:pt>
                <c:pt idx="150">
                  <c:v>13.913</c:v>
                </c:pt>
                <c:pt idx="151">
                  <c:v>13.14</c:v>
                </c:pt>
                <c:pt idx="152">
                  <c:v>13.14</c:v>
                </c:pt>
                <c:pt idx="153">
                  <c:v>13.14</c:v>
                </c:pt>
                <c:pt idx="154">
                  <c:v>13.14</c:v>
                </c:pt>
                <c:pt idx="155">
                  <c:v>13.14</c:v>
                </c:pt>
                <c:pt idx="156">
                  <c:v>13.14</c:v>
                </c:pt>
                <c:pt idx="157">
                  <c:v>13.14</c:v>
                </c:pt>
                <c:pt idx="158">
                  <c:v>13.14</c:v>
                </c:pt>
                <c:pt idx="159">
                  <c:v>13.14</c:v>
                </c:pt>
                <c:pt idx="160">
                  <c:v>13.14</c:v>
                </c:pt>
                <c:pt idx="161">
                  <c:v>12.129</c:v>
                </c:pt>
                <c:pt idx="162">
                  <c:v>12.129</c:v>
                </c:pt>
                <c:pt idx="163">
                  <c:v>12.129</c:v>
                </c:pt>
                <c:pt idx="164">
                  <c:v>12.129</c:v>
                </c:pt>
                <c:pt idx="165">
                  <c:v>12.129</c:v>
                </c:pt>
                <c:pt idx="166">
                  <c:v>12.129</c:v>
                </c:pt>
                <c:pt idx="167">
                  <c:v>12.129</c:v>
                </c:pt>
                <c:pt idx="168">
                  <c:v>12.129</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0-ADA2-4B14-AB40-E46E5919655A}"/>
            </c:ext>
          </c:extLst>
        </c:ser>
        <c:ser>
          <c:idx val="1"/>
          <c:order val="1"/>
          <c:tx>
            <c:strRef>
              <c:f>Sheet1!$C$1</c:f>
              <c:strCache>
                <c:ptCount val="1"/>
                <c:pt idx="0">
                  <c:v>CF (N=3,233)</c:v>
                </c:pt>
              </c:strCache>
            </c:strRef>
          </c:tx>
          <c:spPr>
            <a:ln w="41275">
              <a:solidFill>
                <a:srgbClr val="9933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99.968999999999994</c:v>
                </c:pt>
                <c:pt idx="3">
                  <c:v>99.876000000000005</c:v>
                </c:pt>
                <c:pt idx="4">
                  <c:v>99.566000000000003</c:v>
                </c:pt>
                <c:pt idx="5">
                  <c:v>99.129000000000005</c:v>
                </c:pt>
                <c:pt idx="6">
                  <c:v>96.269000000000005</c:v>
                </c:pt>
                <c:pt idx="7">
                  <c:v>92.355999999999995</c:v>
                </c:pt>
                <c:pt idx="8">
                  <c:v>91.784000000000006</c:v>
                </c:pt>
                <c:pt idx="9">
                  <c:v>91.656000000000006</c:v>
                </c:pt>
                <c:pt idx="10">
                  <c:v>91.591999999999999</c:v>
                </c:pt>
                <c:pt idx="11">
                  <c:v>91.558999999999997</c:v>
                </c:pt>
                <c:pt idx="12">
                  <c:v>91.558999999999997</c:v>
                </c:pt>
                <c:pt idx="13">
                  <c:v>91.558999999999997</c:v>
                </c:pt>
                <c:pt idx="14">
                  <c:v>91.558999999999997</c:v>
                </c:pt>
                <c:pt idx="15">
                  <c:v>91.522000000000006</c:v>
                </c:pt>
                <c:pt idx="16">
                  <c:v>90.739000000000004</c:v>
                </c:pt>
                <c:pt idx="17">
                  <c:v>89.506</c:v>
                </c:pt>
                <c:pt idx="18">
                  <c:v>85.051000000000002</c:v>
                </c:pt>
                <c:pt idx="19">
                  <c:v>80.887</c:v>
                </c:pt>
                <c:pt idx="20">
                  <c:v>80.171000000000006</c:v>
                </c:pt>
                <c:pt idx="21">
                  <c:v>79.905000000000001</c:v>
                </c:pt>
                <c:pt idx="22">
                  <c:v>79.753</c:v>
                </c:pt>
                <c:pt idx="23">
                  <c:v>79.558000000000007</c:v>
                </c:pt>
                <c:pt idx="24">
                  <c:v>79.477999999999994</c:v>
                </c:pt>
                <c:pt idx="25">
                  <c:v>79.436000000000007</c:v>
                </c:pt>
                <c:pt idx="26">
                  <c:v>79.213999999999999</c:v>
                </c:pt>
                <c:pt idx="27">
                  <c:v>78.989000000000004</c:v>
                </c:pt>
                <c:pt idx="28">
                  <c:v>78.224000000000004</c:v>
                </c:pt>
                <c:pt idx="29">
                  <c:v>77.412999999999997</c:v>
                </c:pt>
                <c:pt idx="30">
                  <c:v>74.251999999999995</c:v>
                </c:pt>
                <c:pt idx="31">
                  <c:v>71.852000000000004</c:v>
                </c:pt>
                <c:pt idx="32">
                  <c:v>70.756</c:v>
                </c:pt>
                <c:pt idx="33">
                  <c:v>70.664000000000001</c:v>
                </c:pt>
                <c:pt idx="34">
                  <c:v>70.617000000000004</c:v>
                </c:pt>
                <c:pt idx="35">
                  <c:v>70.617000000000004</c:v>
                </c:pt>
                <c:pt idx="36">
                  <c:v>70.569999999999993</c:v>
                </c:pt>
                <c:pt idx="37">
                  <c:v>70.466999999999999</c:v>
                </c:pt>
                <c:pt idx="38">
                  <c:v>70.203000000000003</c:v>
                </c:pt>
                <c:pt idx="39">
                  <c:v>69.83</c:v>
                </c:pt>
                <c:pt idx="40">
                  <c:v>69.081999999999994</c:v>
                </c:pt>
                <c:pt idx="41">
                  <c:v>67.799000000000007</c:v>
                </c:pt>
                <c:pt idx="42">
                  <c:v>64.638999999999996</c:v>
                </c:pt>
                <c:pt idx="43">
                  <c:v>62.107999999999997</c:v>
                </c:pt>
                <c:pt idx="44">
                  <c:v>60.914000000000001</c:v>
                </c:pt>
                <c:pt idx="45">
                  <c:v>60.75</c:v>
                </c:pt>
                <c:pt idx="46">
                  <c:v>60.639000000000003</c:v>
                </c:pt>
                <c:pt idx="47">
                  <c:v>60.639000000000003</c:v>
                </c:pt>
                <c:pt idx="48">
                  <c:v>60.639000000000003</c:v>
                </c:pt>
                <c:pt idx="49">
                  <c:v>60.578000000000003</c:v>
                </c:pt>
                <c:pt idx="50">
                  <c:v>60.453000000000003</c:v>
                </c:pt>
                <c:pt idx="51">
                  <c:v>60.073</c:v>
                </c:pt>
                <c:pt idx="52">
                  <c:v>59.503</c:v>
                </c:pt>
                <c:pt idx="53">
                  <c:v>58.613999999999997</c:v>
                </c:pt>
                <c:pt idx="54">
                  <c:v>56.195999999999998</c:v>
                </c:pt>
                <c:pt idx="55">
                  <c:v>53.585000000000001</c:v>
                </c:pt>
                <c:pt idx="56">
                  <c:v>53.393000000000001</c:v>
                </c:pt>
                <c:pt idx="57">
                  <c:v>53.265000000000001</c:v>
                </c:pt>
                <c:pt idx="58">
                  <c:v>53.265000000000001</c:v>
                </c:pt>
                <c:pt idx="59">
                  <c:v>53.265000000000001</c:v>
                </c:pt>
                <c:pt idx="60">
                  <c:v>53.265000000000001</c:v>
                </c:pt>
                <c:pt idx="61">
                  <c:v>53.048000000000002</c:v>
                </c:pt>
                <c:pt idx="62">
                  <c:v>52.973999999999997</c:v>
                </c:pt>
                <c:pt idx="63">
                  <c:v>52.674999999999997</c:v>
                </c:pt>
                <c:pt idx="64">
                  <c:v>52.152000000000001</c:v>
                </c:pt>
                <c:pt idx="65">
                  <c:v>51.252000000000002</c:v>
                </c:pt>
                <c:pt idx="66">
                  <c:v>48.776000000000003</c:v>
                </c:pt>
                <c:pt idx="67">
                  <c:v>47.268999999999998</c:v>
                </c:pt>
                <c:pt idx="68">
                  <c:v>46.966000000000001</c:v>
                </c:pt>
                <c:pt idx="69">
                  <c:v>46.737000000000002</c:v>
                </c:pt>
                <c:pt idx="70">
                  <c:v>46.737000000000002</c:v>
                </c:pt>
                <c:pt idx="71">
                  <c:v>46.737000000000002</c:v>
                </c:pt>
                <c:pt idx="72">
                  <c:v>46.737000000000002</c:v>
                </c:pt>
                <c:pt idx="73">
                  <c:v>46.737000000000002</c:v>
                </c:pt>
                <c:pt idx="74">
                  <c:v>46.65</c:v>
                </c:pt>
                <c:pt idx="75">
                  <c:v>46.473999999999997</c:v>
                </c:pt>
                <c:pt idx="76">
                  <c:v>45.945</c:v>
                </c:pt>
                <c:pt idx="77">
                  <c:v>44.881</c:v>
                </c:pt>
                <c:pt idx="78">
                  <c:v>43.637</c:v>
                </c:pt>
                <c:pt idx="79">
                  <c:v>41.948</c:v>
                </c:pt>
                <c:pt idx="80">
                  <c:v>41.857999999999997</c:v>
                </c:pt>
                <c:pt idx="81">
                  <c:v>41.405000000000001</c:v>
                </c:pt>
                <c:pt idx="82">
                  <c:v>41.405000000000001</c:v>
                </c:pt>
                <c:pt idx="83">
                  <c:v>41.405000000000001</c:v>
                </c:pt>
                <c:pt idx="84">
                  <c:v>41.405000000000001</c:v>
                </c:pt>
                <c:pt idx="85">
                  <c:v>41.304000000000002</c:v>
                </c:pt>
                <c:pt idx="86">
                  <c:v>41.304000000000002</c:v>
                </c:pt>
                <c:pt idx="87">
                  <c:v>41.201999999999998</c:v>
                </c:pt>
                <c:pt idx="88">
                  <c:v>40.488</c:v>
                </c:pt>
                <c:pt idx="89">
                  <c:v>39.469000000000001</c:v>
                </c:pt>
                <c:pt idx="90">
                  <c:v>38.345999999999997</c:v>
                </c:pt>
                <c:pt idx="91">
                  <c:v>36.491999999999997</c:v>
                </c:pt>
                <c:pt idx="92">
                  <c:v>36.073999999999998</c:v>
                </c:pt>
                <c:pt idx="93">
                  <c:v>36.073999999999998</c:v>
                </c:pt>
                <c:pt idx="94">
                  <c:v>35.968000000000004</c:v>
                </c:pt>
                <c:pt idx="95">
                  <c:v>35.968000000000004</c:v>
                </c:pt>
                <c:pt idx="96">
                  <c:v>35.968000000000004</c:v>
                </c:pt>
                <c:pt idx="97">
                  <c:v>35.968000000000004</c:v>
                </c:pt>
                <c:pt idx="98">
                  <c:v>35.844000000000001</c:v>
                </c:pt>
                <c:pt idx="99">
                  <c:v>35.591999999999999</c:v>
                </c:pt>
                <c:pt idx="100">
                  <c:v>35.466000000000001</c:v>
                </c:pt>
                <c:pt idx="101">
                  <c:v>34.454999999999998</c:v>
                </c:pt>
                <c:pt idx="102">
                  <c:v>33.442</c:v>
                </c:pt>
                <c:pt idx="103">
                  <c:v>32.426000000000002</c:v>
                </c:pt>
                <c:pt idx="104">
                  <c:v>32.168999999999997</c:v>
                </c:pt>
                <c:pt idx="105">
                  <c:v>32.036999999999999</c:v>
                </c:pt>
                <c:pt idx="106">
                  <c:v>32.036999999999999</c:v>
                </c:pt>
                <c:pt idx="107">
                  <c:v>31.771999999999998</c:v>
                </c:pt>
                <c:pt idx="108">
                  <c:v>31.771999999999998</c:v>
                </c:pt>
                <c:pt idx="109">
                  <c:v>31.631</c:v>
                </c:pt>
                <c:pt idx="110">
                  <c:v>31.631</c:v>
                </c:pt>
                <c:pt idx="111">
                  <c:v>31.196999999999999</c:v>
                </c:pt>
                <c:pt idx="112">
                  <c:v>31.052</c:v>
                </c:pt>
                <c:pt idx="113">
                  <c:v>30.905999999999999</c:v>
                </c:pt>
                <c:pt idx="114">
                  <c:v>29.588000000000001</c:v>
                </c:pt>
                <c:pt idx="115">
                  <c:v>28.855</c:v>
                </c:pt>
                <c:pt idx="116">
                  <c:v>28.855</c:v>
                </c:pt>
                <c:pt idx="117">
                  <c:v>28.855</c:v>
                </c:pt>
                <c:pt idx="118">
                  <c:v>28.855</c:v>
                </c:pt>
                <c:pt idx="119">
                  <c:v>28.855</c:v>
                </c:pt>
                <c:pt idx="120">
                  <c:v>28.855</c:v>
                </c:pt>
                <c:pt idx="121">
                  <c:v>28.855</c:v>
                </c:pt>
                <c:pt idx="122">
                  <c:v>28.69</c:v>
                </c:pt>
                <c:pt idx="123">
                  <c:v>28.69</c:v>
                </c:pt>
                <c:pt idx="124">
                  <c:v>28.69</c:v>
                </c:pt>
                <c:pt idx="125">
                  <c:v>28.359000000000002</c:v>
                </c:pt>
                <c:pt idx="126">
                  <c:v>27.693000000000001</c:v>
                </c:pt>
                <c:pt idx="127">
                  <c:v>27.026</c:v>
                </c:pt>
                <c:pt idx="128">
                  <c:v>26.859000000000002</c:v>
                </c:pt>
                <c:pt idx="129">
                  <c:v>26.859000000000002</c:v>
                </c:pt>
                <c:pt idx="130">
                  <c:v>26.859000000000002</c:v>
                </c:pt>
                <c:pt idx="131">
                  <c:v>26.859000000000002</c:v>
                </c:pt>
                <c:pt idx="132">
                  <c:v>26.859000000000002</c:v>
                </c:pt>
                <c:pt idx="133">
                  <c:v>26.859000000000002</c:v>
                </c:pt>
                <c:pt idx="134">
                  <c:v>26.859000000000002</c:v>
                </c:pt>
                <c:pt idx="135">
                  <c:v>26.663</c:v>
                </c:pt>
                <c:pt idx="136">
                  <c:v>26.663</c:v>
                </c:pt>
                <c:pt idx="137">
                  <c:v>26.663</c:v>
                </c:pt>
                <c:pt idx="138">
                  <c:v>25.486999999999998</c:v>
                </c:pt>
                <c:pt idx="139">
                  <c:v>25.094999999999999</c:v>
                </c:pt>
                <c:pt idx="140">
                  <c:v>25.094999999999999</c:v>
                </c:pt>
                <c:pt idx="141">
                  <c:v>25.094999999999999</c:v>
                </c:pt>
                <c:pt idx="142">
                  <c:v>25.094999999999999</c:v>
                </c:pt>
                <c:pt idx="143">
                  <c:v>25.094999999999999</c:v>
                </c:pt>
                <c:pt idx="144">
                  <c:v>25.094999999999999</c:v>
                </c:pt>
                <c:pt idx="145">
                  <c:v>25.094999999999999</c:v>
                </c:pt>
                <c:pt idx="146">
                  <c:v>24.844000000000001</c:v>
                </c:pt>
                <c:pt idx="147">
                  <c:v>24.844000000000001</c:v>
                </c:pt>
                <c:pt idx="148">
                  <c:v>24.337</c:v>
                </c:pt>
                <c:pt idx="149">
                  <c:v>24.081</c:v>
                </c:pt>
                <c:pt idx="150">
                  <c:v>24.081</c:v>
                </c:pt>
                <c:pt idx="151">
                  <c:v>24.081</c:v>
                </c:pt>
                <c:pt idx="152">
                  <c:v>24.081</c:v>
                </c:pt>
                <c:pt idx="153">
                  <c:v>24.081</c:v>
                </c:pt>
                <c:pt idx="154">
                  <c:v>24.081</c:v>
                </c:pt>
                <c:pt idx="155">
                  <c:v>24.081</c:v>
                </c:pt>
                <c:pt idx="156">
                  <c:v>24.081</c:v>
                </c:pt>
                <c:pt idx="157">
                  <c:v>24.081</c:v>
                </c:pt>
                <c:pt idx="158">
                  <c:v>23.763999999999999</c:v>
                </c:pt>
                <c:pt idx="159">
                  <c:v>23.763999999999999</c:v>
                </c:pt>
                <c:pt idx="160">
                  <c:v>23.763999999999999</c:v>
                </c:pt>
                <c:pt idx="161">
                  <c:v>23.120999999999999</c:v>
                </c:pt>
                <c:pt idx="162">
                  <c:v>22.158000000000001</c:v>
                </c:pt>
                <c:pt idx="163">
                  <c:v>22.158000000000001</c:v>
                </c:pt>
                <c:pt idx="164">
                  <c:v>22.158000000000001</c:v>
                </c:pt>
                <c:pt idx="165">
                  <c:v>22.158000000000001</c:v>
                </c:pt>
                <c:pt idx="166">
                  <c:v>22.158000000000001</c:v>
                </c:pt>
                <c:pt idx="167">
                  <c:v>22.158000000000001</c:v>
                </c:pt>
                <c:pt idx="168">
                  <c:v>22.158000000000001</c:v>
                </c:pt>
                <c:pt idx="169">
                  <c:v>22.158000000000001</c:v>
                </c:pt>
                <c:pt idx="170">
                  <c:v>22.158000000000001</c:v>
                </c:pt>
                <c:pt idx="171">
                  <c:v>22.158000000000001</c:v>
                </c:pt>
                <c:pt idx="172">
                  <c:v>21.776</c:v>
                </c:pt>
                <c:pt idx="173">
                  <c:v>21.387</c:v>
                </c:pt>
                <c:pt idx="174">
                  <c:v>20.609000000000002</c:v>
                </c:pt>
                <c:pt idx="175">
                  <c:v>20.609000000000002</c:v>
                </c:pt>
                <c:pt idx="176">
                  <c:v>20.609000000000002</c:v>
                </c:pt>
                <c:pt idx="177">
                  <c:v>20.609000000000002</c:v>
                </c:pt>
                <c:pt idx="178">
                  <c:v>20.609000000000002</c:v>
                </c:pt>
                <c:pt idx="179">
                  <c:v>20.609000000000002</c:v>
                </c:pt>
                <c:pt idx="180">
                  <c:v>20.609000000000002</c:v>
                </c:pt>
                <c:pt idx="181">
                  <c:v>20.609000000000002</c:v>
                </c:pt>
                <c:pt idx="182">
                  <c:v>20.609000000000002</c:v>
                </c:pt>
                <c:pt idx="183">
                  <c:v>20.106999999999999</c:v>
                </c:pt>
                <c:pt idx="184">
                  <c:v>20.106999999999999</c:v>
                </c:pt>
                <c:pt idx="185">
                  <c:v>20.106999999999999</c:v>
                </c:pt>
                <c:pt idx="186">
                  <c:v>19.603999999999999</c:v>
                </c:pt>
                <c:pt idx="187">
                  <c:v>18.599</c:v>
                </c:pt>
                <c:pt idx="188">
                  <c:v>18.599</c:v>
                </c:pt>
                <c:pt idx="189">
                  <c:v>18.599</c:v>
                </c:pt>
                <c:pt idx="190">
                  <c:v>18.599</c:v>
                </c:pt>
                <c:pt idx="191">
                  <c:v>18.599</c:v>
                </c:pt>
                <c:pt idx="192">
                  <c:v>18.599</c:v>
                </c:pt>
                <c:pt idx="193">
                  <c:v>18.599</c:v>
                </c:pt>
                <c:pt idx="194">
                  <c:v>18.599</c:v>
                </c:pt>
                <c:pt idx="195">
                  <c:v>18.052</c:v>
                </c:pt>
                <c:pt idx="196">
                  <c:v>18.052</c:v>
                </c:pt>
                <c:pt idx="197">
                  <c:v>17.504999999999999</c:v>
                </c:pt>
                <c:pt idx="198">
                  <c:v>16.338000000000001</c:v>
                </c:pt>
                <c:pt idx="199">
                  <c:v>15.754</c:v>
                </c:pt>
                <c:pt idx="200">
                  <c:v>15.754</c:v>
                </c:pt>
                <c:pt idx="201">
                  <c:v>15.754</c:v>
                </c:pt>
                <c:pt idx="202">
                  <c:v>15.754</c:v>
                </c:pt>
                <c:pt idx="203">
                  <c:v>15.754</c:v>
                </c:pt>
                <c:pt idx="204">
                  <c:v>15.754</c:v>
                </c:pt>
                <c:pt idx="205">
                  <c:v>15.754</c:v>
                </c:pt>
                <c:pt idx="206">
                  <c:v>15.754</c:v>
                </c:pt>
                <c:pt idx="207">
                  <c:v>15.754</c:v>
                </c:pt>
                <c:pt idx="208">
                  <c:v>15.754</c:v>
                </c:pt>
                <c:pt idx="209">
                  <c:v>15.754</c:v>
                </c:pt>
                <c:pt idx="210">
                  <c:v>14.254</c:v>
                </c:pt>
                <c:pt idx="211">
                  <c:v>13.504</c:v>
                </c:pt>
                <c:pt idx="212">
                  <c:v>13.504</c:v>
                </c:pt>
                <c:pt idx="213">
                  <c:v>13.504</c:v>
                </c:pt>
                <c:pt idx="214">
                  <c:v>13.504</c:v>
                </c:pt>
                <c:pt idx="215">
                  <c:v>13.504</c:v>
                </c:pt>
                <c:pt idx="216">
                  <c:v>13.504</c:v>
                </c:pt>
                <c:pt idx="217">
                  <c:v>13.504</c:v>
                </c:pt>
                <c:pt idx="218">
                  <c:v>13.504</c:v>
                </c:pt>
                <c:pt idx="219">
                  <c:v>13.504</c:v>
                </c:pt>
                <c:pt idx="220">
                  <c:v>13.504</c:v>
                </c:pt>
                <c:pt idx="221">
                  <c:v>13.504</c:v>
                </c:pt>
                <c:pt idx="222">
                  <c:v>13.504</c:v>
                </c:pt>
                <c:pt idx="223">
                  <c:v>12.66</c:v>
                </c:pt>
                <c:pt idx="224">
                  <c:v>12.66</c:v>
                </c:pt>
                <c:pt idx="225">
                  <c:v>12.66</c:v>
                </c:pt>
                <c:pt idx="226">
                  <c:v>12.66</c:v>
                </c:pt>
                <c:pt idx="227">
                  <c:v>12.66</c:v>
                </c:pt>
                <c:pt idx="228">
                  <c:v>12.66</c:v>
                </c:pt>
                <c:pt idx="229">
                  <c:v>12.66</c:v>
                </c:pt>
                <c:pt idx="230">
                  <c:v>12.66</c:v>
                </c:pt>
                <c:pt idx="231">
                  <c:v>12.66</c:v>
                </c:pt>
                <c:pt idx="232">
                  <c:v>12.66</c:v>
                </c:pt>
                <c:pt idx="233">
                  <c:v>12.66</c:v>
                </c:pt>
                <c:pt idx="234">
                  <c:v>12.66</c:v>
                </c:pt>
                <c:pt idx="235">
                  <c:v>12.66</c:v>
                </c:pt>
                <c:pt idx="236">
                  <c:v>12.66</c:v>
                </c:pt>
                <c:pt idx="237">
                  <c:v>12.66</c:v>
                </c:pt>
                <c:pt idx="238">
                  <c:v>12.66</c:v>
                </c:pt>
                <c:pt idx="239">
                  <c:v>12.66</c:v>
                </c:pt>
                <c:pt idx="240">
                  <c:v>12.66</c:v>
                </c:pt>
              </c:numCache>
            </c:numRef>
          </c:yVal>
          <c:smooth val="0"/>
          <c:extLst>
            <c:ext xmlns:c16="http://schemas.microsoft.com/office/drawing/2014/chart" uri="{C3380CC4-5D6E-409C-BE32-E72D297353CC}">
              <c16:uniqueId val="{00000001-ADA2-4B14-AB40-E46E5919655A}"/>
            </c:ext>
          </c:extLst>
        </c:ser>
        <c:ser>
          <c:idx val="2"/>
          <c:order val="2"/>
          <c:tx>
            <c:strRef>
              <c:f>Sheet1!$D$1</c:f>
              <c:strCache>
                <c:ptCount val="1"/>
                <c:pt idx="0">
                  <c:v>COPD (N=7,575)</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99.974000000000004</c:v>
                </c:pt>
                <c:pt idx="3">
                  <c:v>99.841999999999999</c:v>
                </c:pt>
                <c:pt idx="4">
                  <c:v>99.537000000000006</c:v>
                </c:pt>
                <c:pt idx="5">
                  <c:v>99.018000000000001</c:v>
                </c:pt>
                <c:pt idx="6">
                  <c:v>95.747</c:v>
                </c:pt>
                <c:pt idx="7">
                  <c:v>91.241</c:v>
                </c:pt>
                <c:pt idx="8">
                  <c:v>90.793000000000006</c:v>
                </c:pt>
                <c:pt idx="9">
                  <c:v>90.629000000000005</c:v>
                </c:pt>
                <c:pt idx="10">
                  <c:v>90.629000000000005</c:v>
                </c:pt>
                <c:pt idx="11">
                  <c:v>90.587000000000003</c:v>
                </c:pt>
                <c:pt idx="12">
                  <c:v>90.545000000000002</c:v>
                </c:pt>
                <c:pt idx="13">
                  <c:v>90.421999999999997</c:v>
                </c:pt>
                <c:pt idx="14">
                  <c:v>90.373999999999995</c:v>
                </c:pt>
                <c:pt idx="15">
                  <c:v>90.182000000000002</c:v>
                </c:pt>
                <c:pt idx="16">
                  <c:v>89.504000000000005</c:v>
                </c:pt>
                <c:pt idx="17">
                  <c:v>88.078999999999994</c:v>
                </c:pt>
                <c:pt idx="18">
                  <c:v>83.546000000000006</c:v>
                </c:pt>
                <c:pt idx="19">
                  <c:v>79.058999999999997</c:v>
                </c:pt>
                <c:pt idx="20">
                  <c:v>78.055999999999997</c:v>
                </c:pt>
                <c:pt idx="21">
                  <c:v>77.757000000000005</c:v>
                </c:pt>
                <c:pt idx="22">
                  <c:v>77.59</c:v>
                </c:pt>
                <c:pt idx="23">
                  <c:v>77.453000000000003</c:v>
                </c:pt>
                <c:pt idx="24">
                  <c:v>77.364999999999995</c:v>
                </c:pt>
                <c:pt idx="25">
                  <c:v>77.254000000000005</c:v>
                </c:pt>
                <c:pt idx="26">
                  <c:v>77.119</c:v>
                </c:pt>
                <c:pt idx="27">
                  <c:v>76.906999999999996</c:v>
                </c:pt>
                <c:pt idx="28">
                  <c:v>76.245000000000005</c:v>
                </c:pt>
                <c:pt idx="29">
                  <c:v>74.641000000000005</c:v>
                </c:pt>
                <c:pt idx="30">
                  <c:v>71.093999999999994</c:v>
                </c:pt>
                <c:pt idx="31">
                  <c:v>67.756</c:v>
                </c:pt>
                <c:pt idx="32">
                  <c:v>67.064999999999998</c:v>
                </c:pt>
                <c:pt idx="33">
                  <c:v>66.727999999999994</c:v>
                </c:pt>
                <c:pt idx="34">
                  <c:v>66.668000000000006</c:v>
                </c:pt>
                <c:pt idx="35">
                  <c:v>66.626999999999995</c:v>
                </c:pt>
                <c:pt idx="36">
                  <c:v>66.584999999999994</c:v>
                </c:pt>
                <c:pt idx="37">
                  <c:v>66.519000000000005</c:v>
                </c:pt>
                <c:pt idx="38">
                  <c:v>66.472999999999999</c:v>
                </c:pt>
                <c:pt idx="39">
                  <c:v>66.082999999999998</c:v>
                </c:pt>
                <c:pt idx="40">
                  <c:v>65.3</c:v>
                </c:pt>
                <c:pt idx="41">
                  <c:v>63.706000000000003</c:v>
                </c:pt>
                <c:pt idx="42">
                  <c:v>60.856999999999999</c:v>
                </c:pt>
                <c:pt idx="43">
                  <c:v>57.648000000000003</c:v>
                </c:pt>
                <c:pt idx="44">
                  <c:v>56.923000000000002</c:v>
                </c:pt>
                <c:pt idx="45">
                  <c:v>56.780999999999999</c:v>
                </c:pt>
                <c:pt idx="46">
                  <c:v>56.661000000000001</c:v>
                </c:pt>
                <c:pt idx="47">
                  <c:v>56.588999999999999</c:v>
                </c:pt>
                <c:pt idx="48">
                  <c:v>56.512999999999998</c:v>
                </c:pt>
                <c:pt idx="49">
                  <c:v>56.433</c:v>
                </c:pt>
                <c:pt idx="50">
                  <c:v>56.27</c:v>
                </c:pt>
                <c:pt idx="51">
                  <c:v>55.994</c:v>
                </c:pt>
                <c:pt idx="52">
                  <c:v>55.079000000000001</c:v>
                </c:pt>
                <c:pt idx="53">
                  <c:v>53.518999999999998</c:v>
                </c:pt>
                <c:pt idx="54">
                  <c:v>51.228000000000002</c:v>
                </c:pt>
                <c:pt idx="55">
                  <c:v>49.012999999999998</c:v>
                </c:pt>
                <c:pt idx="56">
                  <c:v>48.503</c:v>
                </c:pt>
                <c:pt idx="57">
                  <c:v>48.302</c:v>
                </c:pt>
                <c:pt idx="58">
                  <c:v>48.302</c:v>
                </c:pt>
                <c:pt idx="59">
                  <c:v>48.302</c:v>
                </c:pt>
                <c:pt idx="60">
                  <c:v>48.302</c:v>
                </c:pt>
                <c:pt idx="61">
                  <c:v>48.204999999999998</c:v>
                </c:pt>
                <c:pt idx="62">
                  <c:v>48.103999999999999</c:v>
                </c:pt>
                <c:pt idx="63">
                  <c:v>47.935000000000002</c:v>
                </c:pt>
                <c:pt idx="64">
                  <c:v>47.527999999999999</c:v>
                </c:pt>
                <c:pt idx="65">
                  <c:v>46.372</c:v>
                </c:pt>
                <c:pt idx="66">
                  <c:v>43.738999999999997</c:v>
                </c:pt>
                <c:pt idx="67">
                  <c:v>41.920999999999999</c:v>
                </c:pt>
                <c:pt idx="68">
                  <c:v>41.369</c:v>
                </c:pt>
                <c:pt idx="69">
                  <c:v>41.3</c:v>
                </c:pt>
                <c:pt idx="70">
                  <c:v>41.228999999999999</c:v>
                </c:pt>
                <c:pt idx="71">
                  <c:v>41.192999999999998</c:v>
                </c:pt>
                <c:pt idx="72">
                  <c:v>41.081000000000003</c:v>
                </c:pt>
                <c:pt idx="73">
                  <c:v>41.04</c:v>
                </c:pt>
                <c:pt idx="74">
                  <c:v>40.917000000000002</c:v>
                </c:pt>
                <c:pt idx="75">
                  <c:v>40.502000000000002</c:v>
                </c:pt>
                <c:pt idx="76">
                  <c:v>40.002000000000002</c:v>
                </c:pt>
                <c:pt idx="77">
                  <c:v>38.872999999999998</c:v>
                </c:pt>
                <c:pt idx="78">
                  <c:v>37.192</c:v>
                </c:pt>
                <c:pt idx="79">
                  <c:v>35.334000000000003</c:v>
                </c:pt>
                <c:pt idx="80">
                  <c:v>35.033999999999999</c:v>
                </c:pt>
                <c:pt idx="81">
                  <c:v>34.947000000000003</c:v>
                </c:pt>
                <c:pt idx="82">
                  <c:v>34.902999999999999</c:v>
                </c:pt>
                <c:pt idx="83">
                  <c:v>34.902999999999999</c:v>
                </c:pt>
                <c:pt idx="84">
                  <c:v>34.902999999999999</c:v>
                </c:pt>
                <c:pt idx="85">
                  <c:v>34.802999999999997</c:v>
                </c:pt>
                <c:pt idx="86">
                  <c:v>34.753</c:v>
                </c:pt>
                <c:pt idx="87">
                  <c:v>34.549999999999997</c:v>
                </c:pt>
                <c:pt idx="88">
                  <c:v>33.734999999999999</c:v>
                </c:pt>
                <c:pt idx="89">
                  <c:v>33.07</c:v>
                </c:pt>
                <c:pt idx="90">
                  <c:v>31.683</c:v>
                </c:pt>
                <c:pt idx="91">
                  <c:v>30.448</c:v>
                </c:pt>
                <c:pt idx="92">
                  <c:v>29.981000000000002</c:v>
                </c:pt>
                <c:pt idx="93">
                  <c:v>29.928999999999998</c:v>
                </c:pt>
                <c:pt idx="94">
                  <c:v>29.875</c:v>
                </c:pt>
                <c:pt idx="95">
                  <c:v>29.82</c:v>
                </c:pt>
                <c:pt idx="96">
                  <c:v>29.763000000000002</c:v>
                </c:pt>
                <c:pt idx="97">
                  <c:v>29.763000000000002</c:v>
                </c:pt>
                <c:pt idx="98">
                  <c:v>29.635999999999999</c:v>
                </c:pt>
                <c:pt idx="99">
                  <c:v>29.315999999999999</c:v>
                </c:pt>
                <c:pt idx="100">
                  <c:v>29.123000000000001</c:v>
                </c:pt>
                <c:pt idx="101">
                  <c:v>28.222999999999999</c:v>
                </c:pt>
                <c:pt idx="102">
                  <c:v>26.744</c:v>
                </c:pt>
                <c:pt idx="103">
                  <c:v>25.581</c:v>
                </c:pt>
                <c:pt idx="104">
                  <c:v>25.123000000000001</c:v>
                </c:pt>
                <c:pt idx="105">
                  <c:v>25.123000000000001</c:v>
                </c:pt>
                <c:pt idx="106">
                  <c:v>25.123000000000001</c:v>
                </c:pt>
                <c:pt idx="107">
                  <c:v>25.123000000000001</c:v>
                </c:pt>
                <c:pt idx="108">
                  <c:v>25.123000000000001</c:v>
                </c:pt>
                <c:pt idx="109">
                  <c:v>25.047999999999998</c:v>
                </c:pt>
                <c:pt idx="110">
                  <c:v>24.969000000000001</c:v>
                </c:pt>
                <c:pt idx="111">
                  <c:v>24.806999999999999</c:v>
                </c:pt>
                <c:pt idx="112">
                  <c:v>24.645</c:v>
                </c:pt>
                <c:pt idx="113">
                  <c:v>23.997</c:v>
                </c:pt>
                <c:pt idx="114">
                  <c:v>22.780999999999999</c:v>
                </c:pt>
                <c:pt idx="115">
                  <c:v>22.212</c:v>
                </c:pt>
                <c:pt idx="116">
                  <c:v>22.047999999999998</c:v>
                </c:pt>
                <c:pt idx="117">
                  <c:v>21.882999999999999</c:v>
                </c:pt>
                <c:pt idx="118">
                  <c:v>21.797999999999998</c:v>
                </c:pt>
                <c:pt idx="119">
                  <c:v>21.797999999999998</c:v>
                </c:pt>
                <c:pt idx="120">
                  <c:v>21.797999999999998</c:v>
                </c:pt>
                <c:pt idx="121">
                  <c:v>21.797999999999998</c:v>
                </c:pt>
                <c:pt idx="122">
                  <c:v>21.699000000000002</c:v>
                </c:pt>
                <c:pt idx="123">
                  <c:v>21.396999999999998</c:v>
                </c:pt>
                <c:pt idx="124">
                  <c:v>21.396999999999998</c:v>
                </c:pt>
                <c:pt idx="125">
                  <c:v>20.992999999999999</c:v>
                </c:pt>
                <c:pt idx="126">
                  <c:v>20.38</c:v>
                </c:pt>
                <c:pt idx="127">
                  <c:v>19.559000000000001</c:v>
                </c:pt>
                <c:pt idx="128">
                  <c:v>19.559000000000001</c:v>
                </c:pt>
                <c:pt idx="129">
                  <c:v>19.559000000000001</c:v>
                </c:pt>
                <c:pt idx="130">
                  <c:v>19.559000000000001</c:v>
                </c:pt>
                <c:pt idx="131">
                  <c:v>19.559000000000001</c:v>
                </c:pt>
                <c:pt idx="132">
                  <c:v>19.559000000000001</c:v>
                </c:pt>
                <c:pt idx="133">
                  <c:v>19.323</c:v>
                </c:pt>
                <c:pt idx="134">
                  <c:v>19.323</c:v>
                </c:pt>
                <c:pt idx="135">
                  <c:v>19.068999999999999</c:v>
                </c:pt>
                <c:pt idx="136">
                  <c:v>18.940999999999999</c:v>
                </c:pt>
                <c:pt idx="137">
                  <c:v>18.683</c:v>
                </c:pt>
                <c:pt idx="138">
                  <c:v>17.524000000000001</c:v>
                </c:pt>
                <c:pt idx="139">
                  <c:v>17.006</c:v>
                </c:pt>
                <c:pt idx="140">
                  <c:v>17.006</c:v>
                </c:pt>
                <c:pt idx="141">
                  <c:v>17.006</c:v>
                </c:pt>
                <c:pt idx="142">
                  <c:v>17.006</c:v>
                </c:pt>
                <c:pt idx="143">
                  <c:v>17.006</c:v>
                </c:pt>
                <c:pt idx="144">
                  <c:v>17.006</c:v>
                </c:pt>
                <c:pt idx="145">
                  <c:v>17.006</c:v>
                </c:pt>
                <c:pt idx="146">
                  <c:v>17.006</c:v>
                </c:pt>
                <c:pt idx="147">
                  <c:v>17.006</c:v>
                </c:pt>
                <c:pt idx="148">
                  <c:v>17.006</c:v>
                </c:pt>
                <c:pt idx="149">
                  <c:v>16.602</c:v>
                </c:pt>
                <c:pt idx="150">
                  <c:v>15.994</c:v>
                </c:pt>
                <c:pt idx="151">
                  <c:v>15.183999999999999</c:v>
                </c:pt>
                <c:pt idx="152">
                  <c:v>14.978999999999999</c:v>
                </c:pt>
                <c:pt idx="153">
                  <c:v>14.978999999999999</c:v>
                </c:pt>
                <c:pt idx="154">
                  <c:v>14.749000000000001</c:v>
                </c:pt>
                <c:pt idx="155">
                  <c:v>14.749000000000001</c:v>
                </c:pt>
                <c:pt idx="156">
                  <c:v>14.749000000000001</c:v>
                </c:pt>
                <c:pt idx="157">
                  <c:v>14.749000000000001</c:v>
                </c:pt>
                <c:pt idx="158">
                  <c:v>14.749000000000001</c:v>
                </c:pt>
                <c:pt idx="159">
                  <c:v>14.46</c:v>
                </c:pt>
                <c:pt idx="160">
                  <c:v>13.869</c:v>
                </c:pt>
                <c:pt idx="161">
                  <c:v>13.869</c:v>
                </c:pt>
                <c:pt idx="162">
                  <c:v>13.574</c:v>
                </c:pt>
                <c:pt idx="163">
                  <c:v>13.279</c:v>
                </c:pt>
                <c:pt idx="164">
                  <c:v>13.279</c:v>
                </c:pt>
                <c:pt idx="165">
                  <c:v>12.676</c:v>
                </c:pt>
                <c:pt idx="166">
                  <c:v>12.676</c:v>
                </c:pt>
                <c:pt idx="167">
                  <c:v>12.676</c:v>
                </c:pt>
                <c:pt idx="168">
                  <c:v>12.676</c:v>
                </c:pt>
                <c:pt idx="169">
                  <c:v>12.676</c:v>
                </c:pt>
                <c:pt idx="170">
                  <c:v>12.676</c:v>
                </c:pt>
                <c:pt idx="171">
                  <c:v>12.676</c:v>
                </c:pt>
                <c:pt idx="172">
                  <c:v>12.676</c:v>
                </c:pt>
                <c:pt idx="173">
                  <c:v>12.253</c:v>
                </c:pt>
                <c:pt idx="174">
                  <c:v>11.407999999999999</c:v>
                </c:pt>
                <c:pt idx="175">
                  <c:v>11.407999999999999</c:v>
                </c:pt>
                <c:pt idx="176">
                  <c:v>11.407999999999999</c:v>
                </c:pt>
                <c:pt idx="177">
                  <c:v>11.407999999999999</c:v>
                </c:pt>
                <c:pt idx="178">
                  <c:v>11.407999999999999</c:v>
                </c:pt>
                <c:pt idx="179">
                  <c:v>10.888999999999999</c:v>
                </c:pt>
                <c:pt idx="180">
                  <c:v>10.888999999999999</c:v>
                </c:pt>
                <c:pt idx="181">
                  <c:v>10.888999999999999</c:v>
                </c:pt>
                <c:pt idx="182">
                  <c:v>10.888999999999999</c:v>
                </c:pt>
                <c:pt idx="183">
                  <c:v>10.888999999999999</c:v>
                </c:pt>
                <c:pt idx="184">
                  <c:v>10.209</c:v>
                </c:pt>
                <c:pt idx="185">
                  <c:v>9.5280000000000005</c:v>
                </c:pt>
                <c:pt idx="186">
                  <c:v>9.5280000000000005</c:v>
                </c:pt>
                <c:pt idx="187">
                  <c:v>9.5280000000000005</c:v>
                </c:pt>
                <c:pt idx="188">
                  <c:v>9.5280000000000005</c:v>
                </c:pt>
                <c:pt idx="189">
                  <c:v>9.5280000000000005</c:v>
                </c:pt>
                <c:pt idx="190">
                  <c:v>9.5280000000000005</c:v>
                </c:pt>
                <c:pt idx="191">
                  <c:v>9.5280000000000005</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2-ADA2-4B14-AB40-E46E5919655A}"/>
            </c:ext>
          </c:extLst>
        </c:ser>
        <c:ser>
          <c:idx val="3"/>
          <c:order val="3"/>
          <c:tx>
            <c:strRef>
              <c:f>Sheet1!$E$1</c:f>
              <c:strCache>
                <c:ptCount val="1"/>
                <c:pt idx="0">
                  <c:v>IIP (N=7,517)</c:v>
                </c:pt>
              </c:strCache>
            </c:strRef>
          </c:tx>
          <c:spPr>
            <a:ln w="41275">
              <a:solidFill>
                <a:schemeClr val="bg1">
                  <a:lumMod val="50000"/>
                  <a:lumOff val="50000"/>
                </a:schemeClr>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Sheet1!$E$2:$E$242</c:f>
              <c:numCache>
                <c:formatCode>General</c:formatCode>
                <c:ptCount val="241"/>
                <c:pt idx="0">
                  <c:v>100</c:v>
                </c:pt>
                <c:pt idx="1">
                  <c:v>99.972999999999999</c:v>
                </c:pt>
                <c:pt idx="2">
                  <c:v>99.933000000000007</c:v>
                </c:pt>
                <c:pt idx="3">
                  <c:v>99.813999999999993</c:v>
                </c:pt>
                <c:pt idx="4">
                  <c:v>99.56</c:v>
                </c:pt>
                <c:pt idx="5">
                  <c:v>99.048000000000002</c:v>
                </c:pt>
                <c:pt idx="6">
                  <c:v>95.986000000000004</c:v>
                </c:pt>
                <c:pt idx="7">
                  <c:v>92.228999999999999</c:v>
                </c:pt>
                <c:pt idx="8">
                  <c:v>91.733000000000004</c:v>
                </c:pt>
                <c:pt idx="9">
                  <c:v>91.620999999999995</c:v>
                </c:pt>
                <c:pt idx="10">
                  <c:v>91.620999999999995</c:v>
                </c:pt>
                <c:pt idx="11">
                  <c:v>91.591999999999999</c:v>
                </c:pt>
                <c:pt idx="12">
                  <c:v>91.563000000000002</c:v>
                </c:pt>
                <c:pt idx="13">
                  <c:v>91.498999999999995</c:v>
                </c:pt>
                <c:pt idx="14">
                  <c:v>91.447999999999993</c:v>
                </c:pt>
                <c:pt idx="15">
                  <c:v>91.364000000000004</c:v>
                </c:pt>
                <c:pt idx="16">
                  <c:v>90.94</c:v>
                </c:pt>
                <c:pt idx="17">
                  <c:v>89.683999999999997</c:v>
                </c:pt>
                <c:pt idx="18">
                  <c:v>86.012</c:v>
                </c:pt>
                <c:pt idx="19">
                  <c:v>81.391000000000005</c:v>
                </c:pt>
                <c:pt idx="20">
                  <c:v>80.497</c:v>
                </c:pt>
                <c:pt idx="21">
                  <c:v>80.289000000000001</c:v>
                </c:pt>
                <c:pt idx="22">
                  <c:v>80.254000000000005</c:v>
                </c:pt>
                <c:pt idx="23">
                  <c:v>80.218999999999994</c:v>
                </c:pt>
                <c:pt idx="24">
                  <c:v>80.2</c:v>
                </c:pt>
                <c:pt idx="25">
                  <c:v>80.14</c:v>
                </c:pt>
                <c:pt idx="26">
                  <c:v>80.010000000000005</c:v>
                </c:pt>
                <c:pt idx="27">
                  <c:v>79.879000000000005</c:v>
                </c:pt>
                <c:pt idx="28">
                  <c:v>79.046000000000006</c:v>
                </c:pt>
                <c:pt idx="29">
                  <c:v>76.893000000000001</c:v>
                </c:pt>
                <c:pt idx="30">
                  <c:v>73.022999999999996</c:v>
                </c:pt>
                <c:pt idx="31">
                  <c:v>69.533000000000001</c:v>
                </c:pt>
                <c:pt idx="32">
                  <c:v>68.733000000000004</c:v>
                </c:pt>
                <c:pt idx="33">
                  <c:v>68.418999999999997</c:v>
                </c:pt>
                <c:pt idx="34">
                  <c:v>68.328000000000003</c:v>
                </c:pt>
                <c:pt idx="35">
                  <c:v>68.281999999999996</c:v>
                </c:pt>
                <c:pt idx="36">
                  <c:v>68.257000000000005</c:v>
                </c:pt>
                <c:pt idx="37">
                  <c:v>68.177000000000007</c:v>
                </c:pt>
                <c:pt idx="38">
                  <c:v>68.094999999999999</c:v>
                </c:pt>
                <c:pt idx="39">
                  <c:v>67.846999999999994</c:v>
                </c:pt>
                <c:pt idx="40">
                  <c:v>67.432000000000002</c:v>
                </c:pt>
                <c:pt idx="41">
                  <c:v>65.991</c:v>
                </c:pt>
                <c:pt idx="42">
                  <c:v>63.05</c:v>
                </c:pt>
                <c:pt idx="43">
                  <c:v>60.398000000000003</c:v>
                </c:pt>
                <c:pt idx="44">
                  <c:v>59.750999999999998</c:v>
                </c:pt>
                <c:pt idx="45">
                  <c:v>59.609000000000002</c:v>
                </c:pt>
                <c:pt idx="46">
                  <c:v>59.581000000000003</c:v>
                </c:pt>
                <c:pt idx="47">
                  <c:v>59.521999999999998</c:v>
                </c:pt>
                <c:pt idx="48">
                  <c:v>59.49</c:v>
                </c:pt>
                <c:pt idx="49">
                  <c:v>59.457999999999998</c:v>
                </c:pt>
                <c:pt idx="50">
                  <c:v>59.249000000000002</c:v>
                </c:pt>
                <c:pt idx="51">
                  <c:v>58.895000000000003</c:v>
                </c:pt>
                <c:pt idx="52">
                  <c:v>58.360999999999997</c:v>
                </c:pt>
                <c:pt idx="53">
                  <c:v>57.006999999999998</c:v>
                </c:pt>
                <c:pt idx="54">
                  <c:v>54.252000000000002</c:v>
                </c:pt>
                <c:pt idx="55">
                  <c:v>51.378999999999998</c:v>
                </c:pt>
                <c:pt idx="56">
                  <c:v>50.91</c:v>
                </c:pt>
                <c:pt idx="57">
                  <c:v>50.874000000000002</c:v>
                </c:pt>
                <c:pt idx="58">
                  <c:v>50.837000000000003</c:v>
                </c:pt>
                <c:pt idx="59">
                  <c:v>50.722999999999999</c:v>
                </c:pt>
                <c:pt idx="60">
                  <c:v>50.646000000000001</c:v>
                </c:pt>
                <c:pt idx="61">
                  <c:v>50.56</c:v>
                </c:pt>
                <c:pt idx="62">
                  <c:v>50.375</c:v>
                </c:pt>
                <c:pt idx="63">
                  <c:v>50.234999999999999</c:v>
                </c:pt>
                <c:pt idx="64">
                  <c:v>49.295999999999999</c:v>
                </c:pt>
                <c:pt idx="65">
                  <c:v>47.927999999999997</c:v>
                </c:pt>
                <c:pt idx="66">
                  <c:v>45.331000000000003</c:v>
                </c:pt>
                <c:pt idx="67">
                  <c:v>43.72</c:v>
                </c:pt>
                <c:pt idx="68">
                  <c:v>43.195</c:v>
                </c:pt>
                <c:pt idx="69">
                  <c:v>43.097999999999999</c:v>
                </c:pt>
                <c:pt idx="70">
                  <c:v>43.048999999999999</c:v>
                </c:pt>
                <c:pt idx="71">
                  <c:v>42.999000000000002</c:v>
                </c:pt>
                <c:pt idx="72">
                  <c:v>42.999000000000002</c:v>
                </c:pt>
                <c:pt idx="73">
                  <c:v>42.999000000000002</c:v>
                </c:pt>
                <c:pt idx="74">
                  <c:v>42.820999999999998</c:v>
                </c:pt>
                <c:pt idx="75">
                  <c:v>42.460999999999999</c:v>
                </c:pt>
                <c:pt idx="76">
                  <c:v>41.860999999999997</c:v>
                </c:pt>
                <c:pt idx="77">
                  <c:v>40.719000000000001</c:v>
                </c:pt>
                <c:pt idx="78">
                  <c:v>38.911000000000001</c:v>
                </c:pt>
                <c:pt idx="79">
                  <c:v>36.969000000000001</c:v>
                </c:pt>
                <c:pt idx="80">
                  <c:v>36.478000000000002</c:v>
                </c:pt>
                <c:pt idx="81">
                  <c:v>36.353000000000002</c:v>
                </c:pt>
                <c:pt idx="82">
                  <c:v>36.353000000000002</c:v>
                </c:pt>
                <c:pt idx="83">
                  <c:v>36.353000000000002</c:v>
                </c:pt>
                <c:pt idx="84">
                  <c:v>36.283999999999999</c:v>
                </c:pt>
                <c:pt idx="85">
                  <c:v>36.204999999999998</c:v>
                </c:pt>
                <c:pt idx="86">
                  <c:v>36.204999999999998</c:v>
                </c:pt>
                <c:pt idx="87">
                  <c:v>36.037999999999997</c:v>
                </c:pt>
                <c:pt idx="88">
                  <c:v>35.701000000000001</c:v>
                </c:pt>
                <c:pt idx="89">
                  <c:v>35.024999999999999</c:v>
                </c:pt>
                <c:pt idx="90">
                  <c:v>33.42</c:v>
                </c:pt>
                <c:pt idx="91">
                  <c:v>32.143000000000001</c:v>
                </c:pt>
                <c:pt idx="92">
                  <c:v>31.885999999999999</c:v>
                </c:pt>
                <c:pt idx="93">
                  <c:v>31.885999999999999</c:v>
                </c:pt>
                <c:pt idx="94">
                  <c:v>31.885999999999999</c:v>
                </c:pt>
                <c:pt idx="95">
                  <c:v>31.885999999999999</c:v>
                </c:pt>
                <c:pt idx="96">
                  <c:v>31.885999999999999</c:v>
                </c:pt>
                <c:pt idx="97">
                  <c:v>31.885999999999999</c:v>
                </c:pt>
                <c:pt idx="98">
                  <c:v>31.885999999999999</c:v>
                </c:pt>
                <c:pt idx="99">
                  <c:v>31.324000000000002</c:v>
                </c:pt>
                <c:pt idx="100">
                  <c:v>30.87</c:v>
                </c:pt>
                <c:pt idx="101">
                  <c:v>30.073</c:v>
                </c:pt>
                <c:pt idx="102">
                  <c:v>28.815000000000001</c:v>
                </c:pt>
                <c:pt idx="103">
                  <c:v>28.01</c:v>
                </c:pt>
                <c:pt idx="104">
                  <c:v>27.427</c:v>
                </c:pt>
                <c:pt idx="105">
                  <c:v>27.074999999999999</c:v>
                </c:pt>
                <c:pt idx="106">
                  <c:v>26.954999999999998</c:v>
                </c:pt>
                <c:pt idx="107">
                  <c:v>26.954999999999998</c:v>
                </c:pt>
                <c:pt idx="108">
                  <c:v>26.954999999999998</c:v>
                </c:pt>
                <c:pt idx="109">
                  <c:v>26.954999999999998</c:v>
                </c:pt>
                <c:pt idx="110">
                  <c:v>26.954999999999998</c:v>
                </c:pt>
                <c:pt idx="111">
                  <c:v>26.791</c:v>
                </c:pt>
                <c:pt idx="112">
                  <c:v>26.291</c:v>
                </c:pt>
                <c:pt idx="113">
                  <c:v>25.452999999999999</c:v>
                </c:pt>
                <c:pt idx="114">
                  <c:v>24.446000000000002</c:v>
                </c:pt>
                <c:pt idx="115">
                  <c:v>23.77</c:v>
                </c:pt>
                <c:pt idx="116">
                  <c:v>23.251999999999999</c:v>
                </c:pt>
                <c:pt idx="117">
                  <c:v>23.251999999999999</c:v>
                </c:pt>
                <c:pt idx="118">
                  <c:v>23.251999999999999</c:v>
                </c:pt>
                <c:pt idx="119">
                  <c:v>23.251999999999999</c:v>
                </c:pt>
                <c:pt idx="120">
                  <c:v>23.251999999999999</c:v>
                </c:pt>
                <c:pt idx="121">
                  <c:v>23.251999999999999</c:v>
                </c:pt>
                <c:pt idx="122">
                  <c:v>23.251999999999999</c:v>
                </c:pt>
                <c:pt idx="123">
                  <c:v>22.582999999999998</c:v>
                </c:pt>
                <c:pt idx="124">
                  <c:v>22.135999999999999</c:v>
                </c:pt>
                <c:pt idx="125">
                  <c:v>21.689</c:v>
                </c:pt>
                <c:pt idx="126">
                  <c:v>21.015000000000001</c:v>
                </c:pt>
                <c:pt idx="127">
                  <c:v>20.789000000000001</c:v>
                </c:pt>
                <c:pt idx="128">
                  <c:v>20.561</c:v>
                </c:pt>
                <c:pt idx="129">
                  <c:v>20.561</c:v>
                </c:pt>
                <c:pt idx="130">
                  <c:v>20.561</c:v>
                </c:pt>
                <c:pt idx="131">
                  <c:v>20.303999999999998</c:v>
                </c:pt>
                <c:pt idx="132">
                  <c:v>20.303999999999998</c:v>
                </c:pt>
                <c:pt idx="133">
                  <c:v>20.303999999999998</c:v>
                </c:pt>
                <c:pt idx="134">
                  <c:v>19.992000000000001</c:v>
                </c:pt>
                <c:pt idx="135">
                  <c:v>19.992000000000001</c:v>
                </c:pt>
                <c:pt idx="136">
                  <c:v>19.367000000000001</c:v>
                </c:pt>
                <c:pt idx="137">
                  <c:v>19.048999999999999</c:v>
                </c:pt>
                <c:pt idx="138">
                  <c:v>18.414000000000001</c:v>
                </c:pt>
                <c:pt idx="139">
                  <c:v>18.097000000000001</c:v>
                </c:pt>
                <c:pt idx="140">
                  <c:v>18.097000000000001</c:v>
                </c:pt>
                <c:pt idx="141">
                  <c:v>18.097000000000001</c:v>
                </c:pt>
                <c:pt idx="142">
                  <c:v>18.097000000000001</c:v>
                </c:pt>
                <c:pt idx="143">
                  <c:v>18.097000000000001</c:v>
                </c:pt>
                <c:pt idx="144">
                  <c:v>18.097000000000001</c:v>
                </c:pt>
                <c:pt idx="145">
                  <c:v>18.097000000000001</c:v>
                </c:pt>
                <c:pt idx="146">
                  <c:v>18.097000000000001</c:v>
                </c:pt>
                <c:pt idx="147">
                  <c:v>18.097000000000001</c:v>
                </c:pt>
                <c:pt idx="148">
                  <c:v>18.097000000000001</c:v>
                </c:pt>
                <c:pt idx="149">
                  <c:v>18.097000000000001</c:v>
                </c:pt>
                <c:pt idx="150">
                  <c:v>17.143999999999998</c:v>
                </c:pt>
                <c:pt idx="151">
                  <c:v>16.667999999999999</c:v>
                </c:pt>
                <c:pt idx="152">
                  <c:v>16.667999999999999</c:v>
                </c:pt>
                <c:pt idx="153">
                  <c:v>16.667999999999999</c:v>
                </c:pt>
                <c:pt idx="154">
                  <c:v>16.667999999999999</c:v>
                </c:pt>
                <c:pt idx="155">
                  <c:v>16.667999999999999</c:v>
                </c:pt>
                <c:pt idx="156">
                  <c:v>16.667999999999999</c:v>
                </c:pt>
                <c:pt idx="157">
                  <c:v>16.667999999999999</c:v>
                </c:pt>
                <c:pt idx="158">
                  <c:v>16.667999999999999</c:v>
                </c:pt>
                <c:pt idx="159">
                  <c:v>16.667999999999999</c:v>
                </c:pt>
                <c:pt idx="160">
                  <c:v>16.667999999999999</c:v>
                </c:pt>
                <c:pt idx="161">
                  <c:v>16.667999999999999</c:v>
                </c:pt>
                <c:pt idx="162">
                  <c:v>16.667999999999999</c:v>
                </c:pt>
                <c:pt idx="163">
                  <c:v>16.113</c:v>
                </c:pt>
                <c:pt idx="164">
                  <c:v>15.537000000000001</c:v>
                </c:pt>
                <c:pt idx="165">
                  <c:v>15.537000000000001</c:v>
                </c:pt>
                <c:pt idx="166">
                  <c:v>15.537000000000001</c:v>
                </c:pt>
                <c:pt idx="167">
                  <c:v>15.537000000000001</c:v>
                </c:pt>
                <c:pt idx="168">
                  <c:v>15.537000000000001</c:v>
                </c:pt>
                <c:pt idx="169">
                  <c:v>15.537000000000001</c:v>
                </c:pt>
                <c:pt idx="170">
                  <c:v>15.537000000000001</c:v>
                </c:pt>
                <c:pt idx="171">
                  <c:v>15.537000000000001</c:v>
                </c:pt>
                <c:pt idx="172">
                  <c:v>15.537000000000001</c:v>
                </c:pt>
                <c:pt idx="173">
                  <c:v>15.537000000000001</c:v>
                </c:pt>
                <c:pt idx="174">
                  <c:v>15.537000000000001</c:v>
                </c:pt>
                <c:pt idx="175">
                  <c:v>15.537000000000001</c:v>
                </c:pt>
                <c:pt idx="176">
                  <c:v>15.537000000000001</c:v>
                </c:pt>
                <c:pt idx="177">
                  <c:v>15.537000000000001</c:v>
                </c:pt>
                <c:pt idx="178">
                  <c:v>15.537000000000001</c:v>
                </c:pt>
                <c:pt idx="179">
                  <c:v>15.537000000000001</c:v>
                </c:pt>
                <c:pt idx="180">
                  <c:v>15.537000000000001</c:v>
                </c:pt>
                <c:pt idx="181">
                  <c:v>15.537000000000001</c:v>
                </c:pt>
                <c:pt idx="182">
                  <c:v>15.537000000000001</c:v>
                </c:pt>
                <c:pt idx="183">
                  <c:v>15.537000000000001</c:v>
                </c:pt>
                <c:pt idx="184">
                  <c:v>15.537000000000001</c:v>
                </c:pt>
                <c:pt idx="185">
                  <c:v>15.537000000000001</c:v>
                </c:pt>
                <c:pt idx="186">
                  <c:v>14.566000000000001</c:v>
                </c:pt>
                <c:pt idx="187">
                  <c:v>14.566000000000001</c:v>
                </c:pt>
                <c:pt idx="188">
                  <c:v>14.566000000000001</c:v>
                </c:pt>
                <c:pt idx="189">
                  <c:v>14.566000000000001</c:v>
                </c:pt>
                <c:pt idx="190">
                  <c:v>14.566000000000001</c:v>
                </c:pt>
                <c:pt idx="191">
                  <c:v>14.566000000000001</c:v>
                </c:pt>
                <c:pt idx="192">
                  <c:v>14.566000000000001</c:v>
                </c:pt>
                <c:pt idx="193">
                  <c:v>14.566000000000001</c:v>
                </c:pt>
                <c:pt idx="194">
                  <c:v>14.566000000000001</c:v>
                </c:pt>
                <c:pt idx="195">
                  <c:v>14.566000000000001</c:v>
                </c:pt>
                <c:pt idx="196">
                  <c:v>14.566000000000001</c:v>
                </c:pt>
                <c:pt idx="197">
                  <c:v>14.566000000000001</c:v>
                </c:pt>
                <c:pt idx="198">
                  <c:v>14.566000000000001</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3-ADA2-4B14-AB40-E46E5919655A}"/>
            </c:ext>
          </c:extLst>
        </c:ser>
        <c:ser>
          <c:idx val="4"/>
          <c:order val="4"/>
          <c:tx>
            <c:strRef>
              <c:f>Sheet1!$F$1</c:f>
              <c:strCache>
                <c:ptCount val="1"/>
                <c:pt idx="0">
                  <c:v>ILD-not IIP (N=1,236)</c:v>
                </c:pt>
              </c:strCache>
            </c:strRef>
          </c:tx>
          <c:spPr>
            <a:ln w="41275">
              <a:solidFill>
                <a:srgbClr val="FF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Sheet1!$F$2:$F$242</c:f>
              <c:numCache>
                <c:formatCode>General</c:formatCode>
                <c:ptCount val="241"/>
                <c:pt idx="0">
                  <c:v>100</c:v>
                </c:pt>
                <c:pt idx="1">
                  <c:v>100</c:v>
                </c:pt>
                <c:pt idx="2">
                  <c:v>100</c:v>
                </c:pt>
                <c:pt idx="3">
                  <c:v>99.918999999999997</c:v>
                </c:pt>
                <c:pt idx="4">
                  <c:v>99.594999999999999</c:v>
                </c:pt>
                <c:pt idx="5">
                  <c:v>99.185000000000002</c:v>
                </c:pt>
                <c:pt idx="6">
                  <c:v>96.534999999999997</c:v>
                </c:pt>
                <c:pt idx="7">
                  <c:v>92.963999999999999</c:v>
                </c:pt>
                <c:pt idx="8">
                  <c:v>92.88</c:v>
                </c:pt>
                <c:pt idx="9">
                  <c:v>92.795000000000002</c:v>
                </c:pt>
                <c:pt idx="10">
                  <c:v>92.795000000000002</c:v>
                </c:pt>
                <c:pt idx="11">
                  <c:v>92.795000000000002</c:v>
                </c:pt>
                <c:pt idx="12">
                  <c:v>92.795000000000002</c:v>
                </c:pt>
                <c:pt idx="13">
                  <c:v>92.795000000000002</c:v>
                </c:pt>
                <c:pt idx="14">
                  <c:v>92.694999999999993</c:v>
                </c:pt>
                <c:pt idx="15">
                  <c:v>92.49</c:v>
                </c:pt>
                <c:pt idx="16">
                  <c:v>91.974999999999994</c:v>
                </c:pt>
                <c:pt idx="17">
                  <c:v>90.63</c:v>
                </c:pt>
                <c:pt idx="18">
                  <c:v>85.956000000000003</c:v>
                </c:pt>
                <c:pt idx="19">
                  <c:v>80.828999999999994</c:v>
                </c:pt>
                <c:pt idx="20">
                  <c:v>79.983999999999995</c:v>
                </c:pt>
                <c:pt idx="21">
                  <c:v>79.878</c:v>
                </c:pt>
                <c:pt idx="22">
                  <c:v>79.662999999999997</c:v>
                </c:pt>
                <c:pt idx="23">
                  <c:v>79.662999999999997</c:v>
                </c:pt>
                <c:pt idx="24">
                  <c:v>79.662999999999997</c:v>
                </c:pt>
                <c:pt idx="25">
                  <c:v>79.662999999999997</c:v>
                </c:pt>
                <c:pt idx="26">
                  <c:v>79.531000000000006</c:v>
                </c:pt>
                <c:pt idx="27">
                  <c:v>79.397999999999996</c:v>
                </c:pt>
                <c:pt idx="28">
                  <c:v>78.727000000000004</c:v>
                </c:pt>
                <c:pt idx="29">
                  <c:v>76.977999999999994</c:v>
                </c:pt>
                <c:pt idx="30">
                  <c:v>73.613</c:v>
                </c:pt>
                <c:pt idx="31">
                  <c:v>70.375</c:v>
                </c:pt>
                <c:pt idx="32">
                  <c:v>69.832999999999998</c:v>
                </c:pt>
                <c:pt idx="33">
                  <c:v>69.694999999999993</c:v>
                </c:pt>
                <c:pt idx="34">
                  <c:v>69.694999999999993</c:v>
                </c:pt>
                <c:pt idx="35">
                  <c:v>69.694999999999993</c:v>
                </c:pt>
                <c:pt idx="36">
                  <c:v>69.694999999999993</c:v>
                </c:pt>
                <c:pt idx="37">
                  <c:v>69.694999999999993</c:v>
                </c:pt>
                <c:pt idx="38">
                  <c:v>69.694999999999993</c:v>
                </c:pt>
                <c:pt idx="39">
                  <c:v>69.521000000000001</c:v>
                </c:pt>
                <c:pt idx="40">
                  <c:v>68.465000000000003</c:v>
                </c:pt>
                <c:pt idx="41">
                  <c:v>66.88</c:v>
                </c:pt>
                <c:pt idx="42">
                  <c:v>64.05</c:v>
                </c:pt>
                <c:pt idx="43">
                  <c:v>60.158000000000001</c:v>
                </c:pt>
                <c:pt idx="44">
                  <c:v>59.447000000000003</c:v>
                </c:pt>
                <c:pt idx="45">
                  <c:v>59.447000000000003</c:v>
                </c:pt>
                <c:pt idx="46">
                  <c:v>59.267000000000003</c:v>
                </c:pt>
                <c:pt idx="47">
                  <c:v>59.267000000000003</c:v>
                </c:pt>
                <c:pt idx="48">
                  <c:v>59.267000000000003</c:v>
                </c:pt>
                <c:pt idx="49">
                  <c:v>59.267000000000003</c:v>
                </c:pt>
                <c:pt idx="50">
                  <c:v>59.051000000000002</c:v>
                </c:pt>
                <c:pt idx="51">
                  <c:v>59.051000000000002</c:v>
                </c:pt>
                <c:pt idx="52">
                  <c:v>58.615000000000002</c:v>
                </c:pt>
                <c:pt idx="53">
                  <c:v>57.09</c:v>
                </c:pt>
                <c:pt idx="54">
                  <c:v>55.128</c:v>
                </c:pt>
                <c:pt idx="55">
                  <c:v>52.941000000000003</c:v>
                </c:pt>
                <c:pt idx="56">
                  <c:v>52.502000000000002</c:v>
                </c:pt>
                <c:pt idx="57">
                  <c:v>52.281999999999996</c:v>
                </c:pt>
                <c:pt idx="58">
                  <c:v>52.06</c:v>
                </c:pt>
                <c:pt idx="59">
                  <c:v>52.06</c:v>
                </c:pt>
                <c:pt idx="60">
                  <c:v>52.06</c:v>
                </c:pt>
                <c:pt idx="61">
                  <c:v>52.06</c:v>
                </c:pt>
                <c:pt idx="62">
                  <c:v>51.793999999999997</c:v>
                </c:pt>
                <c:pt idx="63">
                  <c:v>51.529000000000003</c:v>
                </c:pt>
                <c:pt idx="64">
                  <c:v>51.262999999999998</c:v>
                </c:pt>
                <c:pt idx="65">
                  <c:v>50.201000000000001</c:v>
                </c:pt>
                <c:pt idx="66">
                  <c:v>48.334000000000003</c:v>
                </c:pt>
                <c:pt idx="67">
                  <c:v>45.923000000000002</c:v>
                </c:pt>
                <c:pt idx="68">
                  <c:v>45.381</c:v>
                </c:pt>
                <c:pt idx="69">
                  <c:v>45.381</c:v>
                </c:pt>
                <c:pt idx="70">
                  <c:v>45.381</c:v>
                </c:pt>
                <c:pt idx="71">
                  <c:v>45.381</c:v>
                </c:pt>
                <c:pt idx="72">
                  <c:v>45.381</c:v>
                </c:pt>
                <c:pt idx="73">
                  <c:v>45.381</c:v>
                </c:pt>
                <c:pt idx="74">
                  <c:v>45.381</c:v>
                </c:pt>
                <c:pt idx="75">
                  <c:v>45.381</c:v>
                </c:pt>
                <c:pt idx="76">
                  <c:v>43.661999999999999</c:v>
                </c:pt>
                <c:pt idx="77">
                  <c:v>42.286999999999999</c:v>
                </c:pt>
                <c:pt idx="78">
                  <c:v>40.911999999999999</c:v>
                </c:pt>
                <c:pt idx="79">
                  <c:v>39.536999999999999</c:v>
                </c:pt>
                <c:pt idx="80">
                  <c:v>39.536999999999999</c:v>
                </c:pt>
                <c:pt idx="81">
                  <c:v>39.536999999999999</c:v>
                </c:pt>
                <c:pt idx="82">
                  <c:v>39.536999999999999</c:v>
                </c:pt>
                <c:pt idx="83">
                  <c:v>39.536999999999999</c:v>
                </c:pt>
                <c:pt idx="84">
                  <c:v>39.536999999999999</c:v>
                </c:pt>
                <c:pt idx="85">
                  <c:v>39.121000000000002</c:v>
                </c:pt>
                <c:pt idx="86">
                  <c:v>39.121000000000002</c:v>
                </c:pt>
                <c:pt idx="87">
                  <c:v>39.121000000000002</c:v>
                </c:pt>
                <c:pt idx="88">
                  <c:v>38.665999999999997</c:v>
                </c:pt>
                <c:pt idx="89">
                  <c:v>37.295999999999999</c:v>
                </c:pt>
                <c:pt idx="90">
                  <c:v>34.072000000000003</c:v>
                </c:pt>
                <c:pt idx="91">
                  <c:v>33.612000000000002</c:v>
                </c:pt>
                <c:pt idx="92">
                  <c:v>33.612000000000002</c:v>
                </c:pt>
                <c:pt idx="93">
                  <c:v>33.612000000000002</c:v>
                </c:pt>
                <c:pt idx="94">
                  <c:v>33.612000000000002</c:v>
                </c:pt>
                <c:pt idx="95">
                  <c:v>33.612000000000002</c:v>
                </c:pt>
                <c:pt idx="96">
                  <c:v>33.612000000000002</c:v>
                </c:pt>
                <c:pt idx="97">
                  <c:v>33.612000000000002</c:v>
                </c:pt>
                <c:pt idx="98">
                  <c:v>33.612000000000002</c:v>
                </c:pt>
                <c:pt idx="99">
                  <c:v>33.052</c:v>
                </c:pt>
                <c:pt idx="100">
                  <c:v>33.052</c:v>
                </c:pt>
                <c:pt idx="101">
                  <c:v>32.491999999999997</c:v>
                </c:pt>
                <c:pt idx="102">
                  <c:v>30.251000000000001</c:v>
                </c:pt>
                <c:pt idx="103">
                  <c:v>28.57</c:v>
                </c:pt>
                <c:pt idx="104">
                  <c:v>28.57</c:v>
                </c:pt>
                <c:pt idx="105">
                  <c:v>27.975000000000001</c:v>
                </c:pt>
                <c:pt idx="106">
                  <c:v>27.975000000000001</c:v>
                </c:pt>
                <c:pt idx="107">
                  <c:v>27.353000000000002</c:v>
                </c:pt>
                <c:pt idx="108">
                  <c:v>27.353000000000002</c:v>
                </c:pt>
                <c:pt idx="109">
                  <c:v>27.353000000000002</c:v>
                </c:pt>
                <c:pt idx="110">
                  <c:v>27.353000000000002</c:v>
                </c:pt>
                <c:pt idx="111">
                  <c:v>27.353000000000002</c:v>
                </c:pt>
                <c:pt idx="112">
                  <c:v>26.524000000000001</c:v>
                </c:pt>
                <c:pt idx="113">
                  <c:v>24.867000000000001</c:v>
                </c:pt>
                <c:pt idx="114">
                  <c:v>23.209</c:v>
                </c:pt>
                <c:pt idx="115">
                  <c:v>21.550999999999998</c:v>
                </c:pt>
                <c:pt idx="116">
                  <c:v>21.550999999999998</c:v>
                </c:pt>
                <c:pt idx="117">
                  <c:v>21.550999999999998</c:v>
                </c:pt>
                <c:pt idx="118">
                  <c:v>21.550999999999998</c:v>
                </c:pt>
                <c:pt idx="119">
                  <c:v>21.550999999999998</c:v>
                </c:pt>
                <c:pt idx="120">
                  <c:v>21.550999999999998</c:v>
                </c:pt>
                <c:pt idx="121">
                  <c:v>21.550999999999998</c:v>
                </c:pt>
                <c:pt idx="122">
                  <c:v>20.614000000000001</c:v>
                </c:pt>
                <c:pt idx="123">
                  <c:v>20.614000000000001</c:v>
                </c:pt>
                <c:pt idx="124">
                  <c:v>20.614000000000001</c:v>
                </c:pt>
                <c:pt idx="125">
                  <c:v>18.651</c:v>
                </c:pt>
                <c:pt idx="126">
                  <c:v>17.669</c:v>
                </c:pt>
                <c:pt idx="127">
                  <c:v>17.669</c:v>
                </c:pt>
                <c:pt idx="128">
                  <c:v>17.669</c:v>
                </c:pt>
                <c:pt idx="129">
                  <c:v>17.669</c:v>
                </c:pt>
                <c:pt idx="130">
                  <c:v>17.669</c:v>
                </c:pt>
                <c:pt idx="131">
                  <c:v>17.669</c:v>
                </c:pt>
                <c:pt idx="132">
                  <c:v>17.669</c:v>
                </c:pt>
                <c:pt idx="133">
                  <c:v>17.669</c:v>
                </c:pt>
                <c:pt idx="134">
                  <c:v>17.669</c:v>
                </c:pt>
                <c:pt idx="135">
                  <c:v>16.309999999999999</c:v>
                </c:pt>
                <c:pt idx="136">
                  <c:v>16.309999999999999</c:v>
                </c:pt>
                <c:pt idx="137">
                  <c:v>16.309999999999999</c:v>
                </c:pt>
                <c:pt idx="138">
                  <c:v>13.592000000000001</c:v>
                </c:pt>
                <c:pt idx="139">
                  <c:v>13.592000000000001</c:v>
                </c:pt>
                <c:pt idx="140">
                  <c:v>13.592000000000001</c:v>
                </c:pt>
                <c:pt idx="141">
                  <c:v>13.592000000000001</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4-ADA2-4B14-AB40-E46E5919655A}"/>
            </c:ext>
          </c:extLst>
        </c:ser>
        <c:ser>
          <c:idx val="5"/>
          <c:order val="5"/>
          <c:tx>
            <c:strRef>
              <c:f>Sheet1!$G$1</c:f>
              <c:strCache>
                <c:ptCount val="1"/>
                <c:pt idx="0">
                  <c:v>Retransplant (N=836)</c:v>
                </c:pt>
              </c:strCache>
            </c:strRef>
          </c:tx>
          <c:spPr>
            <a:ln w="41275">
              <a:solidFill>
                <a:srgbClr val="FF00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Sheet1!$G$2:$G$242</c:f>
              <c:numCache>
                <c:formatCode>General</c:formatCode>
                <c:ptCount val="241"/>
                <c:pt idx="0">
                  <c:v>100</c:v>
                </c:pt>
                <c:pt idx="1">
                  <c:v>100</c:v>
                </c:pt>
                <c:pt idx="2">
                  <c:v>99.88</c:v>
                </c:pt>
                <c:pt idx="3">
                  <c:v>99.281999999999996</c:v>
                </c:pt>
                <c:pt idx="4">
                  <c:v>97.956999999999994</c:v>
                </c:pt>
                <c:pt idx="5">
                  <c:v>96.495000000000005</c:v>
                </c:pt>
                <c:pt idx="6">
                  <c:v>90.323999999999998</c:v>
                </c:pt>
                <c:pt idx="7">
                  <c:v>84.483000000000004</c:v>
                </c:pt>
                <c:pt idx="8">
                  <c:v>84.103999999999999</c:v>
                </c:pt>
                <c:pt idx="9">
                  <c:v>83.850999999999999</c:v>
                </c:pt>
                <c:pt idx="10">
                  <c:v>83.594999999999999</c:v>
                </c:pt>
                <c:pt idx="11">
                  <c:v>83.594999999999999</c:v>
                </c:pt>
                <c:pt idx="12">
                  <c:v>83.462000000000003</c:v>
                </c:pt>
                <c:pt idx="13">
                  <c:v>83.462000000000003</c:v>
                </c:pt>
                <c:pt idx="14">
                  <c:v>83.462000000000003</c:v>
                </c:pt>
                <c:pt idx="15">
                  <c:v>83.144000000000005</c:v>
                </c:pt>
                <c:pt idx="16">
                  <c:v>82.179000000000002</c:v>
                </c:pt>
                <c:pt idx="17">
                  <c:v>79.912999999999997</c:v>
                </c:pt>
                <c:pt idx="18">
                  <c:v>76.346999999999994</c:v>
                </c:pt>
                <c:pt idx="19">
                  <c:v>70.486000000000004</c:v>
                </c:pt>
                <c:pt idx="20">
                  <c:v>69.497</c:v>
                </c:pt>
                <c:pt idx="21">
                  <c:v>68.662999999999997</c:v>
                </c:pt>
                <c:pt idx="22">
                  <c:v>68.326999999999998</c:v>
                </c:pt>
                <c:pt idx="23">
                  <c:v>68.326999999999998</c:v>
                </c:pt>
                <c:pt idx="24">
                  <c:v>68.326999999999998</c:v>
                </c:pt>
                <c:pt idx="25">
                  <c:v>68.326999999999998</c:v>
                </c:pt>
                <c:pt idx="26">
                  <c:v>68.326999999999998</c:v>
                </c:pt>
                <c:pt idx="27">
                  <c:v>67.921000000000006</c:v>
                </c:pt>
                <c:pt idx="28">
                  <c:v>66.900000000000006</c:v>
                </c:pt>
                <c:pt idx="29">
                  <c:v>64.641999999999996</c:v>
                </c:pt>
                <c:pt idx="30">
                  <c:v>59.48</c:v>
                </c:pt>
                <c:pt idx="31">
                  <c:v>56.578000000000003</c:v>
                </c:pt>
                <c:pt idx="32">
                  <c:v>55.948999999999998</c:v>
                </c:pt>
                <c:pt idx="33">
                  <c:v>55.948999999999998</c:v>
                </c:pt>
                <c:pt idx="34">
                  <c:v>55.737000000000002</c:v>
                </c:pt>
                <c:pt idx="35">
                  <c:v>55.524000000000001</c:v>
                </c:pt>
                <c:pt idx="36">
                  <c:v>55.524000000000001</c:v>
                </c:pt>
                <c:pt idx="37">
                  <c:v>55.277000000000001</c:v>
                </c:pt>
                <c:pt idx="38">
                  <c:v>55.024999999999999</c:v>
                </c:pt>
                <c:pt idx="39">
                  <c:v>55.024999999999999</c:v>
                </c:pt>
                <c:pt idx="40">
                  <c:v>54.256999999999998</c:v>
                </c:pt>
                <c:pt idx="41">
                  <c:v>53.488999999999997</c:v>
                </c:pt>
                <c:pt idx="42">
                  <c:v>49.393999999999998</c:v>
                </c:pt>
                <c:pt idx="43">
                  <c:v>46.834000000000003</c:v>
                </c:pt>
                <c:pt idx="44">
                  <c:v>46.052</c:v>
                </c:pt>
                <c:pt idx="45">
                  <c:v>46.052</c:v>
                </c:pt>
                <c:pt idx="46">
                  <c:v>45.787999999999997</c:v>
                </c:pt>
                <c:pt idx="47">
                  <c:v>45.787999999999997</c:v>
                </c:pt>
                <c:pt idx="48">
                  <c:v>45.787999999999997</c:v>
                </c:pt>
                <c:pt idx="49">
                  <c:v>45.494999999999997</c:v>
                </c:pt>
                <c:pt idx="50">
                  <c:v>45.494999999999997</c:v>
                </c:pt>
                <c:pt idx="51">
                  <c:v>45.494999999999997</c:v>
                </c:pt>
                <c:pt idx="52">
                  <c:v>44.859000000000002</c:v>
                </c:pt>
                <c:pt idx="53">
                  <c:v>44.222000000000001</c:v>
                </c:pt>
                <c:pt idx="54">
                  <c:v>41.677</c:v>
                </c:pt>
                <c:pt idx="55">
                  <c:v>40.405000000000001</c:v>
                </c:pt>
                <c:pt idx="56">
                  <c:v>39.762999999999998</c:v>
                </c:pt>
                <c:pt idx="57">
                  <c:v>39.762999999999998</c:v>
                </c:pt>
                <c:pt idx="58">
                  <c:v>39.423000000000002</c:v>
                </c:pt>
                <c:pt idx="59">
                  <c:v>39.423000000000002</c:v>
                </c:pt>
                <c:pt idx="60">
                  <c:v>39.423000000000002</c:v>
                </c:pt>
                <c:pt idx="61">
                  <c:v>39.423000000000002</c:v>
                </c:pt>
                <c:pt idx="62">
                  <c:v>39.423000000000002</c:v>
                </c:pt>
                <c:pt idx="63">
                  <c:v>38.994999999999997</c:v>
                </c:pt>
                <c:pt idx="64">
                  <c:v>38.994999999999997</c:v>
                </c:pt>
                <c:pt idx="65">
                  <c:v>38.994999999999997</c:v>
                </c:pt>
                <c:pt idx="66">
                  <c:v>36.423999999999999</c:v>
                </c:pt>
                <c:pt idx="67">
                  <c:v>34.280999999999999</c:v>
                </c:pt>
                <c:pt idx="68">
                  <c:v>34.280999999999999</c:v>
                </c:pt>
                <c:pt idx="69">
                  <c:v>34.280999999999999</c:v>
                </c:pt>
                <c:pt idx="70">
                  <c:v>34.280999999999999</c:v>
                </c:pt>
                <c:pt idx="71">
                  <c:v>34.280999999999999</c:v>
                </c:pt>
                <c:pt idx="72">
                  <c:v>34.280999999999999</c:v>
                </c:pt>
                <c:pt idx="73">
                  <c:v>34.280999999999999</c:v>
                </c:pt>
                <c:pt idx="74">
                  <c:v>34.280999999999999</c:v>
                </c:pt>
                <c:pt idx="75">
                  <c:v>33.668999999999997</c:v>
                </c:pt>
                <c:pt idx="76">
                  <c:v>33.668999999999997</c:v>
                </c:pt>
                <c:pt idx="77">
                  <c:v>33.668999999999997</c:v>
                </c:pt>
                <c:pt idx="78">
                  <c:v>29.928000000000001</c:v>
                </c:pt>
                <c:pt idx="79">
                  <c:v>28.681000000000001</c:v>
                </c:pt>
                <c:pt idx="80">
                  <c:v>27.405999999999999</c:v>
                </c:pt>
                <c:pt idx="81">
                  <c:v>27.405999999999999</c:v>
                </c:pt>
                <c:pt idx="82">
                  <c:v>27.405999999999999</c:v>
                </c:pt>
                <c:pt idx="83">
                  <c:v>27.405999999999999</c:v>
                </c:pt>
                <c:pt idx="84">
                  <c:v>27.405999999999999</c:v>
                </c:pt>
                <c:pt idx="85">
                  <c:v>27.405999999999999</c:v>
                </c:pt>
                <c:pt idx="86">
                  <c:v>27.405999999999999</c:v>
                </c:pt>
                <c:pt idx="87">
                  <c:v>27.405999999999999</c:v>
                </c:pt>
                <c:pt idx="88">
                  <c:v>26.623000000000001</c:v>
                </c:pt>
                <c:pt idx="89">
                  <c:v>26.623000000000001</c:v>
                </c:pt>
                <c:pt idx="90">
                  <c:v>25.056999999999999</c:v>
                </c:pt>
                <c:pt idx="91">
                  <c:v>23.491</c:v>
                </c:pt>
                <c:pt idx="92">
                  <c:v>22.707999999999998</c:v>
                </c:pt>
                <c:pt idx="93">
                  <c:v>21.925000000000001</c:v>
                </c:pt>
                <c:pt idx="94">
                  <c:v>21.925000000000001</c:v>
                </c:pt>
                <c:pt idx="95">
                  <c:v>21.925000000000001</c:v>
                </c:pt>
                <c:pt idx="96">
                  <c:v>21.925000000000001</c:v>
                </c:pt>
                <c:pt idx="97">
                  <c:v>21.925000000000001</c:v>
                </c:pt>
                <c:pt idx="98">
                  <c:v>21.925000000000001</c:v>
                </c:pt>
                <c:pt idx="99">
                  <c:v>21.925000000000001</c:v>
                </c:pt>
                <c:pt idx="100">
                  <c:v>21.012</c:v>
                </c:pt>
                <c:pt idx="101">
                  <c:v>21.012</c:v>
                </c:pt>
                <c:pt idx="102">
                  <c:v>19.184000000000001</c:v>
                </c:pt>
                <c:pt idx="103">
                  <c:v>18.271000000000001</c:v>
                </c:pt>
                <c:pt idx="104">
                  <c:v>18.271000000000001</c:v>
                </c:pt>
                <c:pt idx="105">
                  <c:v>18.271000000000001</c:v>
                </c:pt>
                <c:pt idx="106">
                  <c:v>18.271000000000001</c:v>
                </c:pt>
                <c:pt idx="107">
                  <c:v>18.271000000000001</c:v>
                </c:pt>
                <c:pt idx="108">
                  <c:v>18.271000000000001</c:v>
                </c:pt>
                <c:pt idx="109">
                  <c:v>18.271000000000001</c:v>
                </c:pt>
                <c:pt idx="110">
                  <c:v>18.271000000000001</c:v>
                </c:pt>
                <c:pt idx="111">
                  <c:v>18.271000000000001</c:v>
                </c:pt>
                <c:pt idx="112">
                  <c:v>18.271000000000001</c:v>
                </c:pt>
                <c:pt idx="113">
                  <c:v>17.196000000000002</c:v>
                </c:pt>
                <c:pt idx="114">
                  <c:v>16.120999999999999</c:v>
                </c:pt>
                <c:pt idx="115">
                  <c:v>16.120999999999999</c:v>
                </c:pt>
                <c:pt idx="116">
                  <c:v>16.120999999999999</c:v>
                </c:pt>
                <c:pt idx="117">
                  <c:v>16.120999999999999</c:v>
                </c:pt>
                <c:pt idx="118">
                  <c:v>16.120999999999999</c:v>
                </c:pt>
                <c:pt idx="119">
                  <c:v>16.120999999999999</c:v>
                </c:pt>
                <c:pt idx="120">
                  <c:v>16.120999999999999</c:v>
                </c:pt>
                <c:pt idx="121">
                  <c:v>16.120999999999999</c:v>
                </c:pt>
                <c:pt idx="122">
                  <c:v>16.120999999999999</c:v>
                </c:pt>
                <c:pt idx="123">
                  <c:v>14.778</c:v>
                </c:pt>
                <c:pt idx="124">
                  <c:v>13.433999999999999</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5-ADA2-4B14-AB40-E46E5919655A}"/>
            </c:ext>
          </c:extLst>
        </c:ser>
        <c:dLbls>
          <c:showLegendKey val="0"/>
          <c:showVal val="0"/>
          <c:showCatName val="0"/>
          <c:showSerName val="0"/>
          <c:showPercent val="0"/>
          <c:showBubbleSize val="0"/>
        </c:dLbls>
        <c:axId val="654643744"/>
        <c:axId val="654644136"/>
      </c:scatterChart>
      <c:valAx>
        <c:axId val="654643744"/>
        <c:scaling>
          <c:orientation val="minMax"/>
          <c:max val="16"/>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4136"/>
        <c:crosses val="autoZero"/>
        <c:crossBetween val="midCat"/>
        <c:majorUnit val="1"/>
      </c:valAx>
      <c:valAx>
        <c:axId val="6546441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3744"/>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4239158711355771"/>
          <c:y val="6.488337143340954E-2"/>
          <c:w val="0.53112837665203361"/>
          <c:h val="0.23091863517060537"/>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0135798244244E-2"/>
          <c:y val="4.6022612558045933E-2"/>
          <c:w val="0.87655779984021409"/>
          <c:h val="0.77017282455078506"/>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lin ang="10800000" scaled="0"/>
            </a:gra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General</c:formatCode>
                <c:ptCount val="27"/>
                <c:pt idx="0">
                  <c:v>20.114899999999999</c:v>
                </c:pt>
                <c:pt idx="1">
                  <c:v>24.794699999999999</c:v>
                </c:pt>
                <c:pt idx="2">
                  <c:v>30.412400000000002</c:v>
                </c:pt>
                <c:pt idx="3">
                  <c:v>36.868699999999997</c:v>
                </c:pt>
                <c:pt idx="4">
                  <c:v>37.172800000000002</c:v>
                </c:pt>
                <c:pt idx="5">
                  <c:v>35.365900000000003</c:v>
                </c:pt>
                <c:pt idx="6">
                  <c:v>35.582299999999996</c:v>
                </c:pt>
                <c:pt idx="7">
                  <c:v>35.910400000000003</c:v>
                </c:pt>
                <c:pt idx="8">
                  <c:v>37.4116</c:v>
                </c:pt>
                <c:pt idx="9">
                  <c:v>39.891500000000001</c:v>
                </c:pt>
                <c:pt idx="10">
                  <c:v>40.037199999999999</c:v>
                </c:pt>
                <c:pt idx="11">
                  <c:v>40.0595</c:v>
                </c:pt>
                <c:pt idx="12">
                  <c:v>37.927399999999999</c:v>
                </c:pt>
                <c:pt idx="13">
                  <c:v>37.231299999999997</c:v>
                </c:pt>
                <c:pt idx="14">
                  <c:v>34.591500000000003</c:v>
                </c:pt>
                <c:pt idx="15">
                  <c:v>31.842400000000001</c:v>
                </c:pt>
                <c:pt idx="16">
                  <c:v>32.239800000000002</c:v>
                </c:pt>
                <c:pt idx="17">
                  <c:v>30.713999999999999</c:v>
                </c:pt>
                <c:pt idx="18">
                  <c:v>30.4895</c:v>
                </c:pt>
                <c:pt idx="19">
                  <c:v>29.297699999999999</c:v>
                </c:pt>
                <c:pt idx="20">
                  <c:v>28.371300000000002</c:v>
                </c:pt>
                <c:pt idx="21">
                  <c:v>28.933900000000001</c:v>
                </c:pt>
                <c:pt idx="22">
                  <c:v>27.9328</c:v>
                </c:pt>
                <c:pt idx="23">
                  <c:v>26.590199999999999</c:v>
                </c:pt>
                <c:pt idx="24">
                  <c:v>25.474799999999998</c:v>
                </c:pt>
                <c:pt idx="25">
                  <c:v>26.110299999999999</c:v>
                </c:pt>
                <c:pt idx="26">
                  <c:v>25.5959</c:v>
                </c:pt>
              </c:numCache>
            </c:numRef>
          </c:val>
          <c:extLst>
            <c:ext xmlns:c16="http://schemas.microsoft.com/office/drawing/2014/chart" uri="{C3380CC4-5D6E-409C-BE32-E72D297353CC}">
              <c16:uniqueId val="{00000000-6166-4237-9BBF-2B97563A2BAE}"/>
            </c:ext>
          </c:extLst>
        </c:ser>
        <c:ser>
          <c:idx val="1"/>
          <c:order val="1"/>
          <c:tx>
            <c:strRef>
              <c:f>Sheet1!$C$1</c:f>
              <c:strCache>
                <c:ptCount val="1"/>
                <c:pt idx="0">
                  <c:v>A1ATD</c:v>
                </c:pt>
              </c:strCache>
            </c:strRef>
          </c:tx>
          <c:spPr>
            <a:solidFill>
              <a:srgbClr val="FF0000"/>
            </a:soli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General</c:formatCode>
                <c:ptCount val="27"/>
                <c:pt idx="0">
                  <c:v>16.954000000000001</c:v>
                </c:pt>
                <c:pt idx="1">
                  <c:v>15.763500000000001</c:v>
                </c:pt>
                <c:pt idx="2">
                  <c:v>17.654599999999999</c:v>
                </c:pt>
                <c:pt idx="3">
                  <c:v>12.424200000000001</c:v>
                </c:pt>
                <c:pt idx="4">
                  <c:v>10.8202</c:v>
                </c:pt>
                <c:pt idx="5">
                  <c:v>10.894299999999999</c:v>
                </c:pt>
                <c:pt idx="6">
                  <c:v>9.1565999999999992</c:v>
                </c:pt>
                <c:pt idx="7">
                  <c:v>10.115600000000001</c:v>
                </c:pt>
                <c:pt idx="8">
                  <c:v>10.042400000000001</c:v>
                </c:pt>
                <c:pt idx="9">
                  <c:v>8.0053999999999998</c:v>
                </c:pt>
                <c:pt idx="10">
                  <c:v>8.6903000000000006</c:v>
                </c:pt>
                <c:pt idx="11">
                  <c:v>8.4524000000000008</c:v>
                </c:pt>
                <c:pt idx="12">
                  <c:v>8.4402000000000008</c:v>
                </c:pt>
                <c:pt idx="13">
                  <c:v>7.0266999999999999</c:v>
                </c:pt>
                <c:pt idx="14">
                  <c:v>6.4977999999999998</c:v>
                </c:pt>
                <c:pt idx="15">
                  <c:v>4.9650999999999996</c:v>
                </c:pt>
                <c:pt idx="16">
                  <c:v>4.4118000000000004</c:v>
                </c:pt>
                <c:pt idx="17">
                  <c:v>4.0903999999999998</c:v>
                </c:pt>
                <c:pt idx="18">
                  <c:v>3.4965000000000002</c:v>
                </c:pt>
                <c:pt idx="19">
                  <c:v>3.4636</c:v>
                </c:pt>
                <c:pt idx="20">
                  <c:v>3.5318000000000001</c:v>
                </c:pt>
                <c:pt idx="21">
                  <c:v>3.7517</c:v>
                </c:pt>
                <c:pt idx="22">
                  <c:v>3.2241</c:v>
                </c:pt>
                <c:pt idx="23">
                  <c:v>3.1179999999999999</c:v>
                </c:pt>
                <c:pt idx="24">
                  <c:v>2.3043999999999998</c:v>
                </c:pt>
                <c:pt idx="25">
                  <c:v>3.5139</c:v>
                </c:pt>
                <c:pt idx="26">
                  <c:v>3.3637999999999999</c:v>
                </c:pt>
              </c:numCache>
            </c:numRef>
          </c:val>
          <c:extLst>
            <c:ext xmlns:c16="http://schemas.microsoft.com/office/drawing/2014/chart" uri="{C3380CC4-5D6E-409C-BE32-E72D297353CC}">
              <c16:uniqueId val="{00000001-6166-4237-9BBF-2B97563A2BAE}"/>
            </c:ext>
          </c:extLst>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0"/>
              <a:tileRect/>
            </a:gra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Sheet1!$D$2:$D$28</c:f>
              <c:numCache>
                <c:formatCode>General</c:formatCode>
                <c:ptCount val="27"/>
                <c:pt idx="0">
                  <c:v>14.367800000000001</c:v>
                </c:pt>
                <c:pt idx="1">
                  <c:v>12.643700000000001</c:v>
                </c:pt>
                <c:pt idx="2">
                  <c:v>14.5619</c:v>
                </c:pt>
                <c:pt idx="3">
                  <c:v>14.6465</c:v>
                </c:pt>
                <c:pt idx="4">
                  <c:v>14.485200000000001</c:v>
                </c:pt>
                <c:pt idx="5">
                  <c:v>16.504100000000001</c:v>
                </c:pt>
                <c:pt idx="6">
                  <c:v>16.3855</c:v>
                </c:pt>
                <c:pt idx="7">
                  <c:v>17.4133</c:v>
                </c:pt>
                <c:pt idx="8">
                  <c:v>17.6096</c:v>
                </c:pt>
                <c:pt idx="9">
                  <c:v>16.1465</c:v>
                </c:pt>
                <c:pt idx="10">
                  <c:v>16.138999999999999</c:v>
                </c:pt>
                <c:pt idx="11">
                  <c:v>16.1905</c:v>
                </c:pt>
                <c:pt idx="12">
                  <c:v>16.720099999999999</c:v>
                </c:pt>
                <c:pt idx="13">
                  <c:v>17.409500000000001</c:v>
                </c:pt>
                <c:pt idx="14">
                  <c:v>17.916899999999998</c:v>
                </c:pt>
                <c:pt idx="15">
                  <c:v>16.167400000000001</c:v>
                </c:pt>
                <c:pt idx="16">
                  <c:v>17.1569</c:v>
                </c:pt>
                <c:pt idx="17">
                  <c:v>15.7517</c:v>
                </c:pt>
                <c:pt idx="18">
                  <c:v>15.104900000000001</c:v>
                </c:pt>
                <c:pt idx="19">
                  <c:v>15.7928</c:v>
                </c:pt>
                <c:pt idx="20">
                  <c:v>15.4991</c:v>
                </c:pt>
                <c:pt idx="21">
                  <c:v>15.843500000000001</c:v>
                </c:pt>
                <c:pt idx="22">
                  <c:v>14.657299999999999</c:v>
                </c:pt>
                <c:pt idx="23">
                  <c:v>15.265700000000001</c:v>
                </c:pt>
                <c:pt idx="24">
                  <c:v>14.3581</c:v>
                </c:pt>
                <c:pt idx="25">
                  <c:v>12.9087</c:v>
                </c:pt>
                <c:pt idx="26">
                  <c:v>13.878399999999999</c:v>
                </c:pt>
              </c:numCache>
            </c:numRef>
          </c:val>
          <c:extLst>
            <c:ext xmlns:c16="http://schemas.microsoft.com/office/drawing/2014/chart" uri="{C3380CC4-5D6E-409C-BE32-E72D297353CC}">
              <c16:uniqueId val="{00000002-6166-4237-9BBF-2B97563A2BAE}"/>
            </c:ext>
          </c:extLst>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Sheet1!$E$2:$E$28</c:f>
              <c:numCache>
                <c:formatCode>General</c:formatCode>
                <c:ptCount val="27"/>
                <c:pt idx="0">
                  <c:v>19.540199999999999</c:v>
                </c:pt>
                <c:pt idx="1">
                  <c:v>18.0624</c:v>
                </c:pt>
                <c:pt idx="2">
                  <c:v>14.0464</c:v>
                </c:pt>
                <c:pt idx="3">
                  <c:v>13.2323</c:v>
                </c:pt>
                <c:pt idx="4">
                  <c:v>13.3508</c:v>
                </c:pt>
                <c:pt idx="5">
                  <c:v>14.471500000000001</c:v>
                </c:pt>
                <c:pt idx="6">
                  <c:v>18.554200000000002</c:v>
                </c:pt>
                <c:pt idx="7">
                  <c:v>14.161799999999999</c:v>
                </c:pt>
                <c:pt idx="8">
                  <c:v>15.983000000000001</c:v>
                </c:pt>
                <c:pt idx="9">
                  <c:v>15.8752</c:v>
                </c:pt>
                <c:pt idx="10">
                  <c:v>14.5251</c:v>
                </c:pt>
                <c:pt idx="11">
                  <c:v>15.416700000000001</c:v>
                </c:pt>
                <c:pt idx="12">
                  <c:v>16.826899999999998</c:v>
                </c:pt>
                <c:pt idx="13">
                  <c:v>18.353400000000001</c:v>
                </c:pt>
                <c:pt idx="14">
                  <c:v>21.309100000000001</c:v>
                </c:pt>
                <c:pt idx="15">
                  <c:v>23.266300000000001</c:v>
                </c:pt>
                <c:pt idx="16">
                  <c:v>24.4344</c:v>
                </c:pt>
                <c:pt idx="17">
                  <c:v>26.838899999999999</c:v>
                </c:pt>
                <c:pt idx="18">
                  <c:v>27.2727</c:v>
                </c:pt>
                <c:pt idx="19">
                  <c:v>27.55</c:v>
                </c:pt>
                <c:pt idx="20">
                  <c:v>27.028600000000001</c:v>
                </c:pt>
                <c:pt idx="21">
                  <c:v>27.8812</c:v>
                </c:pt>
                <c:pt idx="22">
                  <c:v>28.7727</c:v>
                </c:pt>
                <c:pt idx="23">
                  <c:v>30.057400000000001</c:v>
                </c:pt>
                <c:pt idx="24">
                  <c:v>32.717100000000002</c:v>
                </c:pt>
                <c:pt idx="25">
                  <c:v>31.1371</c:v>
                </c:pt>
                <c:pt idx="26">
                  <c:v>32.7913</c:v>
                </c:pt>
              </c:numCache>
            </c:numRef>
          </c:val>
          <c:extLst>
            <c:ext xmlns:c16="http://schemas.microsoft.com/office/drawing/2014/chart" uri="{C3380CC4-5D6E-409C-BE32-E72D297353CC}">
              <c16:uniqueId val="{00000003-6166-4237-9BBF-2B97563A2BAE}"/>
            </c:ext>
          </c:extLst>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lin ang="10800000" scaled="0"/>
            </a:gra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Sheet1!$F$2:$F$28</c:f>
              <c:numCache>
                <c:formatCode>General</c:formatCode>
                <c:ptCount val="27"/>
                <c:pt idx="0">
                  <c:v>2.2988499999999998</c:v>
                </c:pt>
                <c:pt idx="1">
                  <c:v>1.8062400000000001</c:v>
                </c:pt>
                <c:pt idx="2">
                  <c:v>1.5463899999999999</c:v>
                </c:pt>
                <c:pt idx="3">
                  <c:v>1.51515</c:v>
                </c:pt>
                <c:pt idx="4">
                  <c:v>1.83246</c:v>
                </c:pt>
                <c:pt idx="5">
                  <c:v>3.25203</c:v>
                </c:pt>
                <c:pt idx="6">
                  <c:v>2.1686700000000001</c:v>
                </c:pt>
                <c:pt idx="7">
                  <c:v>2.6011600000000001</c:v>
                </c:pt>
                <c:pt idx="8">
                  <c:v>2.4045299999999998</c:v>
                </c:pt>
                <c:pt idx="9">
                  <c:v>2.0352800000000002</c:v>
                </c:pt>
                <c:pt idx="10">
                  <c:v>3.16574</c:v>
                </c:pt>
                <c:pt idx="11">
                  <c:v>3.4523799999999998</c:v>
                </c:pt>
                <c:pt idx="12">
                  <c:v>3.15171</c:v>
                </c:pt>
                <c:pt idx="13">
                  <c:v>3.1463000000000001</c:v>
                </c:pt>
                <c:pt idx="14">
                  <c:v>3.2967</c:v>
                </c:pt>
                <c:pt idx="15">
                  <c:v>4.7189199999999998</c:v>
                </c:pt>
                <c:pt idx="16">
                  <c:v>4.22323</c:v>
                </c:pt>
                <c:pt idx="17">
                  <c:v>4.3774699999999998</c:v>
                </c:pt>
                <c:pt idx="18">
                  <c:v>5.38462</c:v>
                </c:pt>
                <c:pt idx="19">
                  <c:v>5.4019700000000004</c:v>
                </c:pt>
                <c:pt idx="20">
                  <c:v>6.6257999999999999</c:v>
                </c:pt>
                <c:pt idx="21">
                  <c:v>6.2618099999999997</c:v>
                </c:pt>
                <c:pt idx="22">
                  <c:v>6.6919500000000003</c:v>
                </c:pt>
                <c:pt idx="23">
                  <c:v>7.7824900000000001</c:v>
                </c:pt>
                <c:pt idx="24">
                  <c:v>7.4702500000000001</c:v>
                </c:pt>
                <c:pt idx="25">
                  <c:v>7.8818900000000003</c:v>
                </c:pt>
                <c:pt idx="26">
                  <c:v>7.5740699999999999</c:v>
                </c:pt>
              </c:numCache>
            </c:numRef>
          </c:val>
          <c:extLst>
            <c:ext xmlns:c16="http://schemas.microsoft.com/office/drawing/2014/chart" uri="{C3380CC4-5D6E-409C-BE32-E72D297353CC}">
              <c16:uniqueId val="{00000004-6166-4237-9BBF-2B97563A2BAE}"/>
            </c:ext>
          </c:extLst>
        </c:ser>
        <c:ser>
          <c:idx val="5"/>
          <c:order val="5"/>
          <c:tx>
            <c:strRef>
              <c:f>Sheet1!$G$1</c:f>
              <c:strCache>
                <c:ptCount val="1"/>
                <c:pt idx="0">
                  <c:v>Retransplant</c:v>
                </c:pt>
              </c:strCache>
            </c:strRef>
          </c:tx>
          <c:spPr>
            <a:solidFill>
              <a:srgbClr val="FF00FF"/>
            </a:soli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Sheet1!$G$2:$G$28</c:f>
              <c:numCache>
                <c:formatCode>General</c:formatCode>
                <c:ptCount val="27"/>
                <c:pt idx="0">
                  <c:v>8.0459800000000001</c:v>
                </c:pt>
                <c:pt idx="1">
                  <c:v>5.7471300000000003</c:v>
                </c:pt>
                <c:pt idx="2">
                  <c:v>4.6391799999999996</c:v>
                </c:pt>
                <c:pt idx="3">
                  <c:v>3.7373699999999999</c:v>
                </c:pt>
                <c:pt idx="4">
                  <c:v>4.8865600000000002</c:v>
                </c:pt>
                <c:pt idx="5">
                  <c:v>3.49593</c:v>
                </c:pt>
                <c:pt idx="6">
                  <c:v>3.0522100000000001</c:v>
                </c:pt>
                <c:pt idx="7">
                  <c:v>3.46821</c:v>
                </c:pt>
                <c:pt idx="8">
                  <c:v>3.1117400000000002</c:v>
                </c:pt>
                <c:pt idx="9">
                  <c:v>3.3921299999999999</c:v>
                </c:pt>
                <c:pt idx="10">
                  <c:v>2.6070799999999998</c:v>
                </c:pt>
                <c:pt idx="11">
                  <c:v>3.5118999999999998</c:v>
                </c:pt>
                <c:pt idx="12">
                  <c:v>3.3119700000000001</c:v>
                </c:pt>
                <c:pt idx="13">
                  <c:v>3.30362</c:v>
                </c:pt>
                <c:pt idx="14">
                  <c:v>2.9144800000000002</c:v>
                </c:pt>
                <c:pt idx="15">
                  <c:v>4.67788</c:v>
                </c:pt>
                <c:pt idx="16">
                  <c:v>3.92157</c:v>
                </c:pt>
                <c:pt idx="17">
                  <c:v>5.6691799999999999</c:v>
                </c:pt>
                <c:pt idx="18">
                  <c:v>4.8951000000000002</c:v>
                </c:pt>
                <c:pt idx="19">
                  <c:v>4.9570999999999996</c:v>
                </c:pt>
                <c:pt idx="20">
                  <c:v>4.2615299999999996</c:v>
                </c:pt>
                <c:pt idx="21">
                  <c:v>3.7246999999999999</c:v>
                </c:pt>
                <c:pt idx="22">
                  <c:v>4.9580099999999998</c:v>
                </c:pt>
                <c:pt idx="23">
                  <c:v>4.2155199999999997</c:v>
                </c:pt>
                <c:pt idx="24">
                  <c:v>4.1276299999999999</c:v>
                </c:pt>
                <c:pt idx="25">
                  <c:v>3.83114</c:v>
                </c:pt>
                <c:pt idx="26">
                  <c:v>3.8761399999999999</c:v>
                </c:pt>
              </c:numCache>
            </c:numRef>
          </c:val>
          <c:extLst>
            <c:ext xmlns:c16="http://schemas.microsoft.com/office/drawing/2014/chart" uri="{C3380CC4-5D6E-409C-BE32-E72D297353CC}">
              <c16:uniqueId val="{00000005-6166-4237-9BBF-2B97563A2BAE}"/>
            </c:ext>
          </c:extLst>
        </c:ser>
        <c:dLbls>
          <c:showLegendKey val="0"/>
          <c:showVal val="0"/>
          <c:showCatName val="0"/>
          <c:showSerName val="0"/>
          <c:showPercent val="0"/>
          <c:showBubbleSize val="0"/>
        </c:dLbls>
        <c:axId val="572408824"/>
        <c:axId val="572409216"/>
      </c:areaChart>
      <c:catAx>
        <c:axId val="572408824"/>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2700000" vert="horz"/>
          <a:lstStyle/>
          <a:p>
            <a:pPr>
              <a:defRPr sz="1400" b="1">
                <a:solidFill>
                  <a:schemeClr val="bg2"/>
                </a:solidFill>
              </a:defRPr>
            </a:pPr>
            <a:endParaRPr lang="en-US"/>
          </a:p>
        </c:txPr>
        <c:crossAx val="572409216"/>
        <c:crosses val="autoZero"/>
        <c:auto val="1"/>
        <c:lblAlgn val="ctr"/>
        <c:lblOffset val="100"/>
        <c:tickLblSkip val="1"/>
        <c:noMultiLvlLbl val="0"/>
      </c:catAx>
      <c:valAx>
        <c:axId val="572409216"/>
        <c:scaling>
          <c:orientation val="minMax"/>
          <c:max val="10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7841803865425948E-3"/>
              <c:y val="0.257660866988412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2408824"/>
        <c:crosses val="autoZero"/>
        <c:crossBetween val="midCat"/>
        <c:majorUnit val="20"/>
      </c:valAx>
      <c:spPr>
        <a:noFill/>
        <a:ln w="15875">
          <a:solidFill>
            <a:schemeClr val="bg2"/>
          </a:solidFill>
        </a:ln>
      </c:spPr>
    </c:plotArea>
    <c:legend>
      <c:legendPos val="t"/>
      <c:layout>
        <c:manualLayout>
          <c:xMode val="edge"/>
          <c:yMode val="edge"/>
          <c:x val="0.13864247403857127"/>
          <c:y val="1.6873410054512521E-2"/>
          <c:w val="0.79517870592261175"/>
          <c:h val="8.3265899454879527E-2"/>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78955973245279865"/>
        </c:manualLayout>
      </c:layout>
      <c:scatterChart>
        <c:scatterStyle val="smoothMarker"/>
        <c:varyColors val="0"/>
        <c:ser>
          <c:idx val="0"/>
          <c:order val="0"/>
          <c:tx>
            <c:strRef>
              <c:f>Sheet1!$B$1</c:f>
              <c:strCache>
                <c:ptCount val="1"/>
                <c:pt idx="0">
                  <c:v>No Induction (N=11,047)</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99.972999999999999</c:v>
                </c:pt>
                <c:pt idx="3">
                  <c:v>99.801000000000002</c:v>
                </c:pt>
                <c:pt idx="4">
                  <c:v>99.474000000000004</c:v>
                </c:pt>
                <c:pt idx="5">
                  <c:v>98.977999999999994</c:v>
                </c:pt>
                <c:pt idx="6">
                  <c:v>95.784000000000006</c:v>
                </c:pt>
                <c:pt idx="7">
                  <c:v>90.947000000000003</c:v>
                </c:pt>
                <c:pt idx="8">
                  <c:v>90.382999999999996</c:v>
                </c:pt>
                <c:pt idx="9">
                  <c:v>90.192999999999998</c:v>
                </c:pt>
                <c:pt idx="10">
                  <c:v>90.164000000000001</c:v>
                </c:pt>
                <c:pt idx="11">
                  <c:v>90.126000000000005</c:v>
                </c:pt>
                <c:pt idx="12">
                  <c:v>90.057000000000002</c:v>
                </c:pt>
                <c:pt idx="13">
                  <c:v>89.994</c:v>
                </c:pt>
                <c:pt idx="14">
                  <c:v>89.971999999999994</c:v>
                </c:pt>
                <c:pt idx="15">
                  <c:v>89.850999999999999</c:v>
                </c:pt>
                <c:pt idx="16">
                  <c:v>89.254000000000005</c:v>
                </c:pt>
                <c:pt idx="17">
                  <c:v>87.977000000000004</c:v>
                </c:pt>
                <c:pt idx="18">
                  <c:v>84.114000000000004</c:v>
                </c:pt>
                <c:pt idx="19">
                  <c:v>78.849999999999994</c:v>
                </c:pt>
                <c:pt idx="20">
                  <c:v>77.712000000000003</c:v>
                </c:pt>
                <c:pt idx="21">
                  <c:v>77.337999999999994</c:v>
                </c:pt>
                <c:pt idx="22">
                  <c:v>77.222999999999999</c:v>
                </c:pt>
                <c:pt idx="23">
                  <c:v>77.129000000000005</c:v>
                </c:pt>
                <c:pt idx="24">
                  <c:v>77.057000000000002</c:v>
                </c:pt>
                <c:pt idx="25">
                  <c:v>76.995000000000005</c:v>
                </c:pt>
                <c:pt idx="26">
                  <c:v>76.915999999999997</c:v>
                </c:pt>
                <c:pt idx="27">
                  <c:v>76.742000000000004</c:v>
                </c:pt>
                <c:pt idx="28">
                  <c:v>75.894999999999996</c:v>
                </c:pt>
                <c:pt idx="29">
                  <c:v>74.494</c:v>
                </c:pt>
                <c:pt idx="30">
                  <c:v>71.024000000000001</c:v>
                </c:pt>
                <c:pt idx="31">
                  <c:v>67.613</c:v>
                </c:pt>
                <c:pt idx="32">
                  <c:v>66.522999999999996</c:v>
                </c:pt>
                <c:pt idx="33">
                  <c:v>66.234999999999999</c:v>
                </c:pt>
                <c:pt idx="34">
                  <c:v>66.152000000000001</c:v>
                </c:pt>
                <c:pt idx="35">
                  <c:v>66.081999999999994</c:v>
                </c:pt>
                <c:pt idx="36">
                  <c:v>66.052999999999997</c:v>
                </c:pt>
                <c:pt idx="37">
                  <c:v>65.947999999999993</c:v>
                </c:pt>
                <c:pt idx="38">
                  <c:v>65.838999999999999</c:v>
                </c:pt>
                <c:pt idx="39">
                  <c:v>65.558000000000007</c:v>
                </c:pt>
                <c:pt idx="40">
                  <c:v>65.007999999999996</c:v>
                </c:pt>
                <c:pt idx="41">
                  <c:v>63.652999999999999</c:v>
                </c:pt>
                <c:pt idx="42">
                  <c:v>61.145000000000003</c:v>
                </c:pt>
                <c:pt idx="43">
                  <c:v>57.988999999999997</c:v>
                </c:pt>
                <c:pt idx="44">
                  <c:v>56.935000000000002</c:v>
                </c:pt>
                <c:pt idx="45">
                  <c:v>56.758000000000003</c:v>
                </c:pt>
                <c:pt idx="46">
                  <c:v>56.628</c:v>
                </c:pt>
                <c:pt idx="47">
                  <c:v>56.529000000000003</c:v>
                </c:pt>
                <c:pt idx="48">
                  <c:v>56.478000000000002</c:v>
                </c:pt>
                <c:pt idx="49">
                  <c:v>56.478000000000002</c:v>
                </c:pt>
                <c:pt idx="50">
                  <c:v>56.347999999999999</c:v>
                </c:pt>
                <c:pt idx="51">
                  <c:v>56.122</c:v>
                </c:pt>
                <c:pt idx="52">
                  <c:v>55.707000000000001</c:v>
                </c:pt>
                <c:pt idx="53">
                  <c:v>54.759</c:v>
                </c:pt>
                <c:pt idx="54">
                  <c:v>52.575000000000003</c:v>
                </c:pt>
                <c:pt idx="55">
                  <c:v>50.079000000000001</c:v>
                </c:pt>
                <c:pt idx="56">
                  <c:v>49.618000000000002</c:v>
                </c:pt>
                <c:pt idx="57">
                  <c:v>49.463999999999999</c:v>
                </c:pt>
                <c:pt idx="58">
                  <c:v>49.423999999999999</c:v>
                </c:pt>
                <c:pt idx="59">
                  <c:v>49.365000000000002</c:v>
                </c:pt>
                <c:pt idx="60">
                  <c:v>49.344000000000001</c:v>
                </c:pt>
                <c:pt idx="61">
                  <c:v>49.191000000000003</c:v>
                </c:pt>
                <c:pt idx="62">
                  <c:v>49.008000000000003</c:v>
                </c:pt>
                <c:pt idx="63">
                  <c:v>48.868000000000002</c:v>
                </c:pt>
                <c:pt idx="64">
                  <c:v>48.354999999999997</c:v>
                </c:pt>
                <c:pt idx="65">
                  <c:v>47.326999999999998</c:v>
                </c:pt>
                <c:pt idx="66">
                  <c:v>44.843000000000004</c:v>
                </c:pt>
                <c:pt idx="67">
                  <c:v>42.911999999999999</c:v>
                </c:pt>
                <c:pt idx="68">
                  <c:v>42.247</c:v>
                </c:pt>
                <c:pt idx="69">
                  <c:v>42.127000000000002</c:v>
                </c:pt>
                <c:pt idx="70">
                  <c:v>42.103000000000002</c:v>
                </c:pt>
                <c:pt idx="71">
                  <c:v>42.078000000000003</c:v>
                </c:pt>
                <c:pt idx="72">
                  <c:v>42</c:v>
                </c:pt>
                <c:pt idx="73">
                  <c:v>41.972999999999999</c:v>
                </c:pt>
                <c:pt idx="74">
                  <c:v>41.83</c:v>
                </c:pt>
                <c:pt idx="75">
                  <c:v>41.540999999999997</c:v>
                </c:pt>
                <c:pt idx="76">
                  <c:v>40.875</c:v>
                </c:pt>
                <c:pt idx="77">
                  <c:v>39.914000000000001</c:v>
                </c:pt>
                <c:pt idx="78">
                  <c:v>38.627000000000002</c:v>
                </c:pt>
                <c:pt idx="79">
                  <c:v>36.481000000000002</c:v>
                </c:pt>
                <c:pt idx="80">
                  <c:v>36.154000000000003</c:v>
                </c:pt>
                <c:pt idx="81">
                  <c:v>36.064</c:v>
                </c:pt>
                <c:pt idx="82">
                  <c:v>36.033999999999999</c:v>
                </c:pt>
                <c:pt idx="83">
                  <c:v>36.033999999999999</c:v>
                </c:pt>
                <c:pt idx="84">
                  <c:v>36.033999999999999</c:v>
                </c:pt>
                <c:pt idx="85">
                  <c:v>35.930999999999997</c:v>
                </c:pt>
                <c:pt idx="86">
                  <c:v>35.86</c:v>
                </c:pt>
                <c:pt idx="87">
                  <c:v>35.716999999999999</c:v>
                </c:pt>
                <c:pt idx="88">
                  <c:v>35.103999999999999</c:v>
                </c:pt>
                <c:pt idx="89">
                  <c:v>34.491</c:v>
                </c:pt>
                <c:pt idx="90">
                  <c:v>33.223999999999997</c:v>
                </c:pt>
                <c:pt idx="91">
                  <c:v>31.62</c:v>
                </c:pt>
                <c:pt idx="92">
                  <c:v>31.178000000000001</c:v>
                </c:pt>
                <c:pt idx="93">
                  <c:v>31.140999999999998</c:v>
                </c:pt>
                <c:pt idx="94">
                  <c:v>31.140999999999998</c:v>
                </c:pt>
                <c:pt idx="95">
                  <c:v>31.140999999999998</c:v>
                </c:pt>
                <c:pt idx="96">
                  <c:v>31.100999999999999</c:v>
                </c:pt>
                <c:pt idx="97">
                  <c:v>31.100999999999999</c:v>
                </c:pt>
                <c:pt idx="98">
                  <c:v>31.013999999999999</c:v>
                </c:pt>
                <c:pt idx="99">
                  <c:v>30.745999999999999</c:v>
                </c:pt>
                <c:pt idx="100">
                  <c:v>30.388000000000002</c:v>
                </c:pt>
                <c:pt idx="101">
                  <c:v>29.713999999999999</c:v>
                </c:pt>
                <c:pt idx="102">
                  <c:v>28.367999999999999</c:v>
                </c:pt>
                <c:pt idx="103">
                  <c:v>27.152000000000001</c:v>
                </c:pt>
                <c:pt idx="104">
                  <c:v>26.786999999999999</c:v>
                </c:pt>
                <c:pt idx="105">
                  <c:v>26.603000000000002</c:v>
                </c:pt>
                <c:pt idx="106">
                  <c:v>26.556999999999999</c:v>
                </c:pt>
                <c:pt idx="107">
                  <c:v>26.462</c:v>
                </c:pt>
                <c:pt idx="108">
                  <c:v>26.462</c:v>
                </c:pt>
                <c:pt idx="109">
                  <c:v>26.41</c:v>
                </c:pt>
                <c:pt idx="110">
                  <c:v>26.356999999999999</c:v>
                </c:pt>
                <c:pt idx="111">
                  <c:v>26.032</c:v>
                </c:pt>
                <c:pt idx="112">
                  <c:v>25.812999999999999</c:v>
                </c:pt>
                <c:pt idx="113">
                  <c:v>24.988</c:v>
                </c:pt>
                <c:pt idx="114">
                  <c:v>23.611999999999998</c:v>
                </c:pt>
                <c:pt idx="115">
                  <c:v>22.728999999999999</c:v>
                </c:pt>
                <c:pt idx="116">
                  <c:v>22.562000000000001</c:v>
                </c:pt>
                <c:pt idx="117">
                  <c:v>22.506</c:v>
                </c:pt>
                <c:pt idx="118">
                  <c:v>22.506</c:v>
                </c:pt>
                <c:pt idx="119">
                  <c:v>22.506</c:v>
                </c:pt>
                <c:pt idx="120">
                  <c:v>22.506</c:v>
                </c:pt>
                <c:pt idx="121">
                  <c:v>22.506</c:v>
                </c:pt>
                <c:pt idx="122">
                  <c:v>22.376000000000001</c:v>
                </c:pt>
                <c:pt idx="123">
                  <c:v>22.050999999999998</c:v>
                </c:pt>
                <c:pt idx="124">
                  <c:v>21.920999999999999</c:v>
                </c:pt>
                <c:pt idx="125">
                  <c:v>21.463999999999999</c:v>
                </c:pt>
                <c:pt idx="126">
                  <c:v>20.939</c:v>
                </c:pt>
                <c:pt idx="127">
                  <c:v>20.213000000000001</c:v>
                </c:pt>
                <c:pt idx="128">
                  <c:v>20.015000000000001</c:v>
                </c:pt>
                <c:pt idx="129">
                  <c:v>20.015000000000001</c:v>
                </c:pt>
                <c:pt idx="130">
                  <c:v>20.015000000000001</c:v>
                </c:pt>
                <c:pt idx="131">
                  <c:v>19.943000000000001</c:v>
                </c:pt>
                <c:pt idx="132">
                  <c:v>19.943000000000001</c:v>
                </c:pt>
                <c:pt idx="133">
                  <c:v>19.943000000000001</c:v>
                </c:pt>
                <c:pt idx="134">
                  <c:v>19.864000000000001</c:v>
                </c:pt>
                <c:pt idx="135">
                  <c:v>19.783000000000001</c:v>
                </c:pt>
                <c:pt idx="136">
                  <c:v>19.620999999999999</c:v>
                </c:pt>
                <c:pt idx="137">
                  <c:v>19.132999999999999</c:v>
                </c:pt>
                <c:pt idx="138">
                  <c:v>18.071999999999999</c:v>
                </c:pt>
                <c:pt idx="139">
                  <c:v>17.742999999999999</c:v>
                </c:pt>
                <c:pt idx="140">
                  <c:v>17.742999999999999</c:v>
                </c:pt>
                <c:pt idx="141">
                  <c:v>17.742999999999999</c:v>
                </c:pt>
                <c:pt idx="142">
                  <c:v>17.654</c:v>
                </c:pt>
                <c:pt idx="143">
                  <c:v>17.654</c:v>
                </c:pt>
                <c:pt idx="144">
                  <c:v>17.654</c:v>
                </c:pt>
                <c:pt idx="145">
                  <c:v>17.654</c:v>
                </c:pt>
                <c:pt idx="146">
                  <c:v>17.654</c:v>
                </c:pt>
                <c:pt idx="147">
                  <c:v>17.654</c:v>
                </c:pt>
                <c:pt idx="148">
                  <c:v>17.538</c:v>
                </c:pt>
                <c:pt idx="149">
                  <c:v>17.073</c:v>
                </c:pt>
                <c:pt idx="150">
                  <c:v>16.492000000000001</c:v>
                </c:pt>
                <c:pt idx="151">
                  <c:v>15.907999999999999</c:v>
                </c:pt>
                <c:pt idx="152">
                  <c:v>15.672000000000001</c:v>
                </c:pt>
                <c:pt idx="153">
                  <c:v>15.672000000000001</c:v>
                </c:pt>
                <c:pt idx="154">
                  <c:v>15.672000000000001</c:v>
                </c:pt>
                <c:pt idx="155">
                  <c:v>15.672000000000001</c:v>
                </c:pt>
                <c:pt idx="156">
                  <c:v>15.672000000000001</c:v>
                </c:pt>
                <c:pt idx="157">
                  <c:v>15.672000000000001</c:v>
                </c:pt>
                <c:pt idx="158">
                  <c:v>15.672000000000001</c:v>
                </c:pt>
                <c:pt idx="159">
                  <c:v>15.672000000000001</c:v>
                </c:pt>
                <c:pt idx="160">
                  <c:v>15.672000000000001</c:v>
                </c:pt>
                <c:pt idx="161">
                  <c:v>15.063000000000001</c:v>
                </c:pt>
                <c:pt idx="162">
                  <c:v>14.455</c:v>
                </c:pt>
                <c:pt idx="163">
                  <c:v>13.997999999999999</c:v>
                </c:pt>
                <c:pt idx="164">
                  <c:v>13.843</c:v>
                </c:pt>
                <c:pt idx="165">
                  <c:v>13.843</c:v>
                </c:pt>
                <c:pt idx="166">
                  <c:v>13.843</c:v>
                </c:pt>
                <c:pt idx="167">
                  <c:v>13.843</c:v>
                </c:pt>
                <c:pt idx="168">
                  <c:v>13.843</c:v>
                </c:pt>
                <c:pt idx="169">
                  <c:v>13.843</c:v>
                </c:pt>
                <c:pt idx="170">
                  <c:v>13.843</c:v>
                </c:pt>
                <c:pt idx="171">
                  <c:v>13.843</c:v>
                </c:pt>
                <c:pt idx="172">
                  <c:v>13.843</c:v>
                </c:pt>
                <c:pt idx="173">
                  <c:v>13.462999999999999</c:v>
                </c:pt>
                <c:pt idx="174">
                  <c:v>13.084</c:v>
                </c:pt>
                <c:pt idx="175">
                  <c:v>12.696</c:v>
                </c:pt>
                <c:pt idx="176">
                  <c:v>12.696</c:v>
                </c:pt>
                <c:pt idx="177">
                  <c:v>12.696</c:v>
                </c:pt>
                <c:pt idx="178">
                  <c:v>12.696</c:v>
                </c:pt>
                <c:pt idx="179">
                  <c:v>12.696</c:v>
                </c:pt>
                <c:pt idx="180">
                  <c:v>12.696</c:v>
                </c:pt>
                <c:pt idx="181">
                  <c:v>12.696</c:v>
                </c:pt>
                <c:pt idx="182">
                  <c:v>12.696</c:v>
                </c:pt>
                <c:pt idx="183">
                  <c:v>12.461</c:v>
                </c:pt>
                <c:pt idx="184">
                  <c:v>12.226000000000001</c:v>
                </c:pt>
                <c:pt idx="185">
                  <c:v>11.991</c:v>
                </c:pt>
                <c:pt idx="186">
                  <c:v>11.756</c:v>
                </c:pt>
                <c:pt idx="187">
                  <c:v>11.756</c:v>
                </c:pt>
                <c:pt idx="188">
                  <c:v>11.756</c:v>
                </c:pt>
                <c:pt idx="189">
                  <c:v>11.756</c:v>
                </c:pt>
                <c:pt idx="190">
                  <c:v>11.756</c:v>
                </c:pt>
                <c:pt idx="191">
                  <c:v>11.756</c:v>
                </c:pt>
                <c:pt idx="192">
                  <c:v>11.516</c:v>
                </c:pt>
                <c:pt idx="193">
                  <c:v>11.516</c:v>
                </c:pt>
                <c:pt idx="194">
                  <c:v>11.516</c:v>
                </c:pt>
                <c:pt idx="195">
                  <c:v>11.242000000000001</c:v>
                </c:pt>
                <c:pt idx="196">
                  <c:v>10.967000000000001</c:v>
                </c:pt>
                <c:pt idx="197">
                  <c:v>10.419</c:v>
                </c:pt>
                <c:pt idx="198">
                  <c:v>10.145</c:v>
                </c:pt>
                <c:pt idx="199">
                  <c:v>9.5960000000000001</c:v>
                </c:pt>
                <c:pt idx="200">
                  <c:v>9.5960000000000001</c:v>
                </c:pt>
                <c:pt idx="201">
                  <c:v>9.5960000000000001</c:v>
                </c:pt>
                <c:pt idx="202">
                  <c:v>9.5960000000000001</c:v>
                </c:pt>
                <c:pt idx="203">
                  <c:v>9.5960000000000001</c:v>
                </c:pt>
                <c:pt idx="204">
                  <c:v>9.5960000000000001</c:v>
                </c:pt>
                <c:pt idx="205">
                  <c:v>9.5960000000000001</c:v>
                </c:pt>
                <c:pt idx="206">
                  <c:v>9.5960000000000001</c:v>
                </c:pt>
                <c:pt idx="207">
                  <c:v>9.5960000000000001</c:v>
                </c:pt>
                <c:pt idx="208">
                  <c:v>9.5960000000000001</c:v>
                </c:pt>
                <c:pt idx="209">
                  <c:v>9.5960000000000001</c:v>
                </c:pt>
                <c:pt idx="210">
                  <c:v>9.2769999999999992</c:v>
                </c:pt>
                <c:pt idx="211">
                  <c:v>8.9570000000000007</c:v>
                </c:pt>
                <c:pt idx="212">
                  <c:v>8.625</c:v>
                </c:pt>
                <c:pt idx="213">
                  <c:v>8.625</c:v>
                </c:pt>
                <c:pt idx="214">
                  <c:v>8.625</c:v>
                </c:pt>
                <c:pt idx="215">
                  <c:v>8.625</c:v>
                </c:pt>
                <c:pt idx="216">
                  <c:v>8.625</c:v>
                </c:pt>
                <c:pt idx="217">
                  <c:v>8.625</c:v>
                </c:pt>
                <c:pt idx="218">
                  <c:v>8.625</c:v>
                </c:pt>
                <c:pt idx="219">
                  <c:v>8.625</c:v>
                </c:pt>
                <c:pt idx="220">
                  <c:v>8.625</c:v>
                </c:pt>
                <c:pt idx="221">
                  <c:v>8.625</c:v>
                </c:pt>
                <c:pt idx="222">
                  <c:v>8.625</c:v>
                </c:pt>
                <c:pt idx="223">
                  <c:v>8.2330000000000005</c:v>
                </c:pt>
                <c:pt idx="224">
                  <c:v>8.2330000000000005</c:v>
                </c:pt>
                <c:pt idx="225">
                  <c:v>8.2330000000000005</c:v>
                </c:pt>
                <c:pt idx="226">
                  <c:v>8.2330000000000005</c:v>
                </c:pt>
                <c:pt idx="227">
                  <c:v>8.2330000000000005</c:v>
                </c:pt>
                <c:pt idx="228">
                  <c:v>8.2330000000000005</c:v>
                </c:pt>
                <c:pt idx="229">
                  <c:v>8.2330000000000005</c:v>
                </c:pt>
                <c:pt idx="230">
                  <c:v>8.2330000000000005</c:v>
                </c:pt>
                <c:pt idx="231">
                  <c:v>8.2330000000000005</c:v>
                </c:pt>
                <c:pt idx="232">
                  <c:v>8.2330000000000005</c:v>
                </c:pt>
                <c:pt idx="233">
                  <c:v>8.2330000000000005</c:v>
                </c:pt>
                <c:pt idx="234">
                  <c:v>8.2330000000000005</c:v>
                </c:pt>
                <c:pt idx="235">
                  <c:v>7.6840000000000002</c:v>
                </c:pt>
                <c:pt idx="236">
                  <c:v>7.6840000000000002</c:v>
                </c:pt>
                <c:pt idx="237">
                  <c:v>7.6840000000000002</c:v>
                </c:pt>
                <c:pt idx="238">
                  <c:v>7.6840000000000002</c:v>
                </c:pt>
                <c:pt idx="239">
                  <c:v>7.6840000000000002</c:v>
                </c:pt>
                <c:pt idx="240">
                  <c:v>7.6840000000000002</c:v>
                </c:pt>
              </c:numCache>
            </c:numRef>
          </c:yVal>
          <c:smooth val="0"/>
          <c:extLst>
            <c:ext xmlns:c16="http://schemas.microsoft.com/office/drawing/2014/chart" uri="{C3380CC4-5D6E-409C-BE32-E72D297353CC}">
              <c16:uniqueId val="{00000000-93DA-48A2-AE33-07DBCC349CD9}"/>
            </c:ext>
          </c:extLst>
        </c:ser>
        <c:ser>
          <c:idx val="1"/>
          <c:order val="1"/>
          <c:tx>
            <c:strRef>
              <c:f>Sheet1!$C$1</c:f>
              <c:strCache>
                <c:ptCount val="1"/>
                <c:pt idx="0">
                  <c:v>Induction (N=12,491)</c:v>
                </c:pt>
              </c:strCache>
            </c:strRef>
          </c:tx>
          <c:spPr>
            <a:ln w="41275">
              <a:solidFill>
                <a:srgbClr val="9933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99.983999999999995</c:v>
                </c:pt>
                <c:pt idx="2">
                  <c:v>99.951999999999998</c:v>
                </c:pt>
                <c:pt idx="3">
                  <c:v>99.831999999999994</c:v>
                </c:pt>
                <c:pt idx="4">
                  <c:v>99.614999999999995</c:v>
                </c:pt>
                <c:pt idx="5">
                  <c:v>99.066000000000003</c:v>
                </c:pt>
                <c:pt idx="6">
                  <c:v>95.721999999999994</c:v>
                </c:pt>
                <c:pt idx="7">
                  <c:v>91.927999999999997</c:v>
                </c:pt>
                <c:pt idx="8">
                  <c:v>91.501000000000005</c:v>
                </c:pt>
                <c:pt idx="9">
                  <c:v>91.426000000000002</c:v>
                </c:pt>
                <c:pt idx="10">
                  <c:v>91.391999999999996</c:v>
                </c:pt>
                <c:pt idx="11">
                  <c:v>91.375</c:v>
                </c:pt>
                <c:pt idx="12">
                  <c:v>91.366</c:v>
                </c:pt>
                <c:pt idx="13">
                  <c:v>91.3</c:v>
                </c:pt>
                <c:pt idx="14">
                  <c:v>91.23</c:v>
                </c:pt>
                <c:pt idx="15">
                  <c:v>91.058000000000007</c:v>
                </c:pt>
                <c:pt idx="16">
                  <c:v>90.501999999999995</c:v>
                </c:pt>
                <c:pt idx="17">
                  <c:v>89.113</c:v>
                </c:pt>
                <c:pt idx="18">
                  <c:v>84.674000000000007</c:v>
                </c:pt>
                <c:pt idx="19">
                  <c:v>80.864000000000004</c:v>
                </c:pt>
                <c:pt idx="20">
                  <c:v>80.063999999999993</c:v>
                </c:pt>
                <c:pt idx="21">
                  <c:v>79.825999999999993</c:v>
                </c:pt>
                <c:pt idx="22">
                  <c:v>79.69</c:v>
                </c:pt>
                <c:pt idx="23">
                  <c:v>79.582999999999998</c:v>
                </c:pt>
                <c:pt idx="24">
                  <c:v>79.55</c:v>
                </c:pt>
                <c:pt idx="25">
                  <c:v>79.489999999999995</c:v>
                </c:pt>
                <c:pt idx="26">
                  <c:v>79.298000000000002</c:v>
                </c:pt>
                <c:pt idx="27">
                  <c:v>79.066999999999993</c:v>
                </c:pt>
                <c:pt idx="28">
                  <c:v>78.408000000000001</c:v>
                </c:pt>
                <c:pt idx="29">
                  <c:v>76.477999999999994</c:v>
                </c:pt>
                <c:pt idx="30">
                  <c:v>72.521000000000001</c:v>
                </c:pt>
                <c:pt idx="31">
                  <c:v>69.397000000000006</c:v>
                </c:pt>
                <c:pt idx="32">
                  <c:v>68.781000000000006</c:v>
                </c:pt>
                <c:pt idx="33">
                  <c:v>68.569999999999993</c:v>
                </c:pt>
                <c:pt idx="34">
                  <c:v>68.504000000000005</c:v>
                </c:pt>
                <c:pt idx="35">
                  <c:v>68.489999999999995</c:v>
                </c:pt>
                <c:pt idx="36">
                  <c:v>68.460999999999999</c:v>
                </c:pt>
                <c:pt idx="37">
                  <c:v>68.323999999999998</c:v>
                </c:pt>
                <c:pt idx="38">
                  <c:v>68.227999999999994</c:v>
                </c:pt>
                <c:pt idx="39">
                  <c:v>67.876999999999995</c:v>
                </c:pt>
                <c:pt idx="40">
                  <c:v>67.203999999999994</c:v>
                </c:pt>
                <c:pt idx="41">
                  <c:v>65.697000000000003</c:v>
                </c:pt>
                <c:pt idx="42">
                  <c:v>62.433999999999997</c:v>
                </c:pt>
                <c:pt idx="43">
                  <c:v>59.771999999999998</c:v>
                </c:pt>
                <c:pt idx="44">
                  <c:v>59.235999999999997</c:v>
                </c:pt>
                <c:pt idx="45">
                  <c:v>59.104999999999997</c:v>
                </c:pt>
                <c:pt idx="46">
                  <c:v>59.039000000000001</c:v>
                </c:pt>
                <c:pt idx="47">
                  <c:v>59.021999999999998</c:v>
                </c:pt>
                <c:pt idx="48">
                  <c:v>58.933999999999997</c:v>
                </c:pt>
                <c:pt idx="49">
                  <c:v>58.84</c:v>
                </c:pt>
                <c:pt idx="50">
                  <c:v>58.664999999999999</c:v>
                </c:pt>
                <c:pt idx="51">
                  <c:v>58.350999999999999</c:v>
                </c:pt>
                <c:pt idx="52">
                  <c:v>57.482999999999997</c:v>
                </c:pt>
                <c:pt idx="53">
                  <c:v>55.822000000000003</c:v>
                </c:pt>
                <c:pt idx="54">
                  <c:v>53.186</c:v>
                </c:pt>
                <c:pt idx="55">
                  <c:v>51.238999999999997</c:v>
                </c:pt>
                <c:pt idx="56">
                  <c:v>50.878999999999998</c:v>
                </c:pt>
                <c:pt idx="57">
                  <c:v>50.697000000000003</c:v>
                </c:pt>
                <c:pt idx="58">
                  <c:v>50.636000000000003</c:v>
                </c:pt>
                <c:pt idx="59">
                  <c:v>50.615000000000002</c:v>
                </c:pt>
                <c:pt idx="60">
                  <c:v>50.593000000000004</c:v>
                </c:pt>
                <c:pt idx="61">
                  <c:v>50.57</c:v>
                </c:pt>
                <c:pt idx="62">
                  <c:v>50.472000000000001</c:v>
                </c:pt>
                <c:pt idx="63">
                  <c:v>50.179000000000002</c:v>
                </c:pt>
                <c:pt idx="64">
                  <c:v>49.616</c:v>
                </c:pt>
                <c:pt idx="65">
                  <c:v>48.314999999999998</c:v>
                </c:pt>
                <c:pt idx="66">
                  <c:v>45.63</c:v>
                </c:pt>
                <c:pt idx="67">
                  <c:v>44.125</c:v>
                </c:pt>
                <c:pt idx="68">
                  <c:v>43.851999999999997</c:v>
                </c:pt>
                <c:pt idx="69">
                  <c:v>43.802</c:v>
                </c:pt>
                <c:pt idx="70">
                  <c:v>43.725999999999999</c:v>
                </c:pt>
                <c:pt idx="71">
                  <c:v>43.701000000000001</c:v>
                </c:pt>
                <c:pt idx="72">
                  <c:v>43.673999999999999</c:v>
                </c:pt>
                <c:pt idx="73">
                  <c:v>43.645000000000003</c:v>
                </c:pt>
                <c:pt idx="74">
                  <c:v>43.526000000000003</c:v>
                </c:pt>
                <c:pt idx="75">
                  <c:v>43.197000000000003</c:v>
                </c:pt>
                <c:pt idx="76">
                  <c:v>42.597999999999999</c:v>
                </c:pt>
                <c:pt idx="77">
                  <c:v>41.424999999999997</c:v>
                </c:pt>
                <c:pt idx="78">
                  <c:v>39.405000000000001</c:v>
                </c:pt>
                <c:pt idx="79">
                  <c:v>37.831000000000003</c:v>
                </c:pt>
                <c:pt idx="80">
                  <c:v>37.555999999999997</c:v>
                </c:pt>
                <c:pt idx="81">
                  <c:v>37.308</c:v>
                </c:pt>
                <c:pt idx="82">
                  <c:v>37.308</c:v>
                </c:pt>
                <c:pt idx="83">
                  <c:v>37.308</c:v>
                </c:pt>
                <c:pt idx="84">
                  <c:v>37.274000000000001</c:v>
                </c:pt>
                <c:pt idx="85">
                  <c:v>37.200000000000003</c:v>
                </c:pt>
                <c:pt idx="86">
                  <c:v>37.161999999999999</c:v>
                </c:pt>
                <c:pt idx="87">
                  <c:v>36.933999999999997</c:v>
                </c:pt>
                <c:pt idx="88">
                  <c:v>36.436999999999998</c:v>
                </c:pt>
                <c:pt idx="89">
                  <c:v>35.363999999999997</c:v>
                </c:pt>
                <c:pt idx="90">
                  <c:v>33.368000000000002</c:v>
                </c:pt>
                <c:pt idx="91">
                  <c:v>32.481000000000002</c:v>
                </c:pt>
                <c:pt idx="92">
                  <c:v>32.326000000000001</c:v>
                </c:pt>
                <c:pt idx="93">
                  <c:v>32.286000000000001</c:v>
                </c:pt>
                <c:pt idx="94">
                  <c:v>32.204999999999998</c:v>
                </c:pt>
                <c:pt idx="95">
                  <c:v>32.122</c:v>
                </c:pt>
                <c:pt idx="96">
                  <c:v>32.122</c:v>
                </c:pt>
                <c:pt idx="97">
                  <c:v>32.122</c:v>
                </c:pt>
                <c:pt idx="98">
                  <c:v>32.024999999999999</c:v>
                </c:pt>
                <c:pt idx="99">
                  <c:v>31.587</c:v>
                </c:pt>
                <c:pt idx="100">
                  <c:v>31.391999999999999</c:v>
                </c:pt>
                <c:pt idx="101">
                  <c:v>30.463000000000001</c:v>
                </c:pt>
                <c:pt idx="102">
                  <c:v>29.039000000000001</c:v>
                </c:pt>
                <c:pt idx="103">
                  <c:v>28.052</c:v>
                </c:pt>
                <c:pt idx="104">
                  <c:v>27.652999999999999</c:v>
                </c:pt>
                <c:pt idx="105">
                  <c:v>27.501000000000001</c:v>
                </c:pt>
                <c:pt idx="106">
                  <c:v>27.501000000000001</c:v>
                </c:pt>
                <c:pt idx="107">
                  <c:v>27.448</c:v>
                </c:pt>
                <c:pt idx="108">
                  <c:v>27.393000000000001</c:v>
                </c:pt>
                <c:pt idx="109">
                  <c:v>27.271000000000001</c:v>
                </c:pt>
                <c:pt idx="110">
                  <c:v>27.207000000000001</c:v>
                </c:pt>
                <c:pt idx="111">
                  <c:v>27.077000000000002</c:v>
                </c:pt>
                <c:pt idx="112">
                  <c:v>26.423999999999999</c:v>
                </c:pt>
                <c:pt idx="113">
                  <c:v>25.899000000000001</c:v>
                </c:pt>
                <c:pt idx="114">
                  <c:v>24.914999999999999</c:v>
                </c:pt>
                <c:pt idx="115">
                  <c:v>24.323</c:v>
                </c:pt>
                <c:pt idx="116">
                  <c:v>24.125</c:v>
                </c:pt>
                <c:pt idx="117">
                  <c:v>24.059000000000001</c:v>
                </c:pt>
                <c:pt idx="118">
                  <c:v>23.992000000000001</c:v>
                </c:pt>
                <c:pt idx="119">
                  <c:v>23.992000000000001</c:v>
                </c:pt>
                <c:pt idx="120">
                  <c:v>23.850999999999999</c:v>
                </c:pt>
                <c:pt idx="121">
                  <c:v>23.850999999999999</c:v>
                </c:pt>
                <c:pt idx="122">
                  <c:v>23.771000000000001</c:v>
                </c:pt>
                <c:pt idx="123">
                  <c:v>23.606999999999999</c:v>
                </c:pt>
                <c:pt idx="124">
                  <c:v>23.524999999999999</c:v>
                </c:pt>
                <c:pt idx="125">
                  <c:v>23.030999999999999</c:v>
                </c:pt>
                <c:pt idx="126">
                  <c:v>22.120999999999999</c:v>
                </c:pt>
                <c:pt idx="127">
                  <c:v>21.457999999999998</c:v>
                </c:pt>
                <c:pt idx="128">
                  <c:v>21.457999999999998</c:v>
                </c:pt>
                <c:pt idx="129">
                  <c:v>21.457999999999998</c:v>
                </c:pt>
                <c:pt idx="130">
                  <c:v>21.457999999999998</c:v>
                </c:pt>
                <c:pt idx="131">
                  <c:v>21.457999999999998</c:v>
                </c:pt>
                <c:pt idx="132">
                  <c:v>21.457999999999998</c:v>
                </c:pt>
                <c:pt idx="133">
                  <c:v>21.367000000000001</c:v>
                </c:pt>
                <c:pt idx="134">
                  <c:v>21.367000000000001</c:v>
                </c:pt>
                <c:pt idx="135">
                  <c:v>20.957000000000001</c:v>
                </c:pt>
                <c:pt idx="136">
                  <c:v>20.751000000000001</c:v>
                </c:pt>
                <c:pt idx="137">
                  <c:v>20.751000000000001</c:v>
                </c:pt>
                <c:pt idx="138">
                  <c:v>19.614999999999998</c:v>
                </c:pt>
                <c:pt idx="139">
                  <c:v>18.786000000000001</c:v>
                </c:pt>
                <c:pt idx="140">
                  <c:v>18.786000000000001</c:v>
                </c:pt>
                <c:pt idx="141">
                  <c:v>18.786000000000001</c:v>
                </c:pt>
                <c:pt idx="142">
                  <c:v>18.786000000000001</c:v>
                </c:pt>
                <c:pt idx="143">
                  <c:v>18.786000000000001</c:v>
                </c:pt>
                <c:pt idx="144">
                  <c:v>18.786000000000001</c:v>
                </c:pt>
                <c:pt idx="145">
                  <c:v>18.786000000000001</c:v>
                </c:pt>
                <c:pt idx="146">
                  <c:v>18.645</c:v>
                </c:pt>
                <c:pt idx="147">
                  <c:v>18.645</c:v>
                </c:pt>
                <c:pt idx="148">
                  <c:v>18.501999999999999</c:v>
                </c:pt>
                <c:pt idx="149">
                  <c:v>18.359000000000002</c:v>
                </c:pt>
                <c:pt idx="150">
                  <c:v>17.635999999999999</c:v>
                </c:pt>
                <c:pt idx="151">
                  <c:v>17.202000000000002</c:v>
                </c:pt>
                <c:pt idx="152">
                  <c:v>17.202000000000002</c:v>
                </c:pt>
                <c:pt idx="153">
                  <c:v>17.202000000000002</c:v>
                </c:pt>
                <c:pt idx="154">
                  <c:v>17.047000000000001</c:v>
                </c:pt>
                <c:pt idx="155">
                  <c:v>17.047000000000001</c:v>
                </c:pt>
                <c:pt idx="156">
                  <c:v>17.047000000000001</c:v>
                </c:pt>
                <c:pt idx="157">
                  <c:v>17.047000000000001</c:v>
                </c:pt>
                <c:pt idx="158">
                  <c:v>16.866</c:v>
                </c:pt>
                <c:pt idx="159">
                  <c:v>16.678999999999998</c:v>
                </c:pt>
                <c:pt idx="160">
                  <c:v>16.303999999999998</c:v>
                </c:pt>
                <c:pt idx="161">
                  <c:v>16.117000000000001</c:v>
                </c:pt>
                <c:pt idx="162">
                  <c:v>15.742000000000001</c:v>
                </c:pt>
                <c:pt idx="163">
                  <c:v>15.552</c:v>
                </c:pt>
                <c:pt idx="164">
                  <c:v>15.552</c:v>
                </c:pt>
                <c:pt idx="165">
                  <c:v>15.163</c:v>
                </c:pt>
                <c:pt idx="166">
                  <c:v>15.163</c:v>
                </c:pt>
                <c:pt idx="167">
                  <c:v>15.163</c:v>
                </c:pt>
                <c:pt idx="168">
                  <c:v>15.163</c:v>
                </c:pt>
                <c:pt idx="169">
                  <c:v>15.163</c:v>
                </c:pt>
                <c:pt idx="170">
                  <c:v>15.163</c:v>
                </c:pt>
                <c:pt idx="171">
                  <c:v>15.163</c:v>
                </c:pt>
                <c:pt idx="172">
                  <c:v>14.926</c:v>
                </c:pt>
                <c:pt idx="173">
                  <c:v>14.686</c:v>
                </c:pt>
                <c:pt idx="174">
                  <c:v>13.723000000000001</c:v>
                </c:pt>
                <c:pt idx="175">
                  <c:v>13.723000000000001</c:v>
                </c:pt>
                <c:pt idx="176">
                  <c:v>13.723000000000001</c:v>
                </c:pt>
                <c:pt idx="177">
                  <c:v>13.723000000000001</c:v>
                </c:pt>
                <c:pt idx="178">
                  <c:v>13.723000000000001</c:v>
                </c:pt>
                <c:pt idx="179">
                  <c:v>13.423999999999999</c:v>
                </c:pt>
                <c:pt idx="180">
                  <c:v>13.423999999999999</c:v>
                </c:pt>
                <c:pt idx="181">
                  <c:v>13.423999999999999</c:v>
                </c:pt>
                <c:pt idx="182">
                  <c:v>13.423999999999999</c:v>
                </c:pt>
                <c:pt idx="183">
                  <c:v>13.423999999999999</c:v>
                </c:pt>
                <c:pt idx="184">
                  <c:v>13.423999999999999</c:v>
                </c:pt>
                <c:pt idx="185">
                  <c:v>13.423999999999999</c:v>
                </c:pt>
                <c:pt idx="186">
                  <c:v>13.041</c:v>
                </c:pt>
                <c:pt idx="187">
                  <c:v>12.273999999999999</c:v>
                </c:pt>
                <c:pt idx="188">
                  <c:v>12.273999999999999</c:v>
                </c:pt>
                <c:pt idx="189">
                  <c:v>12.273999999999999</c:v>
                </c:pt>
                <c:pt idx="190">
                  <c:v>12.273999999999999</c:v>
                </c:pt>
                <c:pt idx="191">
                  <c:v>12.273999999999999</c:v>
                </c:pt>
                <c:pt idx="192">
                  <c:v>12.273999999999999</c:v>
                </c:pt>
                <c:pt idx="193">
                  <c:v>12.273999999999999</c:v>
                </c:pt>
                <c:pt idx="194">
                  <c:v>12.273999999999999</c:v>
                </c:pt>
                <c:pt idx="195">
                  <c:v>12.273999999999999</c:v>
                </c:pt>
                <c:pt idx="196">
                  <c:v>12.273999999999999</c:v>
                </c:pt>
                <c:pt idx="197">
                  <c:v>12.273999999999999</c:v>
                </c:pt>
                <c:pt idx="198">
                  <c:v>11.045999999999999</c:v>
                </c:pt>
                <c:pt idx="199">
                  <c:v>9.8190000000000008</c:v>
                </c:pt>
                <c:pt idx="200">
                  <c:v>9.8190000000000008</c:v>
                </c:pt>
                <c:pt idx="201">
                  <c:v>9.8190000000000008</c:v>
                </c:pt>
                <c:pt idx="202">
                  <c:v>9.8190000000000008</c:v>
                </c:pt>
                <c:pt idx="203">
                  <c:v>9.8190000000000008</c:v>
                </c:pt>
                <c:pt idx="204">
                  <c:v>9.8190000000000008</c:v>
                </c:pt>
                <c:pt idx="205">
                  <c:v>9.8190000000000008</c:v>
                </c:pt>
                <c:pt idx="206">
                  <c:v>9.8190000000000008</c:v>
                </c:pt>
                <c:pt idx="207">
                  <c:v>8.9260000000000002</c:v>
                </c:pt>
                <c:pt idx="208">
                  <c:v>8.9260000000000002</c:v>
                </c:pt>
                <c:pt idx="209">
                  <c:v>8.9260000000000002</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yVal>
          <c:smooth val="0"/>
          <c:extLst>
            <c:ext xmlns:c16="http://schemas.microsoft.com/office/drawing/2014/chart" uri="{C3380CC4-5D6E-409C-BE32-E72D297353CC}">
              <c16:uniqueId val="{00000001-93DA-48A2-AE33-07DBCC349CD9}"/>
            </c:ext>
          </c:extLst>
        </c:ser>
        <c:dLbls>
          <c:showLegendKey val="0"/>
          <c:showVal val="0"/>
          <c:showCatName val="0"/>
          <c:showSerName val="0"/>
          <c:showPercent val="0"/>
          <c:showBubbleSize val="0"/>
        </c:dLbls>
        <c:axId val="654644920"/>
        <c:axId val="654645312"/>
      </c:scatterChart>
      <c:valAx>
        <c:axId val="654644920"/>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5312"/>
        <c:crosses val="autoZero"/>
        <c:crossBetween val="midCat"/>
        <c:majorUnit val="1"/>
      </c:valAx>
      <c:valAx>
        <c:axId val="65464531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492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64367988293498712"/>
          <c:y val="6.2195199390398782E-2"/>
          <c:w val="0.3094837758112095"/>
          <c:h val="0.16120226907120477"/>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smoothMarker"/>
        <c:varyColors val="0"/>
        <c:ser>
          <c:idx val="0"/>
          <c:order val="0"/>
          <c:tx>
            <c:strRef>
              <c:f>Sheet1!$B$1</c:f>
              <c:strCache>
                <c:ptCount val="1"/>
                <c:pt idx="0">
                  <c:v>No Induction (N=10,115)</c:v>
                </c:pt>
              </c:strCache>
            </c:strRef>
          </c:tx>
          <c:spPr>
            <a:ln w="41275">
              <a:solidFill>
                <a:srgbClr val="00B05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99.99</c:v>
                </c:pt>
                <c:pt idx="4">
                  <c:v>99.921000000000006</c:v>
                </c:pt>
                <c:pt idx="5">
                  <c:v>99.811999999999998</c:v>
                </c:pt>
                <c:pt idx="6">
                  <c:v>97.003</c:v>
                </c:pt>
                <c:pt idx="7">
                  <c:v>91.866</c:v>
                </c:pt>
                <c:pt idx="8">
                  <c:v>91.272000000000006</c:v>
                </c:pt>
                <c:pt idx="9">
                  <c:v>91.072999999999993</c:v>
                </c:pt>
                <c:pt idx="10">
                  <c:v>91.043999999999997</c:v>
                </c:pt>
                <c:pt idx="11">
                  <c:v>91.004000000000005</c:v>
                </c:pt>
                <c:pt idx="12">
                  <c:v>90.933000000000007</c:v>
                </c:pt>
                <c:pt idx="13">
                  <c:v>90.87</c:v>
                </c:pt>
                <c:pt idx="14">
                  <c:v>90.847999999999999</c:v>
                </c:pt>
                <c:pt idx="15">
                  <c:v>90.725999999999999</c:v>
                </c:pt>
                <c:pt idx="16">
                  <c:v>90.123000000000005</c:v>
                </c:pt>
                <c:pt idx="17">
                  <c:v>88.834000000000003</c:v>
                </c:pt>
                <c:pt idx="18">
                  <c:v>84.933000000000007</c:v>
                </c:pt>
                <c:pt idx="19">
                  <c:v>79.617000000000004</c:v>
                </c:pt>
                <c:pt idx="20">
                  <c:v>78.468999999999994</c:v>
                </c:pt>
                <c:pt idx="21">
                  <c:v>78.090999999999994</c:v>
                </c:pt>
                <c:pt idx="22">
                  <c:v>77.974999999999994</c:v>
                </c:pt>
                <c:pt idx="23">
                  <c:v>77.88</c:v>
                </c:pt>
                <c:pt idx="24">
                  <c:v>77.808000000000007</c:v>
                </c:pt>
                <c:pt idx="25">
                  <c:v>77.744</c:v>
                </c:pt>
                <c:pt idx="26">
                  <c:v>77.664000000000001</c:v>
                </c:pt>
                <c:pt idx="27">
                  <c:v>77.489000000000004</c:v>
                </c:pt>
                <c:pt idx="28">
                  <c:v>76.634</c:v>
                </c:pt>
                <c:pt idx="29">
                  <c:v>75.218999999999994</c:v>
                </c:pt>
                <c:pt idx="30">
                  <c:v>71.715999999999994</c:v>
                </c:pt>
                <c:pt idx="31">
                  <c:v>68.272000000000006</c:v>
                </c:pt>
                <c:pt idx="32">
                  <c:v>67.171000000000006</c:v>
                </c:pt>
                <c:pt idx="33">
                  <c:v>66.88</c:v>
                </c:pt>
                <c:pt idx="34">
                  <c:v>66.796000000000006</c:v>
                </c:pt>
                <c:pt idx="35">
                  <c:v>66.724999999999994</c:v>
                </c:pt>
                <c:pt idx="36">
                  <c:v>66.695999999999998</c:v>
                </c:pt>
                <c:pt idx="37">
                  <c:v>66.59</c:v>
                </c:pt>
                <c:pt idx="38">
                  <c:v>66.48</c:v>
                </c:pt>
                <c:pt idx="39">
                  <c:v>66.195999999999998</c:v>
                </c:pt>
                <c:pt idx="40">
                  <c:v>65.641000000000005</c:v>
                </c:pt>
                <c:pt idx="41">
                  <c:v>64.272999999999996</c:v>
                </c:pt>
                <c:pt idx="42">
                  <c:v>61.74</c:v>
                </c:pt>
                <c:pt idx="43">
                  <c:v>58.552999999999997</c:v>
                </c:pt>
                <c:pt idx="44">
                  <c:v>57.488999999999997</c:v>
                </c:pt>
                <c:pt idx="45">
                  <c:v>57.31</c:v>
                </c:pt>
                <c:pt idx="46">
                  <c:v>57.179000000000002</c:v>
                </c:pt>
                <c:pt idx="47">
                  <c:v>57.079000000000001</c:v>
                </c:pt>
                <c:pt idx="48">
                  <c:v>57.027999999999999</c:v>
                </c:pt>
                <c:pt idx="49">
                  <c:v>57.027999999999999</c:v>
                </c:pt>
                <c:pt idx="50">
                  <c:v>56.896999999999998</c:v>
                </c:pt>
                <c:pt idx="51">
                  <c:v>56.668999999999997</c:v>
                </c:pt>
                <c:pt idx="52">
                  <c:v>56.249000000000002</c:v>
                </c:pt>
                <c:pt idx="53">
                  <c:v>55.292000000000002</c:v>
                </c:pt>
                <c:pt idx="54">
                  <c:v>53.087000000000003</c:v>
                </c:pt>
                <c:pt idx="55">
                  <c:v>50.567</c:v>
                </c:pt>
                <c:pt idx="56">
                  <c:v>50.101999999999997</c:v>
                </c:pt>
                <c:pt idx="57">
                  <c:v>49.945</c:v>
                </c:pt>
                <c:pt idx="58">
                  <c:v>49.905999999999999</c:v>
                </c:pt>
                <c:pt idx="59">
                  <c:v>49.844999999999999</c:v>
                </c:pt>
                <c:pt idx="60">
                  <c:v>49.825000000000003</c:v>
                </c:pt>
                <c:pt idx="61">
                  <c:v>49.67</c:v>
                </c:pt>
                <c:pt idx="62">
                  <c:v>49.484999999999999</c:v>
                </c:pt>
                <c:pt idx="63">
                  <c:v>49.344000000000001</c:v>
                </c:pt>
                <c:pt idx="64">
                  <c:v>48.826000000000001</c:v>
                </c:pt>
                <c:pt idx="65">
                  <c:v>47.787999999999997</c:v>
                </c:pt>
                <c:pt idx="66">
                  <c:v>45.28</c:v>
                </c:pt>
                <c:pt idx="67">
                  <c:v>43.33</c:v>
                </c:pt>
                <c:pt idx="68">
                  <c:v>42.658000000000001</c:v>
                </c:pt>
                <c:pt idx="69">
                  <c:v>42.537999999999997</c:v>
                </c:pt>
                <c:pt idx="70">
                  <c:v>42.512999999999998</c:v>
                </c:pt>
                <c:pt idx="71">
                  <c:v>42.488</c:v>
                </c:pt>
                <c:pt idx="72">
                  <c:v>42.408999999999999</c:v>
                </c:pt>
                <c:pt idx="73">
                  <c:v>42.381999999999998</c:v>
                </c:pt>
                <c:pt idx="74">
                  <c:v>42.237000000000002</c:v>
                </c:pt>
                <c:pt idx="75">
                  <c:v>41.945999999999998</c:v>
                </c:pt>
                <c:pt idx="76">
                  <c:v>41.273000000000003</c:v>
                </c:pt>
                <c:pt idx="77">
                  <c:v>40.302</c:v>
                </c:pt>
                <c:pt idx="78">
                  <c:v>39.003</c:v>
                </c:pt>
                <c:pt idx="79">
                  <c:v>36.835999999999999</c:v>
                </c:pt>
                <c:pt idx="80">
                  <c:v>36.506</c:v>
                </c:pt>
                <c:pt idx="81">
                  <c:v>36.415999999999997</c:v>
                </c:pt>
                <c:pt idx="82">
                  <c:v>36.384999999999998</c:v>
                </c:pt>
                <c:pt idx="83">
                  <c:v>36.384999999999998</c:v>
                </c:pt>
                <c:pt idx="84">
                  <c:v>36.384999999999998</c:v>
                </c:pt>
                <c:pt idx="85">
                  <c:v>36.280999999999999</c:v>
                </c:pt>
                <c:pt idx="86">
                  <c:v>36.209000000000003</c:v>
                </c:pt>
                <c:pt idx="87">
                  <c:v>36.064999999999998</c:v>
                </c:pt>
                <c:pt idx="88">
                  <c:v>35.445999999999998</c:v>
                </c:pt>
                <c:pt idx="89">
                  <c:v>34.826999999999998</c:v>
                </c:pt>
                <c:pt idx="90">
                  <c:v>33.546999999999997</c:v>
                </c:pt>
                <c:pt idx="91">
                  <c:v>31.927</c:v>
                </c:pt>
                <c:pt idx="92">
                  <c:v>31.481000000000002</c:v>
                </c:pt>
                <c:pt idx="93">
                  <c:v>31.443999999999999</c:v>
                </c:pt>
                <c:pt idx="94">
                  <c:v>31.443999999999999</c:v>
                </c:pt>
                <c:pt idx="95">
                  <c:v>31.443999999999999</c:v>
                </c:pt>
                <c:pt idx="96">
                  <c:v>31.404</c:v>
                </c:pt>
                <c:pt idx="97">
                  <c:v>31.404</c:v>
                </c:pt>
                <c:pt idx="98">
                  <c:v>31.315000000000001</c:v>
                </c:pt>
                <c:pt idx="99">
                  <c:v>31.045999999999999</c:v>
                </c:pt>
                <c:pt idx="100">
                  <c:v>30.683</c:v>
                </c:pt>
                <c:pt idx="101">
                  <c:v>30.004000000000001</c:v>
                </c:pt>
                <c:pt idx="102">
                  <c:v>28.643999999999998</c:v>
                </c:pt>
                <c:pt idx="103">
                  <c:v>27.416</c:v>
                </c:pt>
                <c:pt idx="104">
                  <c:v>27.047999999999998</c:v>
                </c:pt>
                <c:pt idx="105">
                  <c:v>26.861999999999998</c:v>
                </c:pt>
                <c:pt idx="106">
                  <c:v>26.815999999999999</c:v>
                </c:pt>
                <c:pt idx="107">
                  <c:v>26.72</c:v>
                </c:pt>
                <c:pt idx="108">
                  <c:v>26.72</c:v>
                </c:pt>
                <c:pt idx="109">
                  <c:v>26.667999999999999</c:v>
                </c:pt>
                <c:pt idx="110">
                  <c:v>26.614000000000001</c:v>
                </c:pt>
                <c:pt idx="111">
                  <c:v>26.285</c:v>
                </c:pt>
                <c:pt idx="112">
                  <c:v>26.064</c:v>
                </c:pt>
                <c:pt idx="113">
                  <c:v>25.231999999999999</c:v>
                </c:pt>
                <c:pt idx="114">
                  <c:v>23.841999999999999</c:v>
                </c:pt>
                <c:pt idx="115">
                  <c:v>22.95</c:v>
                </c:pt>
                <c:pt idx="116">
                  <c:v>22.782</c:v>
                </c:pt>
                <c:pt idx="117">
                  <c:v>22.725000000000001</c:v>
                </c:pt>
                <c:pt idx="118">
                  <c:v>22.725000000000001</c:v>
                </c:pt>
                <c:pt idx="119">
                  <c:v>22.725000000000001</c:v>
                </c:pt>
                <c:pt idx="120">
                  <c:v>22.725000000000001</c:v>
                </c:pt>
                <c:pt idx="121">
                  <c:v>22.725000000000001</c:v>
                </c:pt>
                <c:pt idx="122">
                  <c:v>22.594000000000001</c:v>
                </c:pt>
                <c:pt idx="123">
                  <c:v>22.265999999999998</c:v>
                </c:pt>
                <c:pt idx="124">
                  <c:v>22.134</c:v>
                </c:pt>
                <c:pt idx="125">
                  <c:v>21.672999999999998</c:v>
                </c:pt>
                <c:pt idx="126">
                  <c:v>21.143000000000001</c:v>
                </c:pt>
                <c:pt idx="127">
                  <c:v>20.41</c:v>
                </c:pt>
                <c:pt idx="128">
                  <c:v>20.209</c:v>
                </c:pt>
                <c:pt idx="129">
                  <c:v>20.209</c:v>
                </c:pt>
                <c:pt idx="130">
                  <c:v>20.209</c:v>
                </c:pt>
                <c:pt idx="131">
                  <c:v>20.137</c:v>
                </c:pt>
                <c:pt idx="132">
                  <c:v>20.137</c:v>
                </c:pt>
                <c:pt idx="133">
                  <c:v>20.137</c:v>
                </c:pt>
                <c:pt idx="134">
                  <c:v>20.056999999999999</c:v>
                </c:pt>
                <c:pt idx="135">
                  <c:v>19.975999999999999</c:v>
                </c:pt>
                <c:pt idx="136">
                  <c:v>19.812000000000001</c:v>
                </c:pt>
                <c:pt idx="137">
                  <c:v>19.318999999999999</c:v>
                </c:pt>
                <c:pt idx="138">
                  <c:v>18.248000000000001</c:v>
                </c:pt>
                <c:pt idx="139">
                  <c:v>17.916</c:v>
                </c:pt>
                <c:pt idx="140">
                  <c:v>17.916</c:v>
                </c:pt>
                <c:pt idx="141">
                  <c:v>17.916</c:v>
                </c:pt>
                <c:pt idx="142">
                  <c:v>17.826000000000001</c:v>
                </c:pt>
                <c:pt idx="143">
                  <c:v>17.826000000000001</c:v>
                </c:pt>
                <c:pt idx="144">
                  <c:v>17.826000000000001</c:v>
                </c:pt>
                <c:pt idx="145">
                  <c:v>17.826000000000001</c:v>
                </c:pt>
                <c:pt idx="146">
                  <c:v>17.826000000000001</c:v>
                </c:pt>
                <c:pt idx="147">
                  <c:v>17.826000000000001</c:v>
                </c:pt>
                <c:pt idx="148">
                  <c:v>17.707999999999998</c:v>
                </c:pt>
                <c:pt idx="149">
                  <c:v>17.239000000000001</c:v>
                </c:pt>
                <c:pt idx="150">
                  <c:v>16.652999999999999</c:v>
                </c:pt>
                <c:pt idx="151">
                  <c:v>16.062000000000001</c:v>
                </c:pt>
                <c:pt idx="152">
                  <c:v>15.824</c:v>
                </c:pt>
                <c:pt idx="153">
                  <c:v>15.824</c:v>
                </c:pt>
                <c:pt idx="154">
                  <c:v>15.824</c:v>
                </c:pt>
                <c:pt idx="155">
                  <c:v>15.824</c:v>
                </c:pt>
                <c:pt idx="156">
                  <c:v>15.824</c:v>
                </c:pt>
                <c:pt idx="157">
                  <c:v>15.824</c:v>
                </c:pt>
                <c:pt idx="158">
                  <c:v>15.824</c:v>
                </c:pt>
                <c:pt idx="159">
                  <c:v>15.824</c:v>
                </c:pt>
                <c:pt idx="160">
                  <c:v>15.824</c:v>
                </c:pt>
                <c:pt idx="161">
                  <c:v>15.21</c:v>
                </c:pt>
                <c:pt idx="162">
                  <c:v>14.595000000000001</c:v>
                </c:pt>
                <c:pt idx="163">
                  <c:v>14.134</c:v>
                </c:pt>
                <c:pt idx="164">
                  <c:v>13.977</c:v>
                </c:pt>
                <c:pt idx="165">
                  <c:v>13.977</c:v>
                </c:pt>
                <c:pt idx="166">
                  <c:v>13.977</c:v>
                </c:pt>
                <c:pt idx="167">
                  <c:v>13.977</c:v>
                </c:pt>
                <c:pt idx="168">
                  <c:v>13.977</c:v>
                </c:pt>
                <c:pt idx="169">
                  <c:v>13.977</c:v>
                </c:pt>
                <c:pt idx="170">
                  <c:v>13.977</c:v>
                </c:pt>
                <c:pt idx="171">
                  <c:v>13.977</c:v>
                </c:pt>
                <c:pt idx="172">
                  <c:v>13.977</c:v>
                </c:pt>
                <c:pt idx="173">
                  <c:v>13.593999999999999</c:v>
                </c:pt>
                <c:pt idx="174">
                  <c:v>13.212</c:v>
                </c:pt>
                <c:pt idx="175">
                  <c:v>12.82</c:v>
                </c:pt>
                <c:pt idx="176">
                  <c:v>12.82</c:v>
                </c:pt>
                <c:pt idx="177">
                  <c:v>12.82</c:v>
                </c:pt>
                <c:pt idx="178">
                  <c:v>12.82</c:v>
                </c:pt>
                <c:pt idx="179">
                  <c:v>12.82</c:v>
                </c:pt>
                <c:pt idx="180">
                  <c:v>12.82</c:v>
                </c:pt>
                <c:pt idx="181">
                  <c:v>12.82</c:v>
                </c:pt>
                <c:pt idx="182">
                  <c:v>12.82</c:v>
                </c:pt>
                <c:pt idx="183">
                  <c:v>12.582000000000001</c:v>
                </c:pt>
                <c:pt idx="184">
                  <c:v>12.345000000000001</c:v>
                </c:pt>
                <c:pt idx="185">
                  <c:v>12.108000000000001</c:v>
                </c:pt>
                <c:pt idx="186">
                  <c:v>11.87</c:v>
                </c:pt>
                <c:pt idx="187">
                  <c:v>11.87</c:v>
                </c:pt>
                <c:pt idx="188">
                  <c:v>11.87</c:v>
                </c:pt>
                <c:pt idx="189">
                  <c:v>11.87</c:v>
                </c:pt>
                <c:pt idx="190">
                  <c:v>11.87</c:v>
                </c:pt>
                <c:pt idx="191">
                  <c:v>11.87</c:v>
                </c:pt>
                <c:pt idx="192">
                  <c:v>11.628</c:v>
                </c:pt>
                <c:pt idx="193">
                  <c:v>11.628</c:v>
                </c:pt>
                <c:pt idx="194">
                  <c:v>11.628</c:v>
                </c:pt>
                <c:pt idx="195">
                  <c:v>11.351000000000001</c:v>
                </c:pt>
                <c:pt idx="196">
                  <c:v>11.074</c:v>
                </c:pt>
                <c:pt idx="197">
                  <c:v>10.52</c:v>
                </c:pt>
                <c:pt idx="198">
                  <c:v>10.244</c:v>
                </c:pt>
                <c:pt idx="199">
                  <c:v>9.69</c:v>
                </c:pt>
                <c:pt idx="200">
                  <c:v>9.69</c:v>
                </c:pt>
                <c:pt idx="201">
                  <c:v>9.69</c:v>
                </c:pt>
                <c:pt idx="202">
                  <c:v>9.69</c:v>
                </c:pt>
                <c:pt idx="203">
                  <c:v>9.69</c:v>
                </c:pt>
                <c:pt idx="204">
                  <c:v>9.69</c:v>
                </c:pt>
                <c:pt idx="205">
                  <c:v>9.69</c:v>
                </c:pt>
                <c:pt idx="206">
                  <c:v>9.69</c:v>
                </c:pt>
                <c:pt idx="207">
                  <c:v>9.69</c:v>
                </c:pt>
                <c:pt idx="208">
                  <c:v>9.69</c:v>
                </c:pt>
                <c:pt idx="209">
                  <c:v>9.69</c:v>
                </c:pt>
                <c:pt idx="210">
                  <c:v>9.3670000000000009</c:v>
                </c:pt>
                <c:pt idx="211">
                  <c:v>9.0440000000000005</c:v>
                </c:pt>
                <c:pt idx="212">
                  <c:v>8.7089999999999996</c:v>
                </c:pt>
                <c:pt idx="213">
                  <c:v>8.7089999999999996</c:v>
                </c:pt>
                <c:pt idx="214">
                  <c:v>8.7089999999999996</c:v>
                </c:pt>
                <c:pt idx="215">
                  <c:v>8.7089999999999996</c:v>
                </c:pt>
                <c:pt idx="216">
                  <c:v>8.7089999999999996</c:v>
                </c:pt>
                <c:pt idx="217">
                  <c:v>8.7089999999999996</c:v>
                </c:pt>
                <c:pt idx="218">
                  <c:v>8.7089999999999996</c:v>
                </c:pt>
                <c:pt idx="219">
                  <c:v>8.7089999999999996</c:v>
                </c:pt>
                <c:pt idx="220">
                  <c:v>8.7089999999999996</c:v>
                </c:pt>
                <c:pt idx="221">
                  <c:v>8.7089999999999996</c:v>
                </c:pt>
                <c:pt idx="222">
                  <c:v>8.7089999999999996</c:v>
                </c:pt>
                <c:pt idx="223">
                  <c:v>8.3130000000000006</c:v>
                </c:pt>
                <c:pt idx="224">
                  <c:v>8.3130000000000006</c:v>
                </c:pt>
                <c:pt idx="225">
                  <c:v>8.3130000000000006</c:v>
                </c:pt>
                <c:pt idx="226">
                  <c:v>8.3130000000000006</c:v>
                </c:pt>
                <c:pt idx="227">
                  <c:v>8.3130000000000006</c:v>
                </c:pt>
                <c:pt idx="228">
                  <c:v>8.3130000000000006</c:v>
                </c:pt>
                <c:pt idx="229">
                  <c:v>8.3130000000000006</c:v>
                </c:pt>
                <c:pt idx="230">
                  <c:v>8.3130000000000006</c:v>
                </c:pt>
                <c:pt idx="231">
                  <c:v>8.3130000000000006</c:v>
                </c:pt>
                <c:pt idx="232">
                  <c:v>8.3130000000000006</c:v>
                </c:pt>
                <c:pt idx="233">
                  <c:v>8.3130000000000006</c:v>
                </c:pt>
                <c:pt idx="234">
                  <c:v>8.3130000000000006</c:v>
                </c:pt>
                <c:pt idx="235">
                  <c:v>7.7590000000000003</c:v>
                </c:pt>
                <c:pt idx="236">
                  <c:v>7.7590000000000003</c:v>
                </c:pt>
                <c:pt idx="237">
                  <c:v>7.7590000000000003</c:v>
                </c:pt>
                <c:pt idx="238">
                  <c:v>7.7590000000000003</c:v>
                </c:pt>
                <c:pt idx="239">
                  <c:v>7.7590000000000003</c:v>
                </c:pt>
                <c:pt idx="240">
                  <c:v>7.7590000000000003</c:v>
                </c:pt>
              </c:numCache>
            </c:numRef>
          </c:yVal>
          <c:smooth val="0"/>
          <c:extLst>
            <c:ext xmlns:c16="http://schemas.microsoft.com/office/drawing/2014/chart" uri="{C3380CC4-5D6E-409C-BE32-E72D297353CC}">
              <c16:uniqueId val="{00000000-4129-4494-ABF9-249009CA8625}"/>
            </c:ext>
          </c:extLst>
        </c:ser>
        <c:ser>
          <c:idx val="1"/>
          <c:order val="1"/>
          <c:tx>
            <c:strRef>
              <c:f>Sheet1!$C$1</c:f>
              <c:strCache>
                <c:ptCount val="1"/>
                <c:pt idx="0">
                  <c:v>Induction (N=11,387)</c:v>
                </c:pt>
              </c:strCache>
            </c:strRef>
          </c:tx>
          <c:spPr>
            <a:ln w="41275">
              <a:solidFill>
                <a:srgbClr val="9933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100</c:v>
                </c:pt>
                <c:pt idx="3">
                  <c:v>99.991</c:v>
                </c:pt>
                <c:pt idx="4">
                  <c:v>99.956000000000003</c:v>
                </c:pt>
                <c:pt idx="5">
                  <c:v>99.674999999999997</c:v>
                </c:pt>
                <c:pt idx="6">
                  <c:v>96.644000000000005</c:v>
                </c:pt>
                <c:pt idx="7">
                  <c:v>92.567999999999998</c:v>
                </c:pt>
                <c:pt idx="8">
                  <c:v>92.11</c:v>
                </c:pt>
                <c:pt idx="9">
                  <c:v>92.031000000000006</c:v>
                </c:pt>
                <c:pt idx="10">
                  <c:v>92.004999999999995</c:v>
                </c:pt>
                <c:pt idx="11">
                  <c:v>91.986999999999995</c:v>
                </c:pt>
                <c:pt idx="12">
                  <c:v>91.977999999999994</c:v>
                </c:pt>
                <c:pt idx="13">
                  <c:v>91.911000000000001</c:v>
                </c:pt>
                <c:pt idx="14">
                  <c:v>91.84</c:v>
                </c:pt>
                <c:pt idx="15">
                  <c:v>91.668000000000006</c:v>
                </c:pt>
                <c:pt idx="16">
                  <c:v>91.108000000000004</c:v>
                </c:pt>
                <c:pt idx="17">
                  <c:v>89.709000000000003</c:v>
                </c:pt>
                <c:pt idx="18">
                  <c:v>85.241</c:v>
                </c:pt>
                <c:pt idx="19">
                  <c:v>81.406000000000006</c:v>
                </c:pt>
                <c:pt idx="20">
                  <c:v>80.599999999999994</c:v>
                </c:pt>
                <c:pt idx="21">
                  <c:v>80.36</c:v>
                </c:pt>
                <c:pt idx="22">
                  <c:v>80.224000000000004</c:v>
                </c:pt>
                <c:pt idx="23">
                  <c:v>80.116</c:v>
                </c:pt>
                <c:pt idx="24">
                  <c:v>80.082999999999998</c:v>
                </c:pt>
                <c:pt idx="25">
                  <c:v>80.022000000000006</c:v>
                </c:pt>
                <c:pt idx="26">
                  <c:v>79.828999999999994</c:v>
                </c:pt>
                <c:pt idx="27">
                  <c:v>79.596000000000004</c:v>
                </c:pt>
                <c:pt idx="28">
                  <c:v>78.933000000000007</c:v>
                </c:pt>
                <c:pt idx="29">
                  <c:v>76.989999999999995</c:v>
                </c:pt>
                <c:pt idx="30">
                  <c:v>73.006</c:v>
                </c:pt>
                <c:pt idx="31">
                  <c:v>69.861999999999995</c:v>
                </c:pt>
                <c:pt idx="32">
                  <c:v>69.242000000000004</c:v>
                </c:pt>
                <c:pt idx="33">
                  <c:v>69.028999999999996</c:v>
                </c:pt>
                <c:pt idx="34">
                  <c:v>68.962000000000003</c:v>
                </c:pt>
                <c:pt idx="35">
                  <c:v>68.947999999999993</c:v>
                </c:pt>
                <c:pt idx="36">
                  <c:v>68.92</c:v>
                </c:pt>
                <c:pt idx="37">
                  <c:v>68.781000000000006</c:v>
                </c:pt>
                <c:pt idx="38">
                  <c:v>68.685000000000002</c:v>
                </c:pt>
                <c:pt idx="39">
                  <c:v>68.331000000000003</c:v>
                </c:pt>
                <c:pt idx="40">
                  <c:v>67.653999999999996</c:v>
                </c:pt>
                <c:pt idx="41">
                  <c:v>66.135999999999996</c:v>
                </c:pt>
                <c:pt idx="42">
                  <c:v>62.851999999999997</c:v>
                </c:pt>
                <c:pt idx="43">
                  <c:v>60.171999999999997</c:v>
                </c:pt>
                <c:pt idx="44">
                  <c:v>59.633000000000003</c:v>
                </c:pt>
                <c:pt idx="45">
                  <c:v>59.500999999999998</c:v>
                </c:pt>
                <c:pt idx="46">
                  <c:v>59.433999999999997</c:v>
                </c:pt>
                <c:pt idx="47">
                  <c:v>59.417000000000002</c:v>
                </c:pt>
                <c:pt idx="48">
                  <c:v>59.328000000000003</c:v>
                </c:pt>
                <c:pt idx="49">
                  <c:v>59.234000000000002</c:v>
                </c:pt>
                <c:pt idx="50">
                  <c:v>59.058</c:v>
                </c:pt>
                <c:pt idx="51">
                  <c:v>58.741999999999997</c:v>
                </c:pt>
                <c:pt idx="52">
                  <c:v>57.868000000000002</c:v>
                </c:pt>
                <c:pt idx="53">
                  <c:v>56.195999999999998</c:v>
                </c:pt>
                <c:pt idx="54">
                  <c:v>53.542000000000002</c:v>
                </c:pt>
                <c:pt idx="55">
                  <c:v>51.582000000000001</c:v>
                </c:pt>
                <c:pt idx="56">
                  <c:v>51.219000000000001</c:v>
                </c:pt>
                <c:pt idx="57">
                  <c:v>51.036000000000001</c:v>
                </c:pt>
                <c:pt idx="58">
                  <c:v>50.975000000000001</c:v>
                </c:pt>
                <c:pt idx="59">
                  <c:v>50.953000000000003</c:v>
                </c:pt>
                <c:pt idx="60">
                  <c:v>50.932000000000002</c:v>
                </c:pt>
                <c:pt idx="61">
                  <c:v>50.908000000000001</c:v>
                </c:pt>
                <c:pt idx="62">
                  <c:v>50.81</c:v>
                </c:pt>
                <c:pt idx="63">
                  <c:v>50.515000000000001</c:v>
                </c:pt>
                <c:pt idx="64">
                  <c:v>49.948</c:v>
                </c:pt>
                <c:pt idx="65">
                  <c:v>48.637999999999998</c:v>
                </c:pt>
                <c:pt idx="66">
                  <c:v>45.936</c:v>
                </c:pt>
                <c:pt idx="67">
                  <c:v>44.42</c:v>
                </c:pt>
                <c:pt idx="68">
                  <c:v>44.146000000000001</c:v>
                </c:pt>
                <c:pt idx="69">
                  <c:v>44.094999999999999</c:v>
                </c:pt>
                <c:pt idx="70">
                  <c:v>44.018999999999998</c:v>
                </c:pt>
                <c:pt idx="71">
                  <c:v>43.993000000000002</c:v>
                </c:pt>
                <c:pt idx="72">
                  <c:v>43.966000000000001</c:v>
                </c:pt>
                <c:pt idx="73">
                  <c:v>43.936999999999998</c:v>
                </c:pt>
                <c:pt idx="74">
                  <c:v>43.817999999999998</c:v>
                </c:pt>
                <c:pt idx="75">
                  <c:v>43.485999999999997</c:v>
                </c:pt>
                <c:pt idx="76">
                  <c:v>42.883000000000003</c:v>
                </c:pt>
                <c:pt idx="77">
                  <c:v>41.701999999999998</c:v>
                </c:pt>
                <c:pt idx="78">
                  <c:v>39.668999999999997</c:v>
                </c:pt>
                <c:pt idx="79">
                  <c:v>38.085000000000001</c:v>
                </c:pt>
                <c:pt idx="80">
                  <c:v>37.807000000000002</c:v>
                </c:pt>
                <c:pt idx="81">
                  <c:v>37.558</c:v>
                </c:pt>
                <c:pt idx="82">
                  <c:v>37.558</c:v>
                </c:pt>
                <c:pt idx="83">
                  <c:v>37.558</c:v>
                </c:pt>
                <c:pt idx="84">
                  <c:v>37.524000000000001</c:v>
                </c:pt>
                <c:pt idx="85">
                  <c:v>37.448999999999998</c:v>
                </c:pt>
                <c:pt idx="86">
                  <c:v>37.411000000000001</c:v>
                </c:pt>
                <c:pt idx="87">
                  <c:v>37.180999999999997</c:v>
                </c:pt>
                <c:pt idx="88">
                  <c:v>36.680999999999997</c:v>
                </c:pt>
                <c:pt idx="89">
                  <c:v>35.600999999999999</c:v>
                </c:pt>
                <c:pt idx="90">
                  <c:v>33.591000000000001</c:v>
                </c:pt>
                <c:pt idx="91">
                  <c:v>32.698999999999998</c:v>
                </c:pt>
                <c:pt idx="92">
                  <c:v>32.542000000000002</c:v>
                </c:pt>
                <c:pt idx="93">
                  <c:v>32.502000000000002</c:v>
                </c:pt>
                <c:pt idx="94">
                  <c:v>32.420999999999999</c:v>
                </c:pt>
                <c:pt idx="95">
                  <c:v>32.337000000000003</c:v>
                </c:pt>
                <c:pt idx="96">
                  <c:v>32.337000000000003</c:v>
                </c:pt>
                <c:pt idx="97">
                  <c:v>32.337000000000003</c:v>
                </c:pt>
                <c:pt idx="98">
                  <c:v>32.238999999999997</c:v>
                </c:pt>
                <c:pt idx="99">
                  <c:v>31.797999999999998</c:v>
                </c:pt>
                <c:pt idx="100">
                  <c:v>31.602</c:v>
                </c:pt>
                <c:pt idx="101">
                  <c:v>30.667000000000002</c:v>
                </c:pt>
                <c:pt idx="102">
                  <c:v>29.233000000000001</c:v>
                </c:pt>
                <c:pt idx="103">
                  <c:v>28.24</c:v>
                </c:pt>
                <c:pt idx="104">
                  <c:v>27.838000000000001</c:v>
                </c:pt>
                <c:pt idx="105">
                  <c:v>27.684999999999999</c:v>
                </c:pt>
                <c:pt idx="106">
                  <c:v>27.684999999999999</c:v>
                </c:pt>
                <c:pt idx="107">
                  <c:v>27.632000000000001</c:v>
                </c:pt>
                <c:pt idx="108">
                  <c:v>27.576000000000001</c:v>
                </c:pt>
                <c:pt idx="109">
                  <c:v>27.454000000000001</c:v>
                </c:pt>
                <c:pt idx="110">
                  <c:v>27.39</c:v>
                </c:pt>
                <c:pt idx="111">
                  <c:v>27.257999999999999</c:v>
                </c:pt>
                <c:pt idx="112">
                  <c:v>26.6</c:v>
                </c:pt>
                <c:pt idx="113">
                  <c:v>26.071999999999999</c:v>
                </c:pt>
                <c:pt idx="114">
                  <c:v>25.081</c:v>
                </c:pt>
                <c:pt idx="115">
                  <c:v>24.486000000000001</c:v>
                </c:pt>
                <c:pt idx="116">
                  <c:v>24.286999999999999</c:v>
                </c:pt>
                <c:pt idx="117">
                  <c:v>24.22</c:v>
                </c:pt>
                <c:pt idx="118">
                  <c:v>24.152999999999999</c:v>
                </c:pt>
                <c:pt idx="119">
                  <c:v>24.152999999999999</c:v>
                </c:pt>
                <c:pt idx="120">
                  <c:v>24.010999999999999</c:v>
                </c:pt>
                <c:pt idx="121">
                  <c:v>24.010999999999999</c:v>
                </c:pt>
                <c:pt idx="122">
                  <c:v>23.93</c:v>
                </c:pt>
                <c:pt idx="123">
                  <c:v>23.765000000000001</c:v>
                </c:pt>
                <c:pt idx="124">
                  <c:v>23.681999999999999</c:v>
                </c:pt>
                <c:pt idx="125">
                  <c:v>23.184999999999999</c:v>
                </c:pt>
                <c:pt idx="126">
                  <c:v>22.268999999999998</c:v>
                </c:pt>
                <c:pt idx="127">
                  <c:v>21.600999999999999</c:v>
                </c:pt>
                <c:pt idx="128">
                  <c:v>21.600999999999999</c:v>
                </c:pt>
                <c:pt idx="129">
                  <c:v>21.600999999999999</c:v>
                </c:pt>
                <c:pt idx="130">
                  <c:v>21.600999999999999</c:v>
                </c:pt>
                <c:pt idx="131">
                  <c:v>21.600999999999999</c:v>
                </c:pt>
                <c:pt idx="132">
                  <c:v>21.600999999999999</c:v>
                </c:pt>
                <c:pt idx="133">
                  <c:v>21.51</c:v>
                </c:pt>
                <c:pt idx="134">
                  <c:v>21.51</c:v>
                </c:pt>
                <c:pt idx="135">
                  <c:v>21.097000000000001</c:v>
                </c:pt>
                <c:pt idx="136">
                  <c:v>20.89</c:v>
                </c:pt>
                <c:pt idx="137">
                  <c:v>20.89</c:v>
                </c:pt>
                <c:pt idx="138">
                  <c:v>19.745999999999999</c:v>
                </c:pt>
                <c:pt idx="139">
                  <c:v>18.911999999999999</c:v>
                </c:pt>
                <c:pt idx="140">
                  <c:v>18.911999999999999</c:v>
                </c:pt>
                <c:pt idx="141">
                  <c:v>18.911999999999999</c:v>
                </c:pt>
                <c:pt idx="142">
                  <c:v>18.911999999999999</c:v>
                </c:pt>
                <c:pt idx="143">
                  <c:v>18.911999999999999</c:v>
                </c:pt>
                <c:pt idx="144">
                  <c:v>18.911999999999999</c:v>
                </c:pt>
                <c:pt idx="145">
                  <c:v>18.911999999999999</c:v>
                </c:pt>
                <c:pt idx="146">
                  <c:v>18.768999999999998</c:v>
                </c:pt>
                <c:pt idx="147">
                  <c:v>18.768999999999998</c:v>
                </c:pt>
                <c:pt idx="148">
                  <c:v>18.626000000000001</c:v>
                </c:pt>
                <c:pt idx="149">
                  <c:v>18.481999999999999</c:v>
                </c:pt>
                <c:pt idx="150">
                  <c:v>17.754000000000001</c:v>
                </c:pt>
                <c:pt idx="151">
                  <c:v>17.318000000000001</c:v>
                </c:pt>
                <c:pt idx="152">
                  <c:v>17.318000000000001</c:v>
                </c:pt>
                <c:pt idx="153">
                  <c:v>17.318000000000001</c:v>
                </c:pt>
                <c:pt idx="154">
                  <c:v>17.161999999999999</c:v>
                </c:pt>
                <c:pt idx="155">
                  <c:v>17.161999999999999</c:v>
                </c:pt>
                <c:pt idx="156">
                  <c:v>17.161999999999999</c:v>
                </c:pt>
                <c:pt idx="157">
                  <c:v>17.161999999999999</c:v>
                </c:pt>
                <c:pt idx="158">
                  <c:v>16.978999999999999</c:v>
                </c:pt>
                <c:pt idx="159">
                  <c:v>16.79</c:v>
                </c:pt>
                <c:pt idx="160">
                  <c:v>16.413</c:v>
                </c:pt>
                <c:pt idx="161">
                  <c:v>16.224</c:v>
                </c:pt>
                <c:pt idx="162">
                  <c:v>15.847</c:v>
                </c:pt>
                <c:pt idx="163">
                  <c:v>15.656000000000001</c:v>
                </c:pt>
                <c:pt idx="164">
                  <c:v>15.656000000000001</c:v>
                </c:pt>
                <c:pt idx="165">
                  <c:v>15.265000000000001</c:v>
                </c:pt>
                <c:pt idx="166">
                  <c:v>15.265000000000001</c:v>
                </c:pt>
                <c:pt idx="167">
                  <c:v>15.265000000000001</c:v>
                </c:pt>
                <c:pt idx="168">
                  <c:v>15.265000000000001</c:v>
                </c:pt>
                <c:pt idx="169">
                  <c:v>15.265000000000001</c:v>
                </c:pt>
                <c:pt idx="170">
                  <c:v>15.265000000000001</c:v>
                </c:pt>
                <c:pt idx="171">
                  <c:v>15.265000000000001</c:v>
                </c:pt>
                <c:pt idx="172">
                  <c:v>15.026</c:v>
                </c:pt>
                <c:pt idx="173">
                  <c:v>14.784000000000001</c:v>
                </c:pt>
                <c:pt idx="174">
                  <c:v>13.814</c:v>
                </c:pt>
                <c:pt idx="175">
                  <c:v>13.814</c:v>
                </c:pt>
                <c:pt idx="176">
                  <c:v>13.814</c:v>
                </c:pt>
                <c:pt idx="177">
                  <c:v>13.814</c:v>
                </c:pt>
                <c:pt idx="178">
                  <c:v>13.814</c:v>
                </c:pt>
                <c:pt idx="179">
                  <c:v>13.513999999999999</c:v>
                </c:pt>
                <c:pt idx="180">
                  <c:v>13.513999999999999</c:v>
                </c:pt>
                <c:pt idx="181">
                  <c:v>13.513999999999999</c:v>
                </c:pt>
                <c:pt idx="182">
                  <c:v>13.513999999999999</c:v>
                </c:pt>
                <c:pt idx="183">
                  <c:v>13.513999999999999</c:v>
                </c:pt>
                <c:pt idx="184">
                  <c:v>13.513999999999999</c:v>
                </c:pt>
                <c:pt idx="185">
                  <c:v>13.513999999999999</c:v>
                </c:pt>
                <c:pt idx="186">
                  <c:v>13.128</c:v>
                </c:pt>
                <c:pt idx="187">
                  <c:v>12.356</c:v>
                </c:pt>
                <c:pt idx="188">
                  <c:v>12.356</c:v>
                </c:pt>
                <c:pt idx="189">
                  <c:v>12.356</c:v>
                </c:pt>
                <c:pt idx="190">
                  <c:v>12.356</c:v>
                </c:pt>
                <c:pt idx="191">
                  <c:v>12.356</c:v>
                </c:pt>
                <c:pt idx="192">
                  <c:v>12.356</c:v>
                </c:pt>
                <c:pt idx="193">
                  <c:v>12.356</c:v>
                </c:pt>
                <c:pt idx="194">
                  <c:v>12.356</c:v>
                </c:pt>
                <c:pt idx="195">
                  <c:v>12.356</c:v>
                </c:pt>
                <c:pt idx="196">
                  <c:v>12.356</c:v>
                </c:pt>
                <c:pt idx="197">
                  <c:v>12.356</c:v>
                </c:pt>
                <c:pt idx="198">
                  <c:v>11.12</c:v>
                </c:pt>
                <c:pt idx="199">
                  <c:v>9.8849999999999998</c:v>
                </c:pt>
                <c:pt idx="200">
                  <c:v>9.8849999999999998</c:v>
                </c:pt>
                <c:pt idx="201">
                  <c:v>9.8849999999999998</c:v>
                </c:pt>
                <c:pt idx="202">
                  <c:v>9.8849999999999998</c:v>
                </c:pt>
                <c:pt idx="203">
                  <c:v>9.8849999999999998</c:v>
                </c:pt>
                <c:pt idx="204">
                  <c:v>9.8849999999999998</c:v>
                </c:pt>
                <c:pt idx="205">
                  <c:v>9.8849999999999998</c:v>
                </c:pt>
                <c:pt idx="206">
                  <c:v>9.8849999999999998</c:v>
                </c:pt>
                <c:pt idx="207">
                  <c:v>8.9860000000000007</c:v>
                </c:pt>
                <c:pt idx="208">
                  <c:v>8.9860000000000007</c:v>
                </c:pt>
                <c:pt idx="209">
                  <c:v>8.9860000000000007</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yVal>
          <c:smooth val="0"/>
          <c:extLst>
            <c:ext xmlns:c16="http://schemas.microsoft.com/office/drawing/2014/chart" uri="{C3380CC4-5D6E-409C-BE32-E72D297353CC}">
              <c16:uniqueId val="{00000001-4129-4494-ABF9-249009CA8625}"/>
            </c:ext>
          </c:extLst>
        </c:ser>
        <c:dLbls>
          <c:showLegendKey val="0"/>
          <c:showVal val="0"/>
          <c:showCatName val="0"/>
          <c:showSerName val="0"/>
          <c:showPercent val="0"/>
          <c:showBubbleSize val="0"/>
        </c:dLbls>
        <c:axId val="654646096"/>
        <c:axId val="654646488"/>
      </c:scatterChart>
      <c:valAx>
        <c:axId val="65464609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6488"/>
        <c:crosses val="autoZero"/>
        <c:crossBetween val="midCat"/>
        <c:majorUnit val="1"/>
      </c:valAx>
      <c:valAx>
        <c:axId val="6546464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6096"/>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65252944045711103"/>
          <c:y val="3.8001651003302009E-2"/>
          <c:w val="0.30210914454277288"/>
          <c:h val="0.16120226907120477"/>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77074260114040605"/>
        </c:manualLayout>
      </c:layout>
      <c:scatterChart>
        <c:scatterStyle val="lineMarker"/>
        <c:varyColors val="0"/>
        <c:ser>
          <c:idx val="0"/>
          <c:order val="0"/>
          <c:tx>
            <c:strRef>
              <c:f>Sheet1!$B$1</c:f>
              <c:strCache>
                <c:ptCount val="1"/>
                <c:pt idx="0">
                  <c:v>D(-)/R(-) (N=3,925)</c:v>
                </c:pt>
              </c:strCache>
            </c:strRef>
          </c:tx>
          <c:spPr>
            <a:ln w="41275">
              <a:solidFill>
                <a:srgbClr val="00B0F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99.948999999999998</c:v>
                </c:pt>
                <c:pt idx="3">
                  <c:v>99.822000000000003</c:v>
                </c:pt>
                <c:pt idx="4">
                  <c:v>99.566000000000003</c:v>
                </c:pt>
                <c:pt idx="5">
                  <c:v>99.153999999999996</c:v>
                </c:pt>
                <c:pt idx="6">
                  <c:v>95.914000000000001</c:v>
                </c:pt>
                <c:pt idx="7">
                  <c:v>91.700999999999993</c:v>
                </c:pt>
                <c:pt idx="8">
                  <c:v>91.361000000000004</c:v>
                </c:pt>
                <c:pt idx="9">
                  <c:v>91.256</c:v>
                </c:pt>
                <c:pt idx="10">
                  <c:v>91.256</c:v>
                </c:pt>
                <c:pt idx="11">
                  <c:v>91.228999999999999</c:v>
                </c:pt>
                <c:pt idx="12">
                  <c:v>91.174999999999997</c:v>
                </c:pt>
                <c:pt idx="13">
                  <c:v>91.114999999999995</c:v>
                </c:pt>
                <c:pt idx="14">
                  <c:v>91.114999999999995</c:v>
                </c:pt>
                <c:pt idx="15">
                  <c:v>91.022000000000006</c:v>
                </c:pt>
                <c:pt idx="16">
                  <c:v>90.491</c:v>
                </c:pt>
                <c:pt idx="17">
                  <c:v>89.424000000000007</c:v>
                </c:pt>
                <c:pt idx="18">
                  <c:v>84.834000000000003</c:v>
                </c:pt>
                <c:pt idx="19">
                  <c:v>80.075999999999993</c:v>
                </c:pt>
                <c:pt idx="20">
                  <c:v>79.284000000000006</c:v>
                </c:pt>
                <c:pt idx="21">
                  <c:v>78.933000000000007</c:v>
                </c:pt>
                <c:pt idx="22">
                  <c:v>78.900999999999996</c:v>
                </c:pt>
                <c:pt idx="23">
                  <c:v>78.834000000000003</c:v>
                </c:pt>
                <c:pt idx="24">
                  <c:v>78.8</c:v>
                </c:pt>
                <c:pt idx="25">
                  <c:v>78.691000000000003</c:v>
                </c:pt>
                <c:pt idx="26">
                  <c:v>78.614000000000004</c:v>
                </c:pt>
                <c:pt idx="27">
                  <c:v>78.381</c:v>
                </c:pt>
                <c:pt idx="28">
                  <c:v>77.679000000000002</c:v>
                </c:pt>
                <c:pt idx="29">
                  <c:v>75.647000000000006</c:v>
                </c:pt>
                <c:pt idx="30">
                  <c:v>71.774000000000001</c:v>
                </c:pt>
                <c:pt idx="31">
                  <c:v>68.991</c:v>
                </c:pt>
                <c:pt idx="32">
                  <c:v>68.241</c:v>
                </c:pt>
                <c:pt idx="33">
                  <c:v>67.963999999999999</c:v>
                </c:pt>
                <c:pt idx="34">
                  <c:v>67.843999999999994</c:v>
                </c:pt>
                <c:pt idx="35">
                  <c:v>67.843999999999994</c:v>
                </c:pt>
                <c:pt idx="36">
                  <c:v>67.759</c:v>
                </c:pt>
                <c:pt idx="37">
                  <c:v>67.626000000000005</c:v>
                </c:pt>
                <c:pt idx="38">
                  <c:v>67.58</c:v>
                </c:pt>
                <c:pt idx="39">
                  <c:v>67.066999999999993</c:v>
                </c:pt>
                <c:pt idx="40">
                  <c:v>66.506</c:v>
                </c:pt>
                <c:pt idx="41">
                  <c:v>65.004999999999995</c:v>
                </c:pt>
                <c:pt idx="42">
                  <c:v>62.186</c:v>
                </c:pt>
                <c:pt idx="43">
                  <c:v>59.164000000000001</c:v>
                </c:pt>
                <c:pt idx="44">
                  <c:v>58.31</c:v>
                </c:pt>
                <c:pt idx="45">
                  <c:v>58.262</c:v>
                </c:pt>
                <c:pt idx="46">
                  <c:v>58.118000000000002</c:v>
                </c:pt>
                <c:pt idx="47">
                  <c:v>58.118000000000002</c:v>
                </c:pt>
                <c:pt idx="48">
                  <c:v>57.966999999999999</c:v>
                </c:pt>
                <c:pt idx="49">
                  <c:v>57.966999999999999</c:v>
                </c:pt>
                <c:pt idx="50">
                  <c:v>57.747999999999998</c:v>
                </c:pt>
                <c:pt idx="51">
                  <c:v>57.247999999999998</c:v>
                </c:pt>
                <c:pt idx="52">
                  <c:v>56.634</c:v>
                </c:pt>
                <c:pt idx="53">
                  <c:v>55.572000000000003</c:v>
                </c:pt>
                <c:pt idx="54">
                  <c:v>53.387</c:v>
                </c:pt>
                <c:pt idx="55">
                  <c:v>50.975999999999999</c:v>
                </c:pt>
                <c:pt idx="56">
                  <c:v>50.356999999999999</c:v>
                </c:pt>
                <c:pt idx="57">
                  <c:v>50.301000000000002</c:v>
                </c:pt>
                <c:pt idx="58">
                  <c:v>50.301000000000002</c:v>
                </c:pt>
                <c:pt idx="59">
                  <c:v>50.301000000000002</c:v>
                </c:pt>
                <c:pt idx="60">
                  <c:v>50.301000000000002</c:v>
                </c:pt>
                <c:pt idx="61">
                  <c:v>50.170999999999999</c:v>
                </c:pt>
                <c:pt idx="62">
                  <c:v>49.899000000000001</c:v>
                </c:pt>
                <c:pt idx="63">
                  <c:v>49.761000000000003</c:v>
                </c:pt>
                <c:pt idx="64">
                  <c:v>48.863999999999997</c:v>
                </c:pt>
                <c:pt idx="65">
                  <c:v>47.966999999999999</c:v>
                </c:pt>
                <c:pt idx="66">
                  <c:v>45.475999999999999</c:v>
                </c:pt>
                <c:pt idx="67">
                  <c:v>43.951000000000001</c:v>
                </c:pt>
                <c:pt idx="68">
                  <c:v>43.119</c:v>
                </c:pt>
                <c:pt idx="69">
                  <c:v>42.837000000000003</c:v>
                </c:pt>
                <c:pt idx="70">
                  <c:v>42.837000000000003</c:v>
                </c:pt>
                <c:pt idx="71">
                  <c:v>42.837000000000003</c:v>
                </c:pt>
                <c:pt idx="72">
                  <c:v>42.837000000000003</c:v>
                </c:pt>
                <c:pt idx="73">
                  <c:v>42.76</c:v>
                </c:pt>
                <c:pt idx="74">
                  <c:v>42.676000000000002</c:v>
                </c:pt>
                <c:pt idx="75">
                  <c:v>42.34</c:v>
                </c:pt>
                <c:pt idx="76">
                  <c:v>40.988</c:v>
                </c:pt>
                <c:pt idx="77">
                  <c:v>39.97</c:v>
                </c:pt>
                <c:pt idx="78">
                  <c:v>38.268999999999998</c:v>
                </c:pt>
                <c:pt idx="79">
                  <c:v>36.308999999999997</c:v>
                </c:pt>
                <c:pt idx="80">
                  <c:v>36.137999999999998</c:v>
                </c:pt>
                <c:pt idx="81">
                  <c:v>35.963000000000001</c:v>
                </c:pt>
                <c:pt idx="82">
                  <c:v>35.963000000000001</c:v>
                </c:pt>
                <c:pt idx="83">
                  <c:v>35.963000000000001</c:v>
                </c:pt>
                <c:pt idx="84">
                  <c:v>35.963000000000001</c:v>
                </c:pt>
                <c:pt idx="85">
                  <c:v>35.859000000000002</c:v>
                </c:pt>
                <c:pt idx="86">
                  <c:v>35.752000000000002</c:v>
                </c:pt>
                <c:pt idx="87">
                  <c:v>35.423000000000002</c:v>
                </c:pt>
                <c:pt idx="88">
                  <c:v>35.091999999999999</c:v>
                </c:pt>
                <c:pt idx="89">
                  <c:v>34.209000000000003</c:v>
                </c:pt>
                <c:pt idx="90">
                  <c:v>32.884999999999998</c:v>
                </c:pt>
                <c:pt idx="91">
                  <c:v>30.78</c:v>
                </c:pt>
                <c:pt idx="92">
                  <c:v>30.332999999999998</c:v>
                </c:pt>
                <c:pt idx="93">
                  <c:v>30.219000000000001</c:v>
                </c:pt>
                <c:pt idx="94">
                  <c:v>30.219000000000001</c:v>
                </c:pt>
                <c:pt idx="95">
                  <c:v>30.1</c:v>
                </c:pt>
                <c:pt idx="96">
                  <c:v>30.1</c:v>
                </c:pt>
                <c:pt idx="97">
                  <c:v>30.1</c:v>
                </c:pt>
                <c:pt idx="98">
                  <c:v>30.1</c:v>
                </c:pt>
                <c:pt idx="99">
                  <c:v>29.538</c:v>
                </c:pt>
                <c:pt idx="100">
                  <c:v>29.396999999999998</c:v>
                </c:pt>
                <c:pt idx="101">
                  <c:v>28.693999999999999</c:v>
                </c:pt>
                <c:pt idx="102">
                  <c:v>27.006</c:v>
                </c:pt>
                <c:pt idx="103">
                  <c:v>26.300999999999998</c:v>
                </c:pt>
                <c:pt idx="104">
                  <c:v>26.300999999999998</c:v>
                </c:pt>
                <c:pt idx="105">
                  <c:v>26.157</c:v>
                </c:pt>
                <c:pt idx="106">
                  <c:v>26.157</c:v>
                </c:pt>
                <c:pt idx="107">
                  <c:v>26.157</c:v>
                </c:pt>
                <c:pt idx="108">
                  <c:v>26.157</c:v>
                </c:pt>
                <c:pt idx="109">
                  <c:v>25.981000000000002</c:v>
                </c:pt>
                <c:pt idx="110">
                  <c:v>25.981000000000002</c:v>
                </c:pt>
                <c:pt idx="111">
                  <c:v>25.802</c:v>
                </c:pt>
                <c:pt idx="112">
                  <c:v>25.623000000000001</c:v>
                </c:pt>
                <c:pt idx="113">
                  <c:v>25.26</c:v>
                </c:pt>
                <c:pt idx="114">
                  <c:v>22.533999999999999</c:v>
                </c:pt>
                <c:pt idx="115">
                  <c:v>21.989000000000001</c:v>
                </c:pt>
                <c:pt idx="116">
                  <c:v>21.443000000000001</c:v>
                </c:pt>
                <c:pt idx="117">
                  <c:v>21.262</c:v>
                </c:pt>
                <c:pt idx="118">
                  <c:v>21.262</c:v>
                </c:pt>
                <c:pt idx="119">
                  <c:v>21.262</c:v>
                </c:pt>
                <c:pt idx="120">
                  <c:v>21.062999999999999</c:v>
                </c:pt>
                <c:pt idx="121">
                  <c:v>21.062999999999999</c:v>
                </c:pt>
                <c:pt idx="122">
                  <c:v>21.062999999999999</c:v>
                </c:pt>
                <c:pt idx="123">
                  <c:v>21.062999999999999</c:v>
                </c:pt>
                <c:pt idx="124">
                  <c:v>20.637</c:v>
                </c:pt>
                <c:pt idx="125">
                  <c:v>19.998999999999999</c:v>
                </c:pt>
                <c:pt idx="126">
                  <c:v>19.786000000000001</c:v>
                </c:pt>
                <c:pt idx="127">
                  <c:v>18.722999999999999</c:v>
                </c:pt>
                <c:pt idx="128">
                  <c:v>18.510000000000002</c:v>
                </c:pt>
                <c:pt idx="129">
                  <c:v>18.510000000000002</c:v>
                </c:pt>
                <c:pt idx="130">
                  <c:v>18.510000000000002</c:v>
                </c:pt>
                <c:pt idx="131">
                  <c:v>18.29</c:v>
                </c:pt>
                <c:pt idx="132">
                  <c:v>18.29</c:v>
                </c:pt>
                <c:pt idx="133">
                  <c:v>18.064</c:v>
                </c:pt>
                <c:pt idx="134">
                  <c:v>18.064</c:v>
                </c:pt>
                <c:pt idx="135">
                  <c:v>18.064</c:v>
                </c:pt>
                <c:pt idx="136">
                  <c:v>18.064</c:v>
                </c:pt>
                <c:pt idx="137">
                  <c:v>17.809000000000001</c:v>
                </c:pt>
                <c:pt idx="138">
                  <c:v>16.536999999999999</c:v>
                </c:pt>
                <c:pt idx="139">
                  <c:v>16.536999999999999</c:v>
                </c:pt>
                <c:pt idx="140">
                  <c:v>16.536999999999999</c:v>
                </c:pt>
                <c:pt idx="141">
                  <c:v>16.536999999999999</c:v>
                </c:pt>
                <c:pt idx="142">
                  <c:v>16.536999999999999</c:v>
                </c:pt>
                <c:pt idx="143">
                  <c:v>16.536999999999999</c:v>
                </c:pt>
                <c:pt idx="144">
                  <c:v>16.536999999999999</c:v>
                </c:pt>
                <c:pt idx="145">
                  <c:v>16.536999999999999</c:v>
                </c:pt>
                <c:pt idx="146">
                  <c:v>16.536999999999999</c:v>
                </c:pt>
                <c:pt idx="147">
                  <c:v>16.536999999999999</c:v>
                </c:pt>
                <c:pt idx="148">
                  <c:v>16.536999999999999</c:v>
                </c:pt>
                <c:pt idx="149">
                  <c:v>16.536999999999999</c:v>
                </c:pt>
                <c:pt idx="150">
                  <c:v>15.834</c:v>
                </c:pt>
                <c:pt idx="151">
                  <c:v>15.834</c:v>
                </c:pt>
                <c:pt idx="152">
                  <c:v>15.474</c:v>
                </c:pt>
                <c:pt idx="153">
                  <c:v>15.474</c:v>
                </c:pt>
                <c:pt idx="154">
                  <c:v>15.474</c:v>
                </c:pt>
                <c:pt idx="155">
                  <c:v>15.474</c:v>
                </c:pt>
                <c:pt idx="156">
                  <c:v>15.474</c:v>
                </c:pt>
                <c:pt idx="157">
                  <c:v>15.474</c:v>
                </c:pt>
                <c:pt idx="158">
                  <c:v>15.474</c:v>
                </c:pt>
                <c:pt idx="159">
                  <c:v>15.474</c:v>
                </c:pt>
                <c:pt idx="160">
                  <c:v>15.474</c:v>
                </c:pt>
                <c:pt idx="161">
                  <c:v>15.005000000000001</c:v>
                </c:pt>
                <c:pt idx="162">
                  <c:v>15.005000000000001</c:v>
                </c:pt>
                <c:pt idx="163">
                  <c:v>14.521000000000001</c:v>
                </c:pt>
                <c:pt idx="164">
                  <c:v>14.521000000000001</c:v>
                </c:pt>
                <c:pt idx="165">
                  <c:v>14.02</c:v>
                </c:pt>
                <c:pt idx="166">
                  <c:v>14.02</c:v>
                </c:pt>
                <c:pt idx="167">
                  <c:v>14.02</c:v>
                </c:pt>
                <c:pt idx="168">
                  <c:v>14.02</c:v>
                </c:pt>
                <c:pt idx="169">
                  <c:v>14.02</c:v>
                </c:pt>
                <c:pt idx="170">
                  <c:v>14.02</c:v>
                </c:pt>
                <c:pt idx="171">
                  <c:v>14.02</c:v>
                </c:pt>
                <c:pt idx="172">
                  <c:v>14.02</c:v>
                </c:pt>
                <c:pt idx="173">
                  <c:v>13.41</c:v>
                </c:pt>
                <c:pt idx="174">
                  <c:v>12.191000000000001</c:v>
                </c:pt>
                <c:pt idx="175">
                  <c:v>11.582000000000001</c:v>
                </c:pt>
                <c:pt idx="176">
                  <c:v>11.582000000000001</c:v>
                </c:pt>
                <c:pt idx="177">
                  <c:v>11.582000000000001</c:v>
                </c:pt>
                <c:pt idx="178">
                  <c:v>11.582000000000001</c:v>
                </c:pt>
                <c:pt idx="179">
                  <c:v>11.582000000000001</c:v>
                </c:pt>
                <c:pt idx="180">
                  <c:v>11.582000000000001</c:v>
                </c:pt>
              </c:numCache>
            </c:numRef>
          </c:yVal>
          <c:smooth val="0"/>
          <c:extLst>
            <c:ext xmlns:c16="http://schemas.microsoft.com/office/drawing/2014/chart" uri="{C3380CC4-5D6E-409C-BE32-E72D297353CC}">
              <c16:uniqueId val="{00000000-11AC-40C4-B0A5-FD31C4D7A51F}"/>
            </c:ext>
          </c:extLst>
        </c:ser>
        <c:ser>
          <c:idx val="1"/>
          <c:order val="1"/>
          <c:tx>
            <c:strRef>
              <c:f>Sheet1!$C$1</c:f>
              <c:strCache>
                <c:ptCount val="1"/>
                <c:pt idx="0">
                  <c:v>D(-)/R(+) (N=5,007)</c:v>
                </c:pt>
              </c:strCache>
            </c:strRef>
          </c:tx>
          <c:spPr>
            <a:ln w="41275">
              <a:solidFill>
                <a:srgbClr val="00B05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99.98</c:v>
                </c:pt>
                <c:pt idx="3">
                  <c:v>99.86</c:v>
                </c:pt>
                <c:pt idx="4">
                  <c:v>99.6</c:v>
                </c:pt>
                <c:pt idx="5">
                  <c:v>99.114999999999995</c:v>
                </c:pt>
                <c:pt idx="6">
                  <c:v>95.692999999999998</c:v>
                </c:pt>
                <c:pt idx="7">
                  <c:v>91.548000000000002</c:v>
                </c:pt>
                <c:pt idx="8">
                  <c:v>91.218000000000004</c:v>
                </c:pt>
                <c:pt idx="9">
                  <c:v>91.155000000000001</c:v>
                </c:pt>
                <c:pt idx="10">
                  <c:v>91.113</c:v>
                </c:pt>
                <c:pt idx="11">
                  <c:v>91.05</c:v>
                </c:pt>
                <c:pt idx="12">
                  <c:v>90.984999999999999</c:v>
                </c:pt>
                <c:pt idx="13">
                  <c:v>90.960999999999999</c:v>
                </c:pt>
                <c:pt idx="14">
                  <c:v>90.863</c:v>
                </c:pt>
                <c:pt idx="15">
                  <c:v>90.74</c:v>
                </c:pt>
                <c:pt idx="16">
                  <c:v>89.997</c:v>
                </c:pt>
                <c:pt idx="17">
                  <c:v>88.756</c:v>
                </c:pt>
                <c:pt idx="18">
                  <c:v>84.501999999999995</c:v>
                </c:pt>
                <c:pt idx="19">
                  <c:v>80.710999999999999</c:v>
                </c:pt>
                <c:pt idx="20">
                  <c:v>79.608000000000004</c:v>
                </c:pt>
                <c:pt idx="21">
                  <c:v>79.405000000000001</c:v>
                </c:pt>
                <c:pt idx="22">
                  <c:v>79.200999999999993</c:v>
                </c:pt>
                <c:pt idx="23">
                  <c:v>79.096999999999994</c:v>
                </c:pt>
                <c:pt idx="24">
                  <c:v>79.042000000000002</c:v>
                </c:pt>
                <c:pt idx="25">
                  <c:v>78.954999999999998</c:v>
                </c:pt>
                <c:pt idx="26">
                  <c:v>78.835999999999999</c:v>
                </c:pt>
                <c:pt idx="27">
                  <c:v>78.534000000000006</c:v>
                </c:pt>
                <c:pt idx="28">
                  <c:v>77.897000000000006</c:v>
                </c:pt>
                <c:pt idx="29">
                  <c:v>76.346000000000004</c:v>
                </c:pt>
                <c:pt idx="30">
                  <c:v>72.233000000000004</c:v>
                </c:pt>
                <c:pt idx="31">
                  <c:v>68.632000000000005</c:v>
                </c:pt>
                <c:pt idx="32">
                  <c:v>67.772999999999996</c:v>
                </c:pt>
                <c:pt idx="33">
                  <c:v>67.617999999999995</c:v>
                </c:pt>
                <c:pt idx="34">
                  <c:v>67.492999999999995</c:v>
                </c:pt>
                <c:pt idx="35">
                  <c:v>67.492999999999995</c:v>
                </c:pt>
                <c:pt idx="36">
                  <c:v>67.459999999999994</c:v>
                </c:pt>
                <c:pt idx="37">
                  <c:v>67.426000000000002</c:v>
                </c:pt>
                <c:pt idx="38">
                  <c:v>67.245999999999995</c:v>
                </c:pt>
                <c:pt idx="39">
                  <c:v>66.921000000000006</c:v>
                </c:pt>
                <c:pt idx="40">
                  <c:v>66.194000000000003</c:v>
                </c:pt>
                <c:pt idx="41">
                  <c:v>64.626000000000005</c:v>
                </c:pt>
                <c:pt idx="42">
                  <c:v>61.997</c:v>
                </c:pt>
                <c:pt idx="43">
                  <c:v>59.613</c:v>
                </c:pt>
                <c:pt idx="44">
                  <c:v>59.021999999999998</c:v>
                </c:pt>
                <c:pt idx="45">
                  <c:v>58.761000000000003</c:v>
                </c:pt>
                <c:pt idx="46">
                  <c:v>58.646999999999998</c:v>
                </c:pt>
                <c:pt idx="47">
                  <c:v>58.646999999999998</c:v>
                </c:pt>
                <c:pt idx="48">
                  <c:v>58.607999999999997</c:v>
                </c:pt>
                <c:pt idx="49">
                  <c:v>58.607999999999997</c:v>
                </c:pt>
                <c:pt idx="50">
                  <c:v>58.478000000000002</c:v>
                </c:pt>
                <c:pt idx="51">
                  <c:v>58.170999999999999</c:v>
                </c:pt>
                <c:pt idx="52">
                  <c:v>57.423999999999999</c:v>
                </c:pt>
                <c:pt idx="53">
                  <c:v>55.792999999999999</c:v>
                </c:pt>
                <c:pt idx="54">
                  <c:v>53.32</c:v>
                </c:pt>
                <c:pt idx="55">
                  <c:v>51.058999999999997</c:v>
                </c:pt>
                <c:pt idx="56">
                  <c:v>50.790999999999997</c:v>
                </c:pt>
                <c:pt idx="57">
                  <c:v>50.746000000000002</c:v>
                </c:pt>
                <c:pt idx="58">
                  <c:v>50.7</c:v>
                </c:pt>
                <c:pt idx="59">
                  <c:v>50.606999999999999</c:v>
                </c:pt>
                <c:pt idx="60">
                  <c:v>50.606999999999999</c:v>
                </c:pt>
                <c:pt idx="61">
                  <c:v>50.454000000000001</c:v>
                </c:pt>
                <c:pt idx="62">
                  <c:v>50.292999999999999</c:v>
                </c:pt>
                <c:pt idx="63">
                  <c:v>50.02</c:v>
                </c:pt>
                <c:pt idx="64">
                  <c:v>49.584000000000003</c:v>
                </c:pt>
                <c:pt idx="65">
                  <c:v>48.600999999999999</c:v>
                </c:pt>
                <c:pt idx="66">
                  <c:v>45.97</c:v>
                </c:pt>
                <c:pt idx="67">
                  <c:v>43.661999999999999</c:v>
                </c:pt>
                <c:pt idx="68">
                  <c:v>43.164000000000001</c:v>
                </c:pt>
                <c:pt idx="69">
                  <c:v>43.052</c:v>
                </c:pt>
                <c:pt idx="70">
                  <c:v>42.881</c:v>
                </c:pt>
                <c:pt idx="71">
                  <c:v>42.823999999999998</c:v>
                </c:pt>
                <c:pt idx="72">
                  <c:v>42.762999999999998</c:v>
                </c:pt>
                <c:pt idx="73">
                  <c:v>42.762999999999998</c:v>
                </c:pt>
                <c:pt idx="74">
                  <c:v>42.435000000000002</c:v>
                </c:pt>
                <c:pt idx="75">
                  <c:v>42.104999999999997</c:v>
                </c:pt>
                <c:pt idx="76">
                  <c:v>41.642000000000003</c:v>
                </c:pt>
                <c:pt idx="77">
                  <c:v>40.649000000000001</c:v>
                </c:pt>
                <c:pt idx="78">
                  <c:v>38.988999999999997</c:v>
                </c:pt>
                <c:pt idx="79">
                  <c:v>37.392000000000003</c:v>
                </c:pt>
                <c:pt idx="80">
                  <c:v>36.920999999999999</c:v>
                </c:pt>
                <c:pt idx="81">
                  <c:v>36.920999999999999</c:v>
                </c:pt>
                <c:pt idx="82">
                  <c:v>36.851999999999997</c:v>
                </c:pt>
                <c:pt idx="83">
                  <c:v>36.851999999999997</c:v>
                </c:pt>
                <c:pt idx="84">
                  <c:v>36.779000000000003</c:v>
                </c:pt>
                <c:pt idx="85">
                  <c:v>36.616999999999997</c:v>
                </c:pt>
                <c:pt idx="86">
                  <c:v>36.534999999999997</c:v>
                </c:pt>
                <c:pt idx="87">
                  <c:v>36.289000000000001</c:v>
                </c:pt>
                <c:pt idx="88">
                  <c:v>35.381</c:v>
                </c:pt>
                <c:pt idx="89">
                  <c:v>34.631999999999998</c:v>
                </c:pt>
                <c:pt idx="90">
                  <c:v>32.627000000000002</c:v>
                </c:pt>
                <c:pt idx="91">
                  <c:v>31.452999999999999</c:v>
                </c:pt>
                <c:pt idx="92">
                  <c:v>31.199000000000002</c:v>
                </c:pt>
                <c:pt idx="93">
                  <c:v>31.199000000000002</c:v>
                </c:pt>
                <c:pt idx="94">
                  <c:v>31.111000000000001</c:v>
                </c:pt>
                <c:pt idx="95">
                  <c:v>31.023</c:v>
                </c:pt>
                <c:pt idx="96">
                  <c:v>30.931000000000001</c:v>
                </c:pt>
                <c:pt idx="97">
                  <c:v>30.931000000000001</c:v>
                </c:pt>
                <c:pt idx="98">
                  <c:v>30.83</c:v>
                </c:pt>
                <c:pt idx="99">
                  <c:v>30.727</c:v>
                </c:pt>
                <c:pt idx="100">
                  <c:v>30.417000000000002</c:v>
                </c:pt>
                <c:pt idx="101">
                  <c:v>29.69</c:v>
                </c:pt>
                <c:pt idx="102">
                  <c:v>28.335999999999999</c:v>
                </c:pt>
                <c:pt idx="103">
                  <c:v>27.294</c:v>
                </c:pt>
                <c:pt idx="104">
                  <c:v>26.872</c:v>
                </c:pt>
                <c:pt idx="105">
                  <c:v>26.655000000000001</c:v>
                </c:pt>
                <c:pt idx="106">
                  <c:v>26.655000000000001</c:v>
                </c:pt>
                <c:pt idx="107">
                  <c:v>26.542999999999999</c:v>
                </c:pt>
                <c:pt idx="108">
                  <c:v>26.542999999999999</c:v>
                </c:pt>
                <c:pt idx="109">
                  <c:v>26.420999999999999</c:v>
                </c:pt>
                <c:pt idx="110">
                  <c:v>26.29</c:v>
                </c:pt>
                <c:pt idx="111">
                  <c:v>26.157</c:v>
                </c:pt>
                <c:pt idx="112">
                  <c:v>25.888000000000002</c:v>
                </c:pt>
                <c:pt idx="113">
                  <c:v>25.213999999999999</c:v>
                </c:pt>
                <c:pt idx="114">
                  <c:v>24.001000000000001</c:v>
                </c:pt>
                <c:pt idx="115">
                  <c:v>22.917000000000002</c:v>
                </c:pt>
                <c:pt idx="116">
                  <c:v>22.780999999999999</c:v>
                </c:pt>
                <c:pt idx="117">
                  <c:v>22.643999999999998</c:v>
                </c:pt>
                <c:pt idx="118">
                  <c:v>22.643999999999998</c:v>
                </c:pt>
                <c:pt idx="119">
                  <c:v>22.643999999999998</c:v>
                </c:pt>
                <c:pt idx="120">
                  <c:v>22.503</c:v>
                </c:pt>
                <c:pt idx="121">
                  <c:v>22.503</c:v>
                </c:pt>
                <c:pt idx="122">
                  <c:v>22.338000000000001</c:v>
                </c:pt>
                <c:pt idx="123">
                  <c:v>22.338000000000001</c:v>
                </c:pt>
                <c:pt idx="124">
                  <c:v>22.338000000000001</c:v>
                </c:pt>
                <c:pt idx="125">
                  <c:v>21.664999999999999</c:v>
                </c:pt>
                <c:pt idx="126">
                  <c:v>20.988</c:v>
                </c:pt>
                <c:pt idx="127">
                  <c:v>20.48</c:v>
                </c:pt>
                <c:pt idx="128">
                  <c:v>20.48</c:v>
                </c:pt>
                <c:pt idx="129">
                  <c:v>20.48</c:v>
                </c:pt>
                <c:pt idx="130">
                  <c:v>20.48</c:v>
                </c:pt>
                <c:pt idx="131">
                  <c:v>20.48</c:v>
                </c:pt>
                <c:pt idx="132">
                  <c:v>20.48</c:v>
                </c:pt>
                <c:pt idx="133">
                  <c:v>20.48</c:v>
                </c:pt>
                <c:pt idx="134">
                  <c:v>20.277000000000001</c:v>
                </c:pt>
                <c:pt idx="135">
                  <c:v>20.07</c:v>
                </c:pt>
                <c:pt idx="136">
                  <c:v>19.861000000000001</c:v>
                </c:pt>
                <c:pt idx="137">
                  <c:v>19.861000000000001</c:v>
                </c:pt>
                <c:pt idx="138">
                  <c:v>18.356999999999999</c:v>
                </c:pt>
                <c:pt idx="139">
                  <c:v>17.492999999999999</c:v>
                </c:pt>
                <c:pt idx="140">
                  <c:v>17.492999999999999</c:v>
                </c:pt>
                <c:pt idx="141">
                  <c:v>17.492999999999999</c:v>
                </c:pt>
                <c:pt idx="142">
                  <c:v>17.265000000000001</c:v>
                </c:pt>
                <c:pt idx="143">
                  <c:v>17.265000000000001</c:v>
                </c:pt>
                <c:pt idx="144">
                  <c:v>17.265000000000001</c:v>
                </c:pt>
                <c:pt idx="145">
                  <c:v>17.265000000000001</c:v>
                </c:pt>
                <c:pt idx="146">
                  <c:v>17.265000000000001</c:v>
                </c:pt>
                <c:pt idx="147">
                  <c:v>17.265000000000001</c:v>
                </c:pt>
                <c:pt idx="148">
                  <c:v>17.265000000000001</c:v>
                </c:pt>
                <c:pt idx="149">
                  <c:v>16.66</c:v>
                </c:pt>
                <c:pt idx="150">
                  <c:v>16.356999999999999</c:v>
                </c:pt>
                <c:pt idx="151">
                  <c:v>15.442</c:v>
                </c:pt>
                <c:pt idx="152">
                  <c:v>15.442</c:v>
                </c:pt>
                <c:pt idx="153">
                  <c:v>15.442</c:v>
                </c:pt>
                <c:pt idx="154">
                  <c:v>15.12</c:v>
                </c:pt>
                <c:pt idx="155">
                  <c:v>15.12</c:v>
                </c:pt>
                <c:pt idx="156">
                  <c:v>15.12</c:v>
                </c:pt>
                <c:pt idx="157">
                  <c:v>15.12</c:v>
                </c:pt>
                <c:pt idx="158">
                  <c:v>15.12</c:v>
                </c:pt>
                <c:pt idx="159">
                  <c:v>15.12</c:v>
                </c:pt>
                <c:pt idx="160">
                  <c:v>15.12</c:v>
                </c:pt>
                <c:pt idx="161">
                  <c:v>15.12</c:v>
                </c:pt>
                <c:pt idx="162">
                  <c:v>13.68</c:v>
                </c:pt>
                <c:pt idx="163">
                  <c:v>13.32</c:v>
                </c:pt>
                <c:pt idx="164">
                  <c:v>13.32</c:v>
                </c:pt>
                <c:pt idx="165">
                  <c:v>13.32</c:v>
                </c:pt>
                <c:pt idx="166">
                  <c:v>13.32</c:v>
                </c:pt>
                <c:pt idx="167">
                  <c:v>13.32</c:v>
                </c:pt>
                <c:pt idx="168">
                  <c:v>13.32</c:v>
                </c:pt>
                <c:pt idx="169">
                  <c:v>13.32</c:v>
                </c:pt>
                <c:pt idx="170">
                  <c:v>13.32</c:v>
                </c:pt>
                <c:pt idx="171">
                  <c:v>13.32</c:v>
                </c:pt>
                <c:pt idx="172">
                  <c:v>13.32</c:v>
                </c:pt>
                <c:pt idx="173">
                  <c:v>13.32</c:v>
                </c:pt>
                <c:pt idx="174">
                  <c:v>12.827</c:v>
                </c:pt>
                <c:pt idx="175">
                  <c:v>12.827</c:v>
                </c:pt>
                <c:pt idx="176">
                  <c:v>12.827</c:v>
                </c:pt>
                <c:pt idx="177">
                  <c:v>12.827</c:v>
                </c:pt>
                <c:pt idx="178">
                  <c:v>12.827</c:v>
                </c:pt>
                <c:pt idx="179">
                  <c:v>12.827</c:v>
                </c:pt>
                <c:pt idx="180">
                  <c:v>12.827</c:v>
                </c:pt>
              </c:numCache>
            </c:numRef>
          </c:yVal>
          <c:smooth val="0"/>
          <c:extLst>
            <c:ext xmlns:c16="http://schemas.microsoft.com/office/drawing/2014/chart" uri="{C3380CC4-5D6E-409C-BE32-E72D297353CC}">
              <c16:uniqueId val="{00000001-11AC-40C4-B0A5-FD31C4D7A51F}"/>
            </c:ext>
          </c:extLst>
        </c:ser>
        <c:ser>
          <c:idx val="2"/>
          <c:order val="2"/>
          <c:tx>
            <c:strRef>
              <c:f>Sheet1!$D$1</c:f>
              <c:strCache>
                <c:ptCount val="1"/>
                <c:pt idx="0">
                  <c:v>D(+)/R(-) (N=5,491)</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99.981999999999999</c:v>
                </c:pt>
                <c:pt idx="2">
                  <c:v>99.909000000000006</c:v>
                </c:pt>
                <c:pt idx="3">
                  <c:v>99.727000000000004</c:v>
                </c:pt>
                <c:pt idx="4">
                  <c:v>99.525000000000006</c:v>
                </c:pt>
                <c:pt idx="5">
                  <c:v>98.991</c:v>
                </c:pt>
                <c:pt idx="6">
                  <c:v>96.01</c:v>
                </c:pt>
                <c:pt idx="7">
                  <c:v>91.632999999999996</c:v>
                </c:pt>
                <c:pt idx="8">
                  <c:v>91.198999999999998</c:v>
                </c:pt>
                <c:pt idx="9">
                  <c:v>91.046000000000006</c:v>
                </c:pt>
                <c:pt idx="10">
                  <c:v>91.025999999999996</c:v>
                </c:pt>
                <c:pt idx="11">
                  <c:v>91.007000000000005</c:v>
                </c:pt>
                <c:pt idx="12">
                  <c:v>91.007000000000005</c:v>
                </c:pt>
                <c:pt idx="13">
                  <c:v>90.897999999999996</c:v>
                </c:pt>
                <c:pt idx="14">
                  <c:v>90.852000000000004</c:v>
                </c:pt>
                <c:pt idx="15">
                  <c:v>90.665000000000006</c:v>
                </c:pt>
                <c:pt idx="16">
                  <c:v>90.012</c:v>
                </c:pt>
                <c:pt idx="17">
                  <c:v>88.7</c:v>
                </c:pt>
                <c:pt idx="18">
                  <c:v>84.808999999999997</c:v>
                </c:pt>
                <c:pt idx="19">
                  <c:v>79.795000000000002</c:v>
                </c:pt>
                <c:pt idx="20">
                  <c:v>78.87</c:v>
                </c:pt>
                <c:pt idx="21">
                  <c:v>78.631</c:v>
                </c:pt>
                <c:pt idx="22">
                  <c:v>78.534000000000006</c:v>
                </c:pt>
                <c:pt idx="23">
                  <c:v>78.435000000000002</c:v>
                </c:pt>
                <c:pt idx="24">
                  <c:v>78.36</c:v>
                </c:pt>
                <c:pt idx="25">
                  <c:v>78.36</c:v>
                </c:pt>
                <c:pt idx="26">
                  <c:v>78.153999999999996</c:v>
                </c:pt>
                <c:pt idx="27">
                  <c:v>78.066000000000003</c:v>
                </c:pt>
                <c:pt idx="28">
                  <c:v>77.326999999999998</c:v>
                </c:pt>
                <c:pt idx="29">
                  <c:v>75.876000000000005</c:v>
                </c:pt>
                <c:pt idx="30">
                  <c:v>72.372</c:v>
                </c:pt>
                <c:pt idx="31">
                  <c:v>69.001000000000005</c:v>
                </c:pt>
                <c:pt idx="32">
                  <c:v>68.16</c:v>
                </c:pt>
                <c:pt idx="33">
                  <c:v>67.947000000000003</c:v>
                </c:pt>
                <c:pt idx="34">
                  <c:v>67.885999999999996</c:v>
                </c:pt>
                <c:pt idx="35">
                  <c:v>67.855000000000004</c:v>
                </c:pt>
                <c:pt idx="36">
                  <c:v>67.855000000000004</c:v>
                </c:pt>
                <c:pt idx="37">
                  <c:v>67.715999999999994</c:v>
                </c:pt>
                <c:pt idx="38">
                  <c:v>67.572999999999993</c:v>
                </c:pt>
                <c:pt idx="39">
                  <c:v>67.212999999999994</c:v>
                </c:pt>
                <c:pt idx="40">
                  <c:v>66.742999999999995</c:v>
                </c:pt>
                <c:pt idx="41">
                  <c:v>65.186999999999998</c:v>
                </c:pt>
                <c:pt idx="42">
                  <c:v>62.180999999999997</c:v>
                </c:pt>
                <c:pt idx="43">
                  <c:v>58.832999999999998</c:v>
                </c:pt>
                <c:pt idx="44">
                  <c:v>57.844000000000001</c:v>
                </c:pt>
                <c:pt idx="45">
                  <c:v>57.807000000000002</c:v>
                </c:pt>
                <c:pt idx="46">
                  <c:v>57.807000000000002</c:v>
                </c:pt>
                <c:pt idx="47">
                  <c:v>57.768999999999998</c:v>
                </c:pt>
                <c:pt idx="48">
                  <c:v>57.65</c:v>
                </c:pt>
                <c:pt idx="49">
                  <c:v>57.607999999999997</c:v>
                </c:pt>
                <c:pt idx="50">
                  <c:v>57.475000000000001</c:v>
                </c:pt>
                <c:pt idx="51">
                  <c:v>57.295999999999999</c:v>
                </c:pt>
                <c:pt idx="52">
                  <c:v>56.844999999999999</c:v>
                </c:pt>
                <c:pt idx="53">
                  <c:v>55.354999999999997</c:v>
                </c:pt>
                <c:pt idx="54">
                  <c:v>53.045999999999999</c:v>
                </c:pt>
                <c:pt idx="55">
                  <c:v>51.360999999999997</c:v>
                </c:pt>
                <c:pt idx="56">
                  <c:v>50.854999999999997</c:v>
                </c:pt>
                <c:pt idx="57">
                  <c:v>50.762</c:v>
                </c:pt>
                <c:pt idx="58">
                  <c:v>50.667999999999999</c:v>
                </c:pt>
                <c:pt idx="59">
                  <c:v>50.667999999999999</c:v>
                </c:pt>
                <c:pt idx="60">
                  <c:v>50.667999999999999</c:v>
                </c:pt>
                <c:pt idx="61">
                  <c:v>50.667999999999999</c:v>
                </c:pt>
                <c:pt idx="62">
                  <c:v>50.500999999999998</c:v>
                </c:pt>
                <c:pt idx="63">
                  <c:v>50.219000000000001</c:v>
                </c:pt>
                <c:pt idx="64">
                  <c:v>49.823999999999998</c:v>
                </c:pt>
                <c:pt idx="65">
                  <c:v>48.801000000000002</c:v>
                </c:pt>
                <c:pt idx="66">
                  <c:v>46.518000000000001</c:v>
                </c:pt>
                <c:pt idx="67">
                  <c:v>44.74</c:v>
                </c:pt>
                <c:pt idx="68">
                  <c:v>44.276000000000003</c:v>
                </c:pt>
                <c:pt idx="69">
                  <c:v>44.158999999999999</c:v>
                </c:pt>
                <c:pt idx="70">
                  <c:v>44.158999999999999</c:v>
                </c:pt>
                <c:pt idx="71">
                  <c:v>44.098999999999997</c:v>
                </c:pt>
                <c:pt idx="72">
                  <c:v>44.034999999999997</c:v>
                </c:pt>
                <c:pt idx="73">
                  <c:v>44.034999999999997</c:v>
                </c:pt>
                <c:pt idx="74">
                  <c:v>44.034999999999997</c:v>
                </c:pt>
                <c:pt idx="75">
                  <c:v>43.814999999999998</c:v>
                </c:pt>
                <c:pt idx="76">
                  <c:v>43.375999999999998</c:v>
                </c:pt>
                <c:pt idx="77">
                  <c:v>42.348999999999997</c:v>
                </c:pt>
                <c:pt idx="78">
                  <c:v>41.171999999999997</c:v>
                </c:pt>
                <c:pt idx="79">
                  <c:v>39.466000000000001</c:v>
                </c:pt>
                <c:pt idx="80">
                  <c:v>39.093000000000004</c:v>
                </c:pt>
                <c:pt idx="81">
                  <c:v>38.866999999999997</c:v>
                </c:pt>
                <c:pt idx="82">
                  <c:v>38.866999999999997</c:v>
                </c:pt>
                <c:pt idx="83">
                  <c:v>38.866999999999997</c:v>
                </c:pt>
                <c:pt idx="84">
                  <c:v>38.866999999999997</c:v>
                </c:pt>
                <c:pt idx="85">
                  <c:v>38.777999999999999</c:v>
                </c:pt>
                <c:pt idx="86">
                  <c:v>38.777999999999999</c:v>
                </c:pt>
                <c:pt idx="87">
                  <c:v>38.506999999999998</c:v>
                </c:pt>
                <c:pt idx="88">
                  <c:v>37.965000000000003</c:v>
                </c:pt>
                <c:pt idx="89">
                  <c:v>37.06</c:v>
                </c:pt>
                <c:pt idx="90">
                  <c:v>34.874000000000002</c:v>
                </c:pt>
                <c:pt idx="91">
                  <c:v>34.048000000000002</c:v>
                </c:pt>
                <c:pt idx="92">
                  <c:v>33.862000000000002</c:v>
                </c:pt>
                <c:pt idx="93">
                  <c:v>33.768999999999998</c:v>
                </c:pt>
                <c:pt idx="94">
                  <c:v>33.673000000000002</c:v>
                </c:pt>
                <c:pt idx="95">
                  <c:v>33.673000000000002</c:v>
                </c:pt>
                <c:pt idx="96">
                  <c:v>33.673000000000002</c:v>
                </c:pt>
                <c:pt idx="97">
                  <c:v>33.673000000000002</c:v>
                </c:pt>
                <c:pt idx="98">
                  <c:v>33.557000000000002</c:v>
                </c:pt>
                <c:pt idx="99">
                  <c:v>33.323</c:v>
                </c:pt>
                <c:pt idx="100">
                  <c:v>33.204999999999998</c:v>
                </c:pt>
                <c:pt idx="101">
                  <c:v>31.678000000000001</c:v>
                </c:pt>
                <c:pt idx="102">
                  <c:v>30.146999999999998</c:v>
                </c:pt>
                <c:pt idx="103">
                  <c:v>29.079000000000001</c:v>
                </c:pt>
                <c:pt idx="104">
                  <c:v>28.835999999999999</c:v>
                </c:pt>
                <c:pt idx="105">
                  <c:v>28.715</c:v>
                </c:pt>
                <c:pt idx="106">
                  <c:v>28.715</c:v>
                </c:pt>
                <c:pt idx="107">
                  <c:v>28.584</c:v>
                </c:pt>
                <c:pt idx="108">
                  <c:v>28.584</c:v>
                </c:pt>
                <c:pt idx="109">
                  <c:v>28.584</c:v>
                </c:pt>
                <c:pt idx="110">
                  <c:v>28.584</c:v>
                </c:pt>
                <c:pt idx="111">
                  <c:v>28.286000000000001</c:v>
                </c:pt>
                <c:pt idx="112">
                  <c:v>27.687999999999999</c:v>
                </c:pt>
                <c:pt idx="113">
                  <c:v>27.088999999999999</c:v>
                </c:pt>
                <c:pt idx="114">
                  <c:v>26.187999999999999</c:v>
                </c:pt>
                <c:pt idx="115">
                  <c:v>25.736999999999998</c:v>
                </c:pt>
                <c:pt idx="116">
                  <c:v>25.736999999999998</c:v>
                </c:pt>
                <c:pt idx="117">
                  <c:v>25.736999999999998</c:v>
                </c:pt>
                <c:pt idx="118">
                  <c:v>25.736999999999998</c:v>
                </c:pt>
                <c:pt idx="119">
                  <c:v>25.736999999999998</c:v>
                </c:pt>
                <c:pt idx="120">
                  <c:v>25.736999999999998</c:v>
                </c:pt>
                <c:pt idx="121">
                  <c:v>25.736999999999998</c:v>
                </c:pt>
                <c:pt idx="122">
                  <c:v>25.736999999999998</c:v>
                </c:pt>
                <c:pt idx="123">
                  <c:v>25.553999999999998</c:v>
                </c:pt>
                <c:pt idx="124">
                  <c:v>25.372</c:v>
                </c:pt>
                <c:pt idx="125">
                  <c:v>24.824000000000002</c:v>
                </c:pt>
                <c:pt idx="126">
                  <c:v>24.094000000000001</c:v>
                </c:pt>
                <c:pt idx="127">
                  <c:v>23.728999999999999</c:v>
                </c:pt>
                <c:pt idx="128">
                  <c:v>23.728999999999999</c:v>
                </c:pt>
                <c:pt idx="129">
                  <c:v>23.728999999999999</c:v>
                </c:pt>
                <c:pt idx="130">
                  <c:v>23.728999999999999</c:v>
                </c:pt>
                <c:pt idx="131">
                  <c:v>23.728999999999999</c:v>
                </c:pt>
                <c:pt idx="132">
                  <c:v>23.728999999999999</c:v>
                </c:pt>
                <c:pt idx="133">
                  <c:v>23.728999999999999</c:v>
                </c:pt>
                <c:pt idx="134">
                  <c:v>23.728999999999999</c:v>
                </c:pt>
                <c:pt idx="135">
                  <c:v>23.279</c:v>
                </c:pt>
                <c:pt idx="136">
                  <c:v>23.279</c:v>
                </c:pt>
                <c:pt idx="137">
                  <c:v>23.053000000000001</c:v>
                </c:pt>
                <c:pt idx="138">
                  <c:v>21.922999999999998</c:v>
                </c:pt>
                <c:pt idx="139">
                  <c:v>21.242999999999999</c:v>
                </c:pt>
                <c:pt idx="140">
                  <c:v>21.242999999999999</c:v>
                </c:pt>
                <c:pt idx="141">
                  <c:v>21.242999999999999</c:v>
                </c:pt>
                <c:pt idx="142">
                  <c:v>21.242999999999999</c:v>
                </c:pt>
                <c:pt idx="143">
                  <c:v>21.242999999999999</c:v>
                </c:pt>
                <c:pt idx="144">
                  <c:v>21.242999999999999</c:v>
                </c:pt>
                <c:pt idx="145">
                  <c:v>21.242999999999999</c:v>
                </c:pt>
                <c:pt idx="146">
                  <c:v>20.920999999999999</c:v>
                </c:pt>
                <c:pt idx="147">
                  <c:v>20.920999999999999</c:v>
                </c:pt>
                <c:pt idx="148">
                  <c:v>20.588999999999999</c:v>
                </c:pt>
                <c:pt idx="149">
                  <c:v>19.914000000000001</c:v>
                </c:pt>
                <c:pt idx="150">
                  <c:v>19.576000000000001</c:v>
                </c:pt>
                <c:pt idx="151">
                  <c:v>19.239000000000001</c:v>
                </c:pt>
                <c:pt idx="152">
                  <c:v>19.239000000000001</c:v>
                </c:pt>
                <c:pt idx="153">
                  <c:v>19.239000000000001</c:v>
                </c:pt>
                <c:pt idx="154">
                  <c:v>19.239000000000001</c:v>
                </c:pt>
                <c:pt idx="155">
                  <c:v>19.239000000000001</c:v>
                </c:pt>
                <c:pt idx="156">
                  <c:v>19.239000000000001</c:v>
                </c:pt>
                <c:pt idx="157">
                  <c:v>19.239000000000001</c:v>
                </c:pt>
                <c:pt idx="158">
                  <c:v>18.811</c:v>
                </c:pt>
                <c:pt idx="159">
                  <c:v>18.384</c:v>
                </c:pt>
                <c:pt idx="160">
                  <c:v>17.956</c:v>
                </c:pt>
                <c:pt idx="161">
                  <c:v>16.673999999999999</c:v>
                </c:pt>
                <c:pt idx="162">
                  <c:v>16.673999999999999</c:v>
                </c:pt>
                <c:pt idx="163">
                  <c:v>16.245999999999999</c:v>
                </c:pt>
                <c:pt idx="164">
                  <c:v>15.807</c:v>
                </c:pt>
                <c:pt idx="165">
                  <c:v>15.342000000000001</c:v>
                </c:pt>
                <c:pt idx="166">
                  <c:v>15.342000000000001</c:v>
                </c:pt>
                <c:pt idx="167">
                  <c:v>15.342000000000001</c:v>
                </c:pt>
                <c:pt idx="168">
                  <c:v>15.342000000000001</c:v>
                </c:pt>
                <c:pt idx="169">
                  <c:v>15.342000000000001</c:v>
                </c:pt>
                <c:pt idx="170">
                  <c:v>15.342000000000001</c:v>
                </c:pt>
                <c:pt idx="171">
                  <c:v>15.342000000000001</c:v>
                </c:pt>
                <c:pt idx="172">
                  <c:v>14.794</c:v>
                </c:pt>
                <c:pt idx="173">
                  <c:v>14.794</c:v>
                </c:pt>
                <c:pt idx="174">
                  <c:v>14.794</c:v>
                </c:pt>
                <c:pt idx="175">
                  <c:v>14.794</c:v>
                </c:pt>
                <c:pt idx="176">
                  <c:v>14.794</c:v>
                </c:pt>
                <c:pt idx="177">
                  <c:v>14.794</c:v>
                </c:pt>
                <c:pt idx="178">
                  <c:v>14.794</c:v>
                </c:pt>
                <c:pt idx="179">
                  <c:v>14.794</c:v>
                </c:pt>
                <c:pt idx="180">
                  <c:v>14.794</c:v>
                </c:pt>
              </c:numCache>
            </c:numRef>
          </c:yVal>
          <c:smooth val="0"/>
          <c:extLst>
            <c:ext xmlns:c16="http://schemas.microsoft.com/office/drawing/2014/chart" uri="{C3380CC4-5D6E-409C-BE32-E72D297353CC}">
              <c16:uniqueId val="{00000002-11AC-40C4-B0A5-FD31C4D7A51F}"/>
            </c:ext>
          </c:extLst>
        </c:ser>
        <c:ser>
          <c:idx val="3"/>
          <c:order val="3"/>
          <c:tx>
            <c:strRef>
              <c:f>Sheet1!$E$1</c:f>
              <c:strCache>
                <c:ptCount val="1"/>
                <c:pt idx="0">
                  <c:v>D(+)/R(+) (N=8,435)</c:v>
                </c:pt>
              </c:strCache>
            </c:strRef>
          </c:tx>
          <c:spPr>
            <a:ln w="41275">
              <a:solidFill>
                <a:srgbClr val="9933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99.988</c:v>
                </c:pt>
                <c:pt idx="2">
                  <c:v>99.975999999999999</c:v>
                </c:pt>
                <c:pt idx="3">
                  <c:v>99.846000000000004</c:v>
                </c:pt>
                <c:pt idx="4">
                  <c:v>99.477000000000004</c:v>
                </c:pt>
                <c:pt idx="5">
                  <c:v>98.831000000000003</c:v>
                </c:pt>
                <c:pt idx="6">
                  <c:v>95.468000000000004</c:v>
                </c:pt>
                <c:pt idx="7">
                  <c:v>91.147999999999996</c:v>
                </c:pt>
                <c:pt idx="8">
                  <c:v>90.450999999999993</c:v>
                </c:pt>
                <c:pt idx="9">
                  <c:v>90.290999999999997</c:v>
                </c:pt>
                <c:pt idx="10">
                  <c:v>90.254000000000005</c:v>
                </c:pt>
                <c:pt idx="11">
                  <c:v>90.242000000000004</c:v>
                </c:pt>
                <c:pt idx="12">
                  <c:v>90.203000000000003</c:v>
                </c:pt>
                <c:pt idx="13">
                  <c:v>90.132999999999996</c:v>
                </c:pt>
                <c:pt idx="14">
                  <c:v>90.09</c:v>
                </c:pt>
                <c:pt idx="15">
                  <c:v>89.9</c:v>
                </c:pt>
                <c:pt idx="16">
                  <c:v>89.402000000000001</c:v>
                </c:pt>
                <c:pt idx="17">
                  <c:v>87.843000000000004</c:v>
                </c:pt>
                <c:pt idx="18">
                  <c:v>83.504999999999995</c:v>
                </c:pt>
                <c:pt idx="19">
                  <c:v>78.819999999999993</c:v>
                </c:pt>
                <c:pt idx="20">
                  <c:v>77.817999999999998</c:v>
                </c:pt>
                <c:pt idx="21">
                  <c:v>77.426000000000002</c:v>
                </c:pt>
                <c:pt idx="22">
                  <c:v>77.257999999999996</c:v>
                </c:pt>
                <c:pt idx="23">
                  <c:v>77.134</c:v>
                </c:pt>
                <c:pt idx="24">
                  <c:v>77.069999999999993</c:v>
                </c:pt>
                <c:pt idx="25">
                  <c:v>76.983999999999995</c:v>
                </c:pt>
                <c:pt idx="26">
                  <c:v>76.858000000000004</c:v>
                </c:pt>
                <c:pt idx="27">
                  <c:v>76.638999999999996</c:v>
                </c:pt>
                <c:pt idx="28">
                  <c:v>75.757999999999996</c:v>
                </c:pt>
                <c:pt idx="29">
                  <c:v>74.120999999999995</c:v>
                </c:pt>
                <c:pt idx="30">
                  <c:v>70.599999999999994</c:v>
                </c:pt>
                <c:pt idx="31">
                  <c:v>67.292000000000002</c:v>
                </c:pt>
                <c:pt idx="32">
                  <c:v>66.418999999999997</c:v>
                </c:pt>
                <c:pt idx="33">
                  <c:v>66.063999999999993</c:v>
                </c:pt>
                <c:pt idx="34">
                  <c:v>66.007000000000005</c:v>
                </c:pt>
                <c:pt idx="35">
                  <c:v>65.930000000000007</c:v>
                </c:pt>
                <c:pt idx="36">
                  <c:v>65.91</c:v>
                </c:pt>
                <c:pt idx="37">
                  <c:v>65.760000000000005</c:v>
                </c:pt>
                <c:pt idx="38">
                  <c:v>65.715999999999994</c:v>
                </c:pt>
                <c:pt idx="39">
                  <c:v>65.516000000000005</c:v>
                </c:pt>
                <c:pt idx="40">
                  <c:v>64.825999999999993</c:v>
                </c:pt>
                <c:pt idx="41">
                  <c:v>63.576999999999998</c:v>
                </c:pt>
                <c:pt idx="42">
                  <c:v>60.468000000000004</c:v>
                </c:pt>
                <c:pt idx="43">
                  <c:v>57.594999999999999</c:v>
                </c:pt>
                <c:pt idx="44">
                  <c:v>56.826000000000001</c:v>
                </c:pt>
                <c:pt idx="45">
                  <c:v>56.597999999999999</c:v>
                </c:pt>
                <c:pt idx="46">
                  <c:v>56.459000000000003</c:v>
                </c:pt>
                <c:pt idx="47">
                  <c:v>56.365000000000002</c:v>
                </c:pt>
                <c:pt idx="48">
                  <c:v>56.316000000000003</c:v>
                </c:pt>
                <c:pt idx="49">
                  <c:v>56.238999999999997</c:v>
                </c:pt>
                <c:pt idx="50">
                  <c:v>56.05</c:v>
                </c:pt>
                <c:pt idx="51">
                  <c:v>55.832000000000001</c:v>
                </c:pt>
                <c:pt idx="52">
                  <c:v>55.093000000000004</c:v>
                </c:pt>
                <c:pt idx="53">
                  <c:v>54.048999999999999</c:v>
                </c:pt>
                <c:pt idx="54">
                  <c:v>51.652000000000001</c:v>
                </c:pt>
                <c:pt idx="55">
                  <c:v>49.112000000000002</c:v>
                </c:pt>
                <c:pt idx="56">
                  <c:v>48.722000000000001</c:v>
                </c:pt>
                <c:pt idx="57">
                  <c:v>48.384999999999998</c:v>
                </c:pt>
                <c:pt idx="58">
                  <c:v>48.328000000000003</c:v>
                </c:pt>
                <c:pt idx="59">
                  <c:v>48.27</c:v>
                </c:pt>
                <c:pt idx="60">
                  <c:v>48.24</c:v>
                </c:pt>
                <c:pt idx="61">
                  <c:v>48.140999999999998</c:v>
                </c:pt>
                <c:pt idx="62">
                  <c:v>48.073</c:v>
                </c:pt>
                <c:pt idx="63">
                  <c:v>47.902999999999999</c:v>
                </c:pt>
                <c:pt idx="64">
                  <c:v>47.424999999999997</c:v>
                </c:pt>
                <c:pt idx="65">
                  <c:v>46.088000000000001</c:v>
                </c:pt>
                <c:pt idx="66">
                  <c:v>43.374000000000002</c:v>
                </c:pt>
                <c:pt idx="67">
                  <c:v>41.856000000000002</c:v>
                </c:pt>
                <c:pt idx="68">
                  <c:v>41.613</c:v>
                </c:pt>
                <c:pt idx="69">
                  <c:v>41.613</c:v>
                </c:pt>
                <c:pt idx="70">
                  <c:v>41.578000000000003</c:v>
                </c:pt>
                <c:pt idx="71">
                  <c:v>41.542000000000002</c:v>
                </c:pt>
                <c:pt idx="72">
                  <c:v>41.503</c:v>
                </c:pt>
                <c:pt idx="73">
                  <c:v>41.462000000000003</c:v>
                </c:pt>
                <c:pt idx="74">
                  <c:v>41.335999999999999</c:v>
                </c:pt>
                <c:pt idx="75">
                  <c:v>40.957999999999998</c:v>
                </c:pt>
                <c:pt idx="76">
                  <c:v>40.408000000000001</c:v>
                </c:pt>
                <c:pt idx="77">
                  <c:v>39.177</c:v>
                </c:pt>
                <c:pt idx="78">
                  <c:v>37.386000000000003</c:v>
                </c:pt>
                <c:pt idx="79">
                  <c:v>35.201000000000001</c:v>
                </c:pt>
                <c:pt idx="80">
                  <c:v>34.94</c:v>
                </c:pt>
                <c:pt idx="81">
                  <c:v>34.808</c:v>
                </c:pt>
                <c:pt idx="82">
                  <c:v>34.808</c:v>
                </c:pt>
                <c:pt idx="83">
                  <c:v>34.808</c:v>
                </c:pt>
                <c:pt idx="84">
                  <c:v>34.808</c:v>
                </c:pt>
                <c:pt idx="85">
                  <c:v>34.756999999999998</c:v>
                </c:pt>
                <c:pt idx="86">
                  <c:v>34.703000000000003</c:v>
                </c:pt>
                <c:pt idx="87">
                  <c:v>34.649000000000001</c:v>
                </c:pt>
                <c:pt idx="88">
                  <c:v>34.051000000000002</c:v>
                </c:pt>
                <c:pt idx="89">
                  <c:v>33.29</c:v>
                </c:pt>
                <c:pt idx="90">
                  <c:v>32.256</c:v>
                </c:pt>
                <c:pt idx="91">
                  <c:v>31.053000000000001</c:v>
                </c:pt>
                <c:pt idx="92">
                  <c:v>30.832999999999998</c:v>
                </c:pt>
                <c:pt idx="93">
                  <c:v>30.777000000000001</c:v>
                </c:pt>
                <c:pt idx="94">
                  <c:v>30.777000000000001</c:v>
                </c:pt>
                <c:pt idx="95">
                  <c:v>30.777000000000001</c:v>
                </c:pt>
                <c:pt idx="96">
                  <c:v>30.777000000000001</c:v>
                </c:pt>
                <c:pt idx="97">
                  <c:v>30.712</c:v>
                </c:pt>
                <c:pt idx="98">
                  <c:v>30.576000000000001</c:v>
                </c:pt>
                <c:pt idx="99">
                  <c:v>30.1</c:v>
                </c:pt>
                <c:pt idx="100">
                  <c:v>29.69</c:v>
                </c:pt>
                <c:pt idx="101">
                  <c:v>29.279</c:v>
                </c:pt>
                <c:pt idx="102">
                  <c:v>28.114000000000001</c:v>
                </c:pt>
                <c:pt idx="103">
                  <c:v>26.806999999999999</c:v>
                </c:pt>
                <c:pt idx="104">
                  <c:v>26.251999999999999</c:v>
                </c:pt>
                <c:pt idx="105">
                  <c:v>26.111000000000001</c:v>
                </c:pt>
                <c:pt idx="106">
                  <c:v>26.041</c:v>
                </c:pt>
                <c:pt idx="107">
                  <c:v>25.968</c:v>
                </c:pt>
                <c:pt idx="108">
                  <c:v>25.893999999999998</c:v>
                </c:pt>
                <c:pt idx="109">
                  <c:v>25.812999999999999</c:v>
                </c:pt>
                <c:pt idx="110">
                  <c:v>25.727</c:v>
                </c:pt>
                <c:pt idx="111">
                  <c:v>25.375</c:v>
                </c:pt>
                <c:pt idx="112">
                  <c:v>24.931999999999999</c:v>
                </c:pt>
                <c:pt idx="113">
                  <c:v>24.132000000000001</c:v>
                </c:pt>
                <c:pt idx="114">
                  <c:v>23.42</c:v>
                </c:pt>
                <c:pt idx="115">
                  <c:v>22.527000000000001</c:v>
                </c:pt>
                <c:pt idx="116">
                  <c:v>22.437000000000001</c:v>
                </c:pt>
                <c:pt idx="117">
                  <c:v>22.437000000000001</c:v>
                </c:pt>
                <c:pt idx="118">
                  <c:v>22.344000000000001</c:v>
                </c:pt>
                <c:pt idx="119">
                  <c:v>22.344000000000001</c:v>
                </c:pt>
                <c:pt idx="120">
                  <c:v>22.344000000000001</c:v>
                </c:pt>
                <c:pt idx="121">
                  <c:v>22.344000000000001</c:v>
                </c:pt>
                <c:pt idx="122">
                  <c:v>22.123000000000001</c:v>
                </c:pt>
                <c:pt idx="123">
                  <c:v>21.555</c:v>
                </c:pt>
                <c:pt idx="124">
                  <c:v>21.555</c:v>
                </c:pt>
                <c:pt idx="125">
                  <c:v>21.326000000000001</c:v>
                </c:pt>
                <c:pt idx="126">
                  <c:v>20.628</c:v>
                </c:pt>
                <c:pt idx="127">
                  <c:v>20.158000000000001</c:v>
                </c:pt>
                <c:pt idx="128">
                  <c:v>20.04</c:v>
                </c:pt>
                <c:pt idx="129">
                  <c:v>20.04</c:v>
                </c:pt>
                <c:pt idx="130">
                  <c:v>20.04</c:v>
                </c:pt>
                <c:pt idx="131">
                  <c:v>20.04</c:v>
                </c:pt>
                <c:pt idx="132">
                  <c:v>20.04</c:v>
                </c:pt>
                <c:pt idx="133">
                  <c:v>19.756</c:v>
                </c:pt>
                <c:pt idx="134">
                  <c:v>19.756</c:v>
                </c:pt>
                <c:pt idx="135">
                  <c:v>19.466000000000001</c:v>
                </c:pt>
                <c:pt idx="136">
                  <c:v>19.172999999999998</c:v>
                </c:pt>
                <c:pt idx="137">
                  <c:v>19.027000000000001</c:v>
                </c:pt>
                <c:pt idx="138">
                  <c:v>18.148</c:v>
                </c:pt>
                <c:pt idx="139">
                  <c:v>17.706</c:v>
                </c:pt>
                <c:pt idx="140">
                  <c:v>17.706</c:v>
                </c:pt>
                <c:pt idx="141">
                  <c:v>17.706</c:v>
                </c:pt>
                <c:pt idx="142">
                  <c:v>17.706</c:v>
                </c:pt>
                <c:pt idx="143">
                  <c:v>17.706</c:v>
                </c:pt>
                <c:pt idx="144">
                  <c:v>17.706</c:v>
                </c:pt>
                <c:pt idx="145">
                  <c:v>17.706</c:v>
                </c:pt>
                <c:pt idx="146">
                  <c:v>17.706</c:v>
                </c:pt>
                <c:pt idx="147">
                  <c:v>17.706</c:v>
                </c:pt>
                <c:pt idx="148">
                  <c:v>17.509</c:v>
                </c:pt>
                <c:pt idx="149">
                  <c:v>17.312000000000001</c:v>
                </c:pt>
                <c:pt idx="150">
                  <c:v>16.515999999999998</c:v>
                </c:pt>
                <c:pt idx="151">
                  <c:v>16.117999999999999</c:v>
                </c:pt>
                <c:pt idx="152">
                  <c:v>16.117999999999999</c:v>
                </c:pt>
                <c:pt idx="153">
                  <c:v>16.117999999999999</c:v>
                </c:pt>
                <c:pt idx="154">
                  <c:v>16.117999999999999</c:v>
                </c:pt>
                <c:pt idx="155">
                  <c:v>16.117999999999999</c:v>
                </c:pt>
                <c:pt idx="156">
                  <c:v>16.117999999999999</c:v>
                </c:pt>
                <c:pt idx="157">
                  <c:v>16.117999999999999</c:v>
                </c:pt>
                <c:pt idx="158">
                  <c:v>16.117999999999999</c:v>
                </c:pt>
                <c:pt idx="159">
                  <c:v>16.117999999999999</c:v>
                </c:pt>
                <c:pt idx="160">
                  <c:v>15.85</c:v>
                </c:pt>
                <c:pt idx="161">
                  <c:v>15.581</c:v>
                </c:pt>
                <c:pt idx="162">
                  <c:v>15.311999999999999</c:v>
                </c:pt>
                <c:pt idx="163">
                  <c:v>15.311999999999999</c:v>
                </c:pt>
                <c:pt idx="164">
                  <c:v>15.311999999999999</c:v>
                </c:pt>
                <c:pt idx="165">
                  <c:v>15.311999999999999</c:v>
                </c:pt>
                <c:pt idx="166">
                  <c:v>15.311999999999999</c:v>
                </c:pt>
                <c:pt idx="167">
                  <c:v>15.311999999999999</c:v>
                </c:pt>
                <c:pt idx="168">
                  <c:v>15.311999999999999</c:v>
                </c:pt>
                <c:pt idx="169">
                  <c:v>15.311999999999999</c:v>
                </c:pt>
                <c:pt idx="170">
                  <c:v>15.311999999999999</c:v>
                </c:pt>
                <c:pt idx="171">
                  <c:v>15.311999999999999</c:v>
                </c:pt>
                <c:pt idx="172">
                  <c:v>15.311999999999999</c:v>
                </c:pt>
                <c:pt idx="173">
                  <c:v>14.993</c:v>
                </c:pt>
                <c:pt idx="174">
                  <c:v>14.673999999999999</c:v>
                </c:pt>
                <c:pt idx="175">
                  <c:v>14.355</c:v>
                </c:pt>
                <c:pt idx="176">
                  <c:v>14.355</c:v>
                </c:pt>
                <c:pt idx="177">
                  <c:v>14.355</c:v>
                </c:pt>
                <c:pt idx="178">
                  <c:v>14.355</c:v>
                </c:pt>
                <c:pt idx="179">
                  <c:v>14.005000000000001</c:v>
                </c:pt>
                <c:pt idx="180">
                  <c:v>14.005000000000001</c:v>
                </c:pt>
              </c:numCache>
            </c:numRef>
          </c:yVal>
          <c:smooth val="0"/>
          <c:extLst>
            <c:ext xmlns:c16="http://schemas.microsoft.com/office/drawing/2014/chart" uri="{C3380CC4-5D6E-409C-BE32-E72D297353CC}">
              <c16:uniqueId val="{00000003-11AC-40C4-B0A5-FD31C4D7A51F}"/>
            </c:ext>
          </c:extLst>
        </c:ser>
        <c:dLbls>
          <c:showLegendKey val="0"/>
          <c:showVal val="0"/>
          <c:showCatName val="0"/>
          <c:showSerName val="0"/>
          <c:showPercent val="0"/>
          <c:showBubbleSize val="0"/>
        </c:dLbls>
        <c:axId val="654647272"/>
        <c:axId val="654647664"/>
      </c:scatterChart>
      <c:valAx>
        <c:axId val="654647272"/>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7664"/>
        <c:crosses val="autoZero"/>
        <c:crossBetween val="midCat"/>
        <c:majorUnit val="1"/>
      </c:valAx>
      <c:valAx>
        <c:axId val="6546476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727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44893062039811393"/>
          <c:y val="4.8754339175345017E-2"/>
          <c:w val="0.51387173948389198"/>
          <c:h val="0.17724324781982898"/>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25"/>
          <c:h val="0.77074260114040638"/>
        </c:manualLayout>
      </c:layout>
      <c:scatterChart>
        <c:scatterStyle val="smoothMarker"/>
        <c:varyColors val="0"/>
        <c:ser>
          <c:idx val="0"/>
          <c:order val="0"/>
          <c:tx>
            <c:strRef>
              <c:f>Sheet1!$B$1</c:f>
              <c:strCache>
                <c:ptCount val="1"/>
                <c:pt idx="0">
                  <c:v>D(-)/R(-) (N=3,646)</c:v>
                </c:pt>
              </c:strCache>
            </c:strRef>
          </c:tx>
          <c:spPr>
            <a:ln w="41275">
              <a:solidFill>
                <a:srgbClr val="00B0F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100</c:v>
                </c:pt>
                <c:pt idx="4">
                  <c:v>99.918000000000006</c:v>
                </c:pt>
                <c:pt idx="5">
                  <c:v>99.753</c:v>
                </c:pt>
                <c:pt idx="6">
                  <c:v>96.763000000000005</c:v>
                </c:pt>
                <c:pt idx="7">
                  <c:v>92.316000000000003</c:v>
                </c:pt>
                <c:pt idx="8">
                  <c:v>91.959000000000003</c:v>
                </c:pt>
                <c:pt idx="9">
                  <c:v>91.85</c:v>
                </c:pt>
                <c:pt idx="10">
                  <c:v>91.85</c:v>
                </c:pt>
                <c:pt idx="11">
                  <c:v>91.822000000000003</c:v>
                </c:pt>
                <c:pt idx="12">
                  <c:v>91.766000000000005</c:v>
                </c:pt>
                <c:pt idx="13">
                  <c:v>91.706000000000003</c:v>
                </c:pt>
                <c:pt idx="14">
                  <c:v>91.706000000000003</c:v>
                </c:pt>
                <c:pt idx="15">
                  <c:v>91.611999999999995</c:v>
                </c:pt>
                <c:pt idx="16">
                  <c:v>91.078000000000003</c:v>
                </c:pt>
                <c:pt idx="17">
                  <c:v>90.004000000000005</c:v>
                </c:pt>
                <c:pt idx="18">
                  <c:v>85.384</c:v>
                </c:pt>
                <c:pt idx="19">
                  <c:v>80.596000000000004</c:v>
                </c:pt>
                <c:pt idx="20">
                  <c:v>79.798000000000002</c:v>
                </c:pt>
                <c:pt idx="21">
                  <c:v>79.444999999999993</c:v>
                </c:pt>
                <c:pt idx="22">
                  <c:v>79.412000000000006</c:v>
                </c:pt>
                <c:pt idx="23">
                  <c:v>79.346000000000004</c:v>
                </c:pt>
                <c:pt idx="24">
                  <c:v>79.311999999999998</c:v>
                </c:pt>
                <c:pt idx="25">
                  <c:v>79.201999999999998</c:v>
                </c:pt>
                <c:pt idx="26">
                  <c:v>79.123999999999995</c:v>
                </c:pt>
                <c:pt idx="27">
                  <c:v>78.89</c:v>
                </c:pt>
                <c:pt idx="28">
                  <c:v>78.183000000000007</c:v>
                </c:pt>
                <c:pt idx="29">
                  <c:v>76.138000000000005</c:v>
                </c:pt>
                <c:pt idx="30">
                  <c:v>72.239999999999995</c:v>
                </c:pt>
                <c:pt idx="31">
                  <c:v>69.438999999999993</c:v>
                </c:pt>
                <c:pt idx="32">
                  <c:v>68.683999999999997</c:v>
                </c:pt>
                <c:pt idx="33">
                  <c:v>68.403999999999996</c:v>
                </c:pt>
                <c:pt idx="34">
                  <c:v>68.284000000000006</c:v>
                </c:pt>
                <c:pt idx="35">
                  <c:v>68.284000000000006</c:v>
                </c:pt>
                <c:pt idx="36">
                  <c:v>68.197999999999993</c:v>
                </c:pt>
                <c:pt idx="37">
                  <c:v>68.064999999999998</c:v>
                </c:pt>
                <c:pt idx="38">
                  <c:v>68.018000000000001</c:v>
                </c:pt>
                <c:pt idx="39">
                  <c:v>67.501999999999995</c:v>
                </c:pt>
                <c:pt idx="40">
                  <c:v>66.936999999999998</c:v>
                </c:pt>
                <c:pt idx="41">
                  <c:v>65.426000000000002</c:v>
                </c:pt>
                <c:pt idx="42">
                  <c:v>62.588999999999999</c:v>
                </c:pt>
                <c:pt idx="43">
                  <c:v>59.548000000000002</c:v>
                </c:pt>
                <c:pt idx="44">
                  <c:v>58.689</c:v>
                </c:pt>
                <c:pt idx="45">
                  <c:v>58.64</c:v>
                </c:pt>
                <c:pt idx="46">
                  <c:v>58.494999999999997</c:v>
                </c:pt>
                <c:pt idx="47">
                  <c:v>58.494999999999997</c:v>
                </c:pt>
                <c:pt idx="48">
                  <c:v>58.343000000000004</c:v>
                </c:pt>
                <c:pt idx="49">
                  <c:v>58.343000000000004</c:v>
                </c:pt>
                <c:pt idx="50">
                  <c:v>58.122</c:v>
                </c:pt>
                <c:pt idx="51">
                  <c:v>57.62</c:v>
                </c:pt>
                <c:pt idx="52">
                  <c:v>57.002000000000002</c:v>
                </c:pt>
                <c:pt idx="53">
                  <c:v>55.932000000000002</c:v>
                </c:pt>
                <c:pt idx="54">
                  <c:v>53.732999999999997</c:v>
                </c:pt>
                <c:pt idx="55">
                  <c:v>51.307000000000002</c:v>
                </c:pt>
                <c:pt idx="56">
                  <c:v>50.683999999999997</c:v>
                </c:pt>
                <c:pt idx="57">
                  <c:v>50.627000000000002</c:v>
                </c:pt>
                <c:pt idx="58">
                  <c:v>50.627000000000002</c:v>
                </c:pt>
                <c:pt idx="59">
                  <c:v>50.627000000000002</c:v>
                </c:pt>
                <c:pt idx="60">
                  <c:v>50.627000000000002</c:v>
                </c:pt>
                <c:pt idx="61">
                  <c:v>50.496000000000002</c:v>
                </c:pt>
                <c:pt idx="62">
                  <c:v>50.222000000000001</c:v>
                </c:pt>
                <c:pt idx="63">
                  <c:v>50.084000000000003</c:v>
                </c:pt>
                <c:pt idx="64">
                  <c:v>49.180999999999997</c:v>
                </c:pt>
                <c:pt idx="65">
                  <c:v>48.277999999999999</c:v>
                </c:pt>
                <c:pt idx="66">
                  <c:v>45.771000000000001</c:v>
                </c:pt>
                <c:pt idx="67">
                  <c:v>44.235999999999997</c:v>
                </c:pt>
                <c:pt idx="68">
                  <c:v>43.398000000000003</c:v>
                </c:pt>
                <c:pt idx="69">
                  <c:v>43.115000000000002</c:v>
                </c:pt>
                <c:pt idx="70">
                  <c:v>43.115000000000002</c:v>
                </c:pt>
                <c:pt idx="71">
                  <c:v>43.115000000000002</c:v>
                </c:pt>
                <c:pt idx="72">
                  <c:v>43.115000000000002</c:v>
                </c:pt>
                <c:pt idx="73">
                  <c:v>43.036999999999999</c:v>
                </c:pt>
                <c:pt idx="74">
                  <c:v>42.953000000000003</c:v>
                </c:pt>
                <c:pt idx="75">
                  <c:v>42.615000000000002</c:v>
                </c:pt>
                <c:pt idx="76">
                  <c:v>41.253999999999998</c:v>
                </c:pt>
                <c:pt idx="77">
                  <c:v>40.228999999999999</c:v>
                </c:pt>
                <c:pt idx="78">
                  <c:v>38.518000000000001</c:v>
                </c:pt>
                <c:pt idx="79">
                  <c:v>36.543999999999997</c:v>
                </c:pt>
                <c:pt idx="80">
                  <c:v>36.372</c:v>
                </c:pt>
                <c:pt idx="81">
                  <c:v>36.195999999999998</c:v>
                </c:pt>
                <c:pt idx="82">
                  <c:v>36.195999999999998</c:v>
                </c:pt>
                <c:pt idx="83">
                  <c:v>36.195999999999998</c:v>
                </c:pt>
                <c:pt idx="84">
                  <c:v>36.195999999999998</c:v>
                </c:pt>
                <c:pt idx="85">
                  <c:v>36.091000000000001</c:v>
                </c:pt>
                <c:pt idx="86">
                  <c:v>35.984000000000002</c:v>
                </c:pt>
                <c:pt idx="87">
                  <c:v>35.652999999999999</c:v>
                </c:pt>
                <c:pt idx="88">
                  <c:v>35.32</c:v>
                </c:pt>
                <c:pt idx="89">
                  <c:v>34.430999999999997</c:v>
                </c:pt>
                <c:pt idx="90">
                  <c:v>33.097999999999999</c:v>
                </c:pt>
                <c:pt idx="91">
                  <c:v>30.98</c:v>
                </c:pt>
                <c:pt idx="92">
                  <c:v>30.529</c:v>
                </c:pt>
                <c:pt idx="93">
                  <c:v>30.414999999999999</c:v>
                </c:pt>
                <c:pt idx="94">
                  <c:v>30.414999999999999</c:v>
                </c:pt>
                <c:pt idx="95">
                  <c:v>30.295000000000002</c:v>
                </c:pt>
                <c:pt idx="96">
                  <c:v>30.295000000000002</c:v>
                </c:pt>
                <c:pt idx="97">
                  <c:v>30.295000000000002</c:v>
                </c:pt>
                <c:pt idx="98">
                  <c:v>30.295000000000002</c:v>
                </c:pt>
                <c:pt idx="99">
                  <c:v>29.73</c:v>
                </c:pt>
                <c:pt idx="100">
                  <c:v>29.588000000000001</c:v>
                </c:pt>
                <c:pt idx="101">
                  <c:v>28.88</c:v>
                </c:pt>
                <c:pt idx="102">
                  <c:v>27.181000000000001</c:v>
                </c:pt>
                <c:pt idx="103">
                  <c:v>26.471</c:v>
                </c:pt>
                <c:pt idx="104">
                  <c:v>26.471</c:v>
                </c:pt>
                <c:pt idx="105">
                  <c:v>26.327000000000002</c:v>
                </c:pt>
                <c:pt idx="106">
                  <c:v>26.327000000000002</c:v>
                </c:pt>
                <c:pt idx="107">
                  <c:v>26.327000000000002</c:v>
                </c:pt>
                <c:pt idx="108">
                  <c:v>26.327000000000002</c:v>
                </c:pt>
                <c:pt idx="109">
                  <c:v>26.15</c:v>
                </c:pt>
                <c:pt idx="110">
                  <c:v>26.15</c:v>
                </c:pt>
                <c:pt idx="111">
                  <c:v>25.97</c:v>
                </c:pt>
                <c:pt idx="112">
                  <c:v>25.789000000000001</c:v>
                </c:pt>
                <c:pt idx="113">
                  <c:v>25.422999999999998</c:v>
                </c:pt>
                <c:pt idx="114">
                  <c:v>22.68</c:v>
                </c:pt>
                <c:pt idx="115">
                  <c:v>22.131</c:v>
                </c:pt>
                <c:pt idx="116">
                  <c:v>21.582000000000001</c:v>
                </c:pt>
                <c:pt idx="117">
                  <c:v>21.4</c:v>
                </c:pt>
                <c:pt idx="118">
                  <c:v>21.4</c:v>
                </c:pt>
                <c:pt idx="119">
                  <c:v>21.4</c:v>
                </c:pt>
                <c:pt idx="120">
                  <c:v>21.2</c:v>
                </c:pt>
                <c:pt idx="121">
                  <c:v>21.2</c:v>
                </c:pt>
                <c:pt idx="122">
                  <c:v>21.2</c:v>
                </c:pt>
                <c:pt idx="123">
                  <c:v>21.2</c:v>
                </c:pt>
                <c:pt idx="124">
                  <c:v>20.771000000000001</c:v>
                </c:pt>
                <c:pt idx="125">
                  <c:v>20.129000000000001</c:v>
                </c:pt>
                <c:pt idx="126">
                  <c:v>19.914999999999999</c:v>
                </c:pt>
                <c:pt idx="127">
                  <c:v>18.844000000000001</c:v>
                </c:pt>
                <c:pt idx="128">
                  <c:v>18.63</c:v>
                </c:pt>
                <c:pt idx="129">
                  <c:v>18.63</c:v>
                </c:pt>
                <c:pt idx="130">
                  <c:v>18.63</c:v>
                </c:pt>
                <c:pt idx="131">
                  <c:v>18.408000000000001</c:v>
                </c:pt>
                <c:pt idx="132">
                  <c:v>18.408000000000001</c:v>
                </c:pt>
                <c:pt idx="133">
                  <c:v>18.181000000000001</c:v>
                </c:pt>
                <c:pt idx="134">
                  <c:v>18.181000000000001</c:v>
                </c:pt>
                <c:pt idx="135">
                  <c:v>18.181000000000001</c:v>
                </c:pt>
                <c:pt idx="136">
                  <c:v>18.181000000000001</c:v>
                </c:pt>
                <c:pt idx="137">
                  <c:v>17.925000000000001</c:v>
                </c:pt>
                <c:pt idx="138">
                  <c:v>16.643999999999998</c:v>
                </c:pt>
                <c:pt idx="139">
                  <c:v>16.643999999999998</c:v>
                </c:pt>
                <c:pt idx="140">
                  <c:v>16.643999999999998</c:v>
                </c:pt>
                <c:pt idx="141">
                  <c:v>16.643999999999998</c:v>
                </c:pt>
                <c:pt idx="142">
                  <c:v>16.643999999999998</c:v>
                </c:pt>
                <c:pt idx="143">
                  <c:v>16.643999999999998</c:v>
                </c:pt>
                <c:pt idx="144">
                  <c:v>16.643999999999998</c:v>
                </c:pt>
                <c:pt idx="145">
                  <c:v>16.643999999999998</c:v>
                </c:pt>
                <c:pt idx="146">
                  <c:v>16.643999999999998</c:v>
                </c:pt>
                <c:pt idx="147">
                  <c:v>16.643999999999998</c:v>
                </c:pt>
                <c:pt idx="148">
                  <c:v>16.643999999999998</c:v>
                </c:pt>
                <c:pt idx="149">
                  <c:v>16.643999999999998</c:v>
                </c:pt>
                <c:pt idx="150">
                  <c:v>15.936</c:v>
                </c:pt>
                <c:pt idx="151">
                  <c:v>15.936</c:v>
                </c:pt>
                <c:pt idx="152">
                  <c:v>15.574</c:v>
                </c:pt>
                <c:pt idx="153">
                  <c:v>15.574</c:v>
                </c:pt>
                <c:pt idx="154">
                  <c:v>15.574</c:v>
                </c:pt>
                <c:pt idx="155">
                  <c:v>15.574</c:v>
                </c:pt>
                <c:pt idx="156">
                  <c:v>15.574</c:v>
                </c:pt>
                <c:pt idx="157">
                  <c:v>15.574</c:v>
                </c:pt>
                <c:pt idx="158">
                  <c:v>15.574</c:v>
                </c:pt>
                <c:pt idx="159">
                  <c:v>15.574</c:v>
                </c:pt>
                <c:pt idx="160">
                  <c:v>15.574</c:v>
                </c:pt>
                <c:pt idx="161">
                  <c:v>15.102</c:v>
                </c:pt>
                <c:pt idx="162">
                  <c:v>15.102</c:v>
                </c:pt>
                <c:pt idx="163">
                  <c:v>14.615</c:v>
                </c:pt>
                <c:pt idx="164">
                  <c:v>14.615</c:v>
                </c:pt>
                <c:pt idx="165">
                  <c:v>14.111000000000001</c:v>
                </c:pt>
                <c:pt idx="166">
                  <c:v>14.111000000000001</c:v>
                </c:pt>
                <c:pt idx="167">
                  <c:v>14.111000000000001</c:v>
                </c:pt>
                <c:pt idx="168">
                  <c:v>14.111000000000001</c:v>
                </c:pt>
                <c:pt idx="169">
                  <c:v>14.111000000000001</c:v>
                </c:pt>
                <c:pt idx="170">
                  <c:v>14.111000000000001</c:v>
                </c:pt>
                <c:pt idx="171">
                  <c:v>14.111000000000001</c:v>
                </c:pt>
                <c:pt idx="172">
                  <c:v>14.111000000000001</c:v>
                </c:pt>
                <c:pt idx="173">
                  <c:v>13.497</c:v>
                </c:pt>
                <c:pt idx="174">
                  <c:v>12.27</c:v>
                </c:pt>
                <c:pt idx="175">
                  <c:v>11.657</c:v>
                </c:pt>
                <c:pt idx="176">
                  <c:v>11.657</c:v>
                </c:pt>
                <c:pt idx="177">
                  <c:v>11.657</c:v>
                </c:pt>
                <c:pt idx="178">
                  <c:v>11.657</c:v>
                </c:pt>
                <c:pt idx="179">
                  <c:v>11.657</c:v>
                </c:pt>
                <c:pt idx="180">
                  <c:v>11.657</c:v>
                </c:pt>
              </c:numCache>
            </c:numRef>
          </c:yVal>
          <c:smooth val="0"/>
          <c:extLst>
            <c:ext xmlns:c16="http://schemas.microsoft.com/office/drawing/2014/chart" uri="{C3380CC4-5D6E-409C-BE32-E72D297353CC}">
              <c16:uniqueId val="{00000000-3943-4252-89A4-9CDE8799DF87}"/>
            </c:ext>
          </c:extLst>
        </c:ser>
        <c:ser>
          <c:idx val="1"/>
          <c:order val="1"/>
          <c:tx>
            <c:strRef>
              <c:f>Sheet1!$C$1</c:f>
              <c:strCache>
                <c:ptCount val="1"/>
                <c:pt idx="0">
                  <c:v>D(-)/R(+) (N=4,588)</c:v>
                </c:pt>
              </c:strCache>
            </c:strRef>
          </c:tx>
          <c:spPr>
            <a:ln w="41275">
              <a:solidFill>
                <a:srgbClr val="00B05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99.977999999999994</c:v>
                </c:pt>
                <c:pt idx="4">
                  <c:v>99.891000000000005</c:v>
                </c:pt>
                <c:pt idx="5">
                  <c:v>99.738</c:v>
                </c:pt>
                <c:pt idx="6">
                  <c:v>96.641999999999996</c:v>
                </c:pt>
                <c:pt idx="7">
                  <c:v>92.257000000000005</c:v>
                </c:pt>
                <c:pt idx="8">
                  <c:v>91.908000000000001</c:v>
                </c:pt>
                <c:pt idx="9">
                  <c:v>91.843000000000004</c:v>
                </c:pt>
                <c:pt idx="10">
                  <c:v>91.799000000000007</c:v>
                </c:pt>
                <c:pt idx="11">
                  <c:v>91.733000000000004</c:v>
                </c:pt>
                <c:pt idx="12">
                  <c:v>91.665999999999997</c:v>
                </c:pt>
                <c:pt idx="13">
                  <c:v>91.643000000000001</c:v>
                </c:pt>
                <c:pt idx="14">
                  <c:v>91.543999999999997</c:v>
                </c:pt>
                <c:pt idx="15">
                  <c:v>91.42</c:v>
                </c:pt>
                <c:pt idx="16">
                  <c:v>90.671000000000006</c:v>
                </c:pt>
                <c:pt idx="17">
                  <c:v>89.421000000000006</c:v>
                </c:pt>
                <c:pt idx="18">
                  <c:v>85.135000000000005</c:v>
                </c:pt>
                <c:pt idx="19">
                  <c:v>81.316000000000003</c:v>
                </c:pt>
                <c:pt idx="20">
                  <c:v>80.203999999999994</c:v>
                </c:pt>
                <c:pt idx="21">
                  <c:v>80</c:v>
                </c:pt>
                <c:pt idx="22">
                  <c:v>79.793999999999997</c:v>
                </c:pt>
                <c:pt idx="23">
                  <c:v>79.688999999999993</c:v>
                </c:pt>
                <c:pt idx="24">
                  <c:v>79.634</c:v>
                </c:pt>
                <c:pt idx="25">
                  <c:v>79.546999999999997</c:v>
                </c:pt>
                <c:pt idx="26">
                  <c:v>79.426000000000002</c:v>
                </c:pt>
                <c:pt idx="27">
                  <c:v>79.122</c:v>
                </c:pt>
                <c:pt idx="28">
                  <c:v>78.480999999999995</c:v>
                </c:pt>
                <c:pt idx="29">
                  <c:v>76.917000000000002</c:v>
                </c:pt>
                <c:pt idx="30">
                  <c:v>72.774000000000001</c:v>
                </c:pt>
                <c:pt idx="31">
                  <c:v>69.147000000000006</c:v>
                </c:pt>
                <c:pt idx="32">
                  <c:v>68.28</c:v>
                </c:pt>
                <c:pt idx="33">
                  <c:v>68.125</c:v>
                </c:pt>
                <c:pt idx="34">
                  <c:v>67.998999999999995</c:v>
                </c:pt>
                <c:pt idx="35">
                  <c:v>67.998999999999995</c:v>
                </c:pt>
                <c:pt idx="36">
                  <c:v>67.965999999999994</c:v>
                </c:pt>
                <c:pt idx="37">
                  <c:v>67.930999999999997</c:v>
                </c:pt>
                <c:pt idx="38">
                  <c:v>67.75</c:v>
                </c:pt>
                <c:pt idx="39">
                  <c:v>67.421999999999997</c:v>
                </c:pt>
                <c:pt idx="40">
                  <c:v>66.69</c:v>
                </c:pt>
                <c:pt idx="41">
                  <c:v>65.111000000000004</c:v>
                </c:pt>
                <c:pt idx="42">
                  <c:v>62.460999999999999</c:v>
                </c:pt>
                <c:pt idx="43">
                  <c:v>60.058999999999997</c:v>
                </c:pt>
                <c:pt idx="44">
                  <c:v>59.463999999999999</c:v>
                </c:pt>
                <c:pt idx="45">
                  <c:v>59.201000000000001</c:v>
                </c:pt>
                <c:pt idx="46">
                  <c:v>59.087000000000003</c:v>
                </c:pt>
                <c:pt idx="47">
                  <c:v>59.087000000000003</c:v>
                </c:pt>
                <c:pt idx="48">
                  <c:v>59.046999999999997</c:v>
                </c:pt>
                <c:pt idx="49">
                  <c:v>59.046999999999997</c:v>
                </c:pt>
                <c:pt idx="50">
                  <c:v>58.915999999999997</c:v>
                </c:pt>
                <c:pt idx="51">
                  <c:v>58.606999999999999</c:v>
                </c:pt>
                <c:pt idx="52">
                  <c:v>57.853999999999999</c:v>
                </c:pt>
                <c:pt idx="53">
                  <c:v>56.210999999999999</c:v>
                </c:pt>
                <c:pt idx="54">
                  <c:v>53.719000000000001</c:v>
                </c:pt>
                <c:pt idx="55">
                  <c:v>51.441000000000003</c:v>
                </c:pt>
                <c:pt idx="56">
                  <c:v>51.170999999999999</c:v>
                </c:pt>
                <c:pt idx="57">
                  <c:v>51.125999999999998</c:v>
                </c:pt>
                <c:pt idx="58">
                  <c:v>51.08</c:v>
                </c:pt>
                <c:pt idx="59">
                  <c:v>50.985999999999997</c:v>
                </c:pt>
                <c:pt idx="60">
                  <c:v>50.985999999999997</c:v>
                </c:pt>
                <c:pt idx="61">
                  <c:v>50.832000000000001</c:v>
                </c:pt>
                <c:pt idx="62">
                  <c:v>50.668999999999997</c:v>
                </c:pt>
                <c:pt idx="63">
                  <c:v>50.395000000000003</c:v>
                </c:pt>
                <c:pt idx="64">
                  <c:v>49.954999999999998</c:v>
                </c:pt>
                <c:pt idx="65">
                  <c:v>48.965000000000003</c:v>
                </c:pt>
                <c:pt idx="66">
                  <c:v>46.314999999999998</c:v>
                </c:pt>
                <c:pt idx="67">
                  <c:v>43.988999999999997</c:v>
                </c:pt>
                <c:pt idx="68">
                  <c:v>43.487000000000002</c:v>
                </c:pt>
                <c:pt idx="69">
                  <c:v>43.375</c:v>
                </c:pt>
                <c:pt idx="70">
                  <c:v>43.203000000000003</c:v>
                </c:pt>
                <c:pt idx="71">
                  <c:v>43.143999999999998</c:v>
                </c:pt>
                <c:pt idx="72">
                  <c:v>43.082999999999998</c:v>
                </c:pt>
                <c:pt idx="73">
                  <c:v>43.082999999999998</c:v>
                </c:pt>
                <c:pt idx="74">
                  <c:v>42.753</c:v>
                </c:pt>
                <c:pt idx="75">
                  <c:v>42.42</c:v>
                </c:pt>
                <c:pt idx="76">
                  <c:v>41.954000000000001</c:v>
                </c:pt>
                <c:pt idx="77">
                  <c:v>40.953000000000003</c:v>
                </c:pt>
                <c:pt idx="78">
                  <c:v>39.280999999999999</c:v>
                </c:pt>
                <c:pt idx="79">
                  <c:v>37.671999999999997</c:v>
                </c:pt>
                <c:pt idx="80">
                  <c:v>37.197000000000003</c:v>
                </c:pt>
                <c:pt idx="81">
                  <c:v>37.197000000000003</c:v>
                </c:pt>
                <c:pt idx="82">
                  <c:v>37.128</c:v>
                </c:pt>
                <c:pt idx="83">
                  <c:v>37.128</c:v>
                </c:pt>
                <c:pt idx="84">
                  <c:v>37.054000000000002</c:v>
                </c:pt>
                <c:pt idx="85">
                  <c:v>36.890999999999998</c:v>
                </c:pt>
                <c:pt idx="86">
                  <c:v>36.808999999999997</c:v>
                </c:pt>
                <c:pt idx="87">
                  <c:v>36.561</c:v>
                </c:pt>
                <c:pt idx="88">
                  <c:v>35.646000000000001</c:v>
                </c:pt>
                <c:pt idx="89">
                  <c:v>34.892000000000003</c:v>
                </c:pt>
                <c:pt idx="90">
                  <c:v>32.871000000000002</c:v>
                </c:pt>
                <c:pt idx="91">
                  <c:v>31.689</c:v>
                </c:pt>
                <c:pt idx="92">
                  <c:v>31.433</c:v>
                </c:pt>
                <c:pt idx="93">
                  <c:v>31.433</c:v>
                </c:pt>
                <c:pt idx="94">
                  <c:v>31.344000000000001</c:v>
                </c:pt>
                <c:pt idx="95">
                  <c:v>31.254999999999999</c:v>
                </c:pt>
                <c:pt idx="96">
                  <c:v>31.161999999999999</c:v>
                </c:pt>
                <c:pt idx="97">
                  <c:v>31.161999999999999</c:v>
                </c:pt>
                <c:pt idx="98">
                  <c:v>31.061</c:v>
                </c:pt>
                <c:pt idx="99">
                  <c:v>30.957000000000001</c:v>
                </c:pt>
                <c:pt idx="100">
                  <c:v>30.645</c:v>
                </c:pt>
                <c:pt idx="101">
                  <c:v>29.913</c:v>
                </c:pt>
                <c:pt idx="102">
                  <c:v>28.547999999999998</c:v>
                </c:pt>
                <c:pt idx="103">
                  <c:v>27.498999999999999</c:v>
                </c:pt>
                <c:pt idx="104">
                  <c:v>27.073</c:v>
                </c:pt>
                <c:pt idx="105">
                  <c:v>26.855</c:v>
                </c:pt>
                <c:pt idx="106">
                  <c:v>26.855</c:v>
                </c:pt>
                <c:pt idx="107">
                  <c:v>26.742000000000001</c:v>
                </c:pt>
                <c:pt idx="108">
                  <c:v>26.742000000000001</c:v>
                </c:pt>
                <c:pt idx="109">
                  <c:v>26.619</c:v>
                </c:pt>
                <c:pt idx="110">
                  <c:v>26.486999999999998</c:v>
                </c:pt>
                <c:pt idx="111">
                  <c:v>26.353000000000002</c:v>
                </c:pt>
                <c:pt idx="112">
                  <c:v>26.082000000000001</c:v>
                </c:pt>
                <c:pt idx="113">
                  <c:v>25.402999999999999</c:v>
                </c:pt>
                <c:pt idx="114">
                  <c:v>24.181000000000001</c:v>
                </c:pt>
                <c:pt idx="115">
                  <c:v>23.088999999999999</c:v>
                </c:pt>
                <c:pt idx="116">
                  <c:v>22.952000000000002</c:v>
                </c:pt>
                <c:pt idx="117">
                  <c:v>22.812999999999999</c:v>
                </c:pt>
                <c:pt idx="118">
                  <c:v>22.812999999999999</c:v>
                </c:pt>
                <c:pt idx="119">
                  <c:v>22.812999999999999</c:v>
                </c:pt>
                <c:pt idx="120">
                  <c:v>22.672000000000001</c:v>
                </c:pt>
                <c:pt idx="121">
                  <c:v>22.672000000000001</c:v>
                </c:pt>
                <c:pt idx="122">
                  <c:v>22.504999999999999</c:v>
                </c:pt>
                <c:pt idx="123">
                  <c:v>22.504999999999999</c:v>
                </c:pt>
                <c:pt idx="124">
                  <c:v>22.504999999999999</c:v>
                </c:pt>
                <c:pt idx="125">
                  <c:v>21.827000000000002</c:v>
                </c:pt>
                <c:pt idx="126">
                  <c:v>21.145</c:v>
                </c:pt>
                <c:pt idx="127">
                  <c:v>20.632999999999999</c:v>
                </c:pt>
                <c:pt idx="128">
                  <c:v>20.632999999999999</c:v>
                </c:pt>
                <c:pt idx="129">
                  <c:v>20.632999999999999</c:v>
                </c:pt>
                <c:pt idx="130">
                  <c:v>20.632999999999999</c:v>
                </c:pt>
                <c:pt idx="131">
                  <c:v>20.632999999999999</c:v>
                </c:pt>
                <c:pt idx="132">
                  <c:v>20.632999999999999</c:v>
                </c:pt>
                <c:pt idx="133">
                  <c:v>20.632999999999999</c:v>
                </c:pt>
                <c:pt idx="134">
                  <c:v>20.428999999999998</c:v>
                </c:pt>
                <c:pt idx="135">
                  <c:v>20.22</c:v>
                </c:pt>
                <c:pt idx="136">
                  <c:v>20.010000000000002</c:v>
                </c:pt>
                <c:pt idx="137">
                  <c:v>20.010000000000002</c:v>
                </c:pt>
                <c:pt idx="138">
                  <c:v>18.494</c:v>
                </c:pt>
                <c:pt idx="139">
                  <c:v>17.623999999999999</c:v>
                </c:pt>
                <c:pt idx="140">
                  <c:v>17.623999999999999</c:v>
                </c:pt>
                <c:pt idx="141">
                  <c:v>17.623999999999999</c:v>
                </c:pt>
                <c:pt idx="142">
                  <c:v>17.395</c:v>
                </c:pt>
                <c:pt idx="143">
                  <c:v>17.395</c:v>
                </c:pt>
                <c:pt idx="144">
                  <c:v>17.395</c:v>
                </c:pt>
                <c:pt idx="145">
                  <c:v>17.395</c:v>
                </c:pt>
                <c:pt idx="146">
                  <c:v>17.395</c:v>
                </c:pt>
                <c:pt idx="147">
                  <c:v>17.395</c:v>
                </c:pt>
                <c:pt idx="148">
                  <c:v>17.395</c:v>
                </c:pt>
                <c:pt idx="149">
                  <c:v>16.785</c:v>
                </c:pt>
                <c:pt idx="150">
                  <c:v>16.478999999999999</c:v>
                </c:pt>
                <c:pt idx="151">
                  <c:v>15.558</c:v>
                </c:pt>
                <c:pt idx="152">
                  <c:v>15.558</c:v>
                </c:pt>
                <c:pt idx="153">
                  <c:v>15.558</c:v>
                </c:pt>
                <c:pt idx="154">
                  <c:v>15.234</c:v>
                </c:pt>
                <c:pt idx="155">
                  <c:v>15.234</c:v>
                </c:pt>
                <c:pt idx="156">
                  <c:v>15.234</c:v>
                </c:pt>
                <c:pt idx="157">
                  <c:v>15.234</c:v>
                </c:pt>
                <c:pt idx="158">
                  <c:v>15.234</c:v>
                </c:pt>
                <c:pt idx="159">
                  <c:v>15.234</c:v>
                </c:pt>
                <c:pt idx="160">
                  <c:v>15.234</c:v>
                </c:pt>
                <c:pt idx="161">
                  <c:v>15.234</c:v>
                </c:pt>
                <c:pt idx="162">
                  <c:v>13.782999999999999</c:v>
                </c:pt>
                <c:pt idx="163">
                  <c:v>13.42</c:v>
                </c:pt>
                <c:pt idx="164">
                  <c:v>13.42</c:v>
                </c:pt>
                <c:pt idx="165">
                  <c:v>13.42</c:v>
                </c:pt>
                <c:pt idx="166">
                  <c:v>13.42</c:v>
                </c:pt>
                <c:pt idx="167">
                  <c:v>13.42</c:v>
                </c:pt>
                <c:pt idx="168">
                  <c:v>13.42</c:v>
                </c:pt>
                <c:pt idx="169">
                  <c:v>13.42</c:v>
                </c:pt>
                <c:pt idx="170">
                  <c:v>13.42</c:v>
                </c:pt>
                <c:pt idx="171">
                  <c:v>13.42</c:v>
                </c:pt>
                <c:pt idx="172">
                  <c:v>13.42</c:v>
                </c:pt>
                <c:pt idx="173">
                  <c:v>13.42</c:v>
                </c:pt>
                <c:pt idx="174">
                  <c:v>12.923</c:v>
                </c:pt>
                <c:pt idx="175">
                  <c:v>12.923</c:v>
                </c:pt>
                <c:pt idx="176">
                  <c:v>12.923</c:v>
                </c:pt>
                <c:pt idx="177">
                  <c:v>12.923</c:v>
                </c:pt>
                <c:pt idx="178">
                  <c:v>12.923</c:v>
                </c:pt>
                <c:pt idx="179">
                  <c:v>12.923</c:v>
                </c:pt>
                <c:pt idx="180">
                  <c:v>12.923</c:v>
                </c:pt>
              </c:numCache>
            </c:numRef>
          </c:yVal>
          <c:smooth val="0"/>
          <c:extLst>
            <c:ext xmlns:c16="http://schemas.microsoft.com/office/drawing/2014/chart" uri="{C3380CC4-5D6E-409C-BE32-E72D297353CC}">
              <c16:uniqueId val="{00000001-3943-4252-89A4-9CDE8799DF87}"/>
            </c:ext>
          </c:extLst>
        </c:ser>
        <c:ser>
          <c:idx val="2"/>
          <c:order val="2"/>
          <c:tx>
            <c:strRef>
              <c:f>Sheet1!$D$1</c:f>
              <c:strCache>
                <c:ptCount val="1"/>
                <c:pt idx="0">
                  <c:v>D(+)/R(-) (N=4,934)</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99.98</c:v>
                </c:pt>
                <c:pt idx="4">
                  <c:v>99.938999999999993</c:v>
                </c:pt>
                <c:pt idx="5">
                  <c:v>99.715999999999994</c:v>
                </c:pt>
                <c:pt idx="6">
                  <c:v>97.061000000000007</c:v>
                </c:pt>
                <c:pt idx="7">
                  <c:v>92.316999999999993</c:v>
                </c:pt>
                <c:pt idx="8">
                  <c:v>91.850999999999999</c:v>
                </c:pt>
                <c:pt idx="9">
                  <c:v>91.688000000000002</c:v>
                </c:pt>
                <c:pt idx="10">
                  <c:v>91.688000000000002</c:v>
                </c:pt>
                <c:pt idx="11">
                  <c:v>91.668000000000006</c:v>
                </c:pt>
                <c:pt idx="12">
                  <c:v>91.668000000000006</c:v>
                </c:pt>
                <c:pt idx="13">
                  <c:v>91.558000000000007</c:v>
                </c:pt>
                <c:pt idx="14">
                  <c:v>91.510999999999996</c:v>
                </c:pt>
                <c:pt idx="15">
                  <c:v>91.323999999999998</c:v>
                </c:pt>
                <c:pt idx="16">
                  <c:v>90.665000000000006</c:v>
                </c:pt>
                <c:pt idx="17">
                  <c:v>89.344999999999999</c:v>
                </c:pt>
                <c:pt idx="18">
                  <c:v>85.424999999999997</c:v>
                </c:pt>
                <c:pt idx="19">
                  <c:v>80.375</c:v>
                </c:pt>
                <c:pt idx="20">
                  <c:v>79.442999999999998</c:v>
                </c:pt>
                <c:pt idx="21">
                  <c:v>79.201999999999998</c:v>
                </c:pt>
                <c:pt idx="22">
                  <c:v>79.105000000000004</c:v>
                </c:pt>
                <c:pt idx="23">
                  <c:v>79.004999999999995</c:v>
                </c:pt>
                <c:pt idx="24">
                  <c:v>78.929000000000002</c:v>
                </c:pt>
                <c:pt idx="25">
                  <c:v>78.929000000000002</c:v>
                </c:pt>
                <c:pt idx="26">
                  <c:v>78.721999999999994</c:v>
                </c:pt>
                <c:pt idx="27">
                  <c:v>78.632999999999996</c:v>
                </c:pt>
                <c:pt idx="28">
                  <c:v>77.888000000000005</c:v>
                </c:pt>
                <c:pt idx="29">
                  <c:v>76.427000000000007</c:v>
                </c:pt>
                <c:pt idx="30">
                  <c:v>72.897000000000006</c:v>
                </c:pt>
                <c:pt idx="31">
                  <c:v>69.501999999999995</c:v>
                </c:pt>
                <c:pt idx="32">
                  <c:v>68.655000000000001</c:v>
                </c:pt>
                <c:pt idx="33">
                  <c:v>68.44</c:v>
                </c:pt>
                <c:pt idx="34">
                  <c:v>68.379000000000005</c:v>
                </c:pt>
                <c:pt idx="35">
                  <c:v>68.347999999999999</c:v>
                </c:pt>
                <c:pt idx="36">
                  <c:v>68.347999999999999</c:v>
                </c:pt>
                <c:pt idx="37">
                  <c:v>68.207999999999998</c:v>
                </c:pt>
                <c:pt idx="38">
                  <c:v>68.063999999999993</c:v>
                </c:pt>
                <c:pt idx="39">
                  <c:v>67.700999999999993</c:v>
                </c:pt>
                <c:pt idx="40">
                  <c:v>67.227999999999994</c:v>
                </c:pt>
                <c:pt idx="41">
                  <c:v>65.661000000000001</c:v>
                </c:pt>
                <c:pt idx="42">
                  <c:v>62.631999999999998</c:v>
                </c:pt>
                <c:pt idx="43">
                  <c:v>59.26</c:v>
                </c:pt>
                <c:pt idx="44">
                  <c:v>58.264000000000003</c:v>
                </c:pt>
                <c:pt idx="45">
                  <c:v>58.226999999999997</c:v>
                </c:pt>
                <c:pt idx="46">
                  <c:v>58.226999999999997</c:v>
                </c:pt>
                <c:pt idx="47">
                  <c:v>58.188000000000002</c:v>
                </c:pt>
                <c:pt idx="48">
                  <c:v>58.069000000000003</c:v>
                </c:pt>
                <c:pt idx="49">
                  <c:v>58.026000000000003</c:v>
                </c:pt>
                <c:pt idx="50">
                  <c:v>57.892000000000003</c:v>
                </c:pt>
                <c:pt idx="51">
                  <c:v>57.712000000000003</c:v>
                </c:pt>
                <c:pt idx="52">
                  <c:v>57.258000000000003</c:v>
                </c:pt>
                <c:pt idx="53">
                  <c:v>55.756999999999998</c:v>
                </c:pt>
                <c:pt idx="54">
                  <c:v>53.430999999999997</c:v>
                </c:pt>
                <c:pt idx="55">
                  <c:v>51.734000000000002</c:v>
                </c:pt>
                <c:pt idx="56">
                  <c:v>51.223999999999997</c:v>
                </c:pt>
                <c:pt idx="57">
                  <c:v>51.131</c:v>
                </c:pt>
                <c:pt idx="58">
                  <c:v>51.036000000000001</c:v>
                </c:pt>
                <c:pt idx="59">
                  <c:v>51.036000000000001</c:v>
                </c:pt>
                <c:pt idx="60">
                  <c:v>51.036000000000001</c:v>
                </c:pt>
                <c:pt idx="61">
                  <c:v>51.036000000000001</c:v>
                </c:pt>
                <c:pt idx="62">
                  <c:v>50.866999999999997</c:v>
                </c:pt>
                <c:pt idx="63">
                  <c:v>50.584000000000003</c:v>
                </c:pt>
                <c:pt idx="64">
                  <c:v>50.185000000000002</c:v>
                </c:pt>
                <c:pt idx="65">
                  <c:v>49.155000000000001</c:v>
                </c:pt>
                <c:pt idx="66">
                  <c:v>46.856000000000002</c:v>
                </c:pt>
                <c:pt idx="67">
                  <c:v>45.064</c:v>
                </c:pt>
                <c:pt idx="68">
                  <c:v>44.597000000000001</c:v>
                </c:pt>
                <c:pt idx="69">
                  <c:v>44.48</c:v>
                </c:pt>
                <c:pt idx="70">
                  <c:v>44.48</c:v>
                </c:pt>
                <c:pt idx="71">
                  <c:v>44.418999999999997</c:v>
                </c:pt>
                <c:pt idx="72">
                  <c:v>44.354999999999997</c:v>
                </c:pt>
                <c:pt idx="73">
                  <c:v>44.354999999999997</c:v>
                </c:pt>
                <c:pt idx="74">
                  <c:v>44.354999999999997</c:v>
                </c:pt>
                <c:pt idx="75">
                  <c:v>44.134</c:v>
                </c:pt>
                <c:pt idx="76">
                  <c:v>43.691000000000003</c:v>
                </c:pt>
                <c:pt idx="77">
                  <c:v>42.655999999999999</c:v>
                </c:pt>
                <c:pt idx="78">
                  <c:v>41.470999999999997</c:v>
                </c:pt>
                <c:pt idx="79">
                  <c:v>39.753</c:v>
                </c:pt>
                <c:pt idx="80">
                  <c:v>39.377000000000002</c:v>
                </c:pt>
                <c:pt idx="81">
                  <c:v>39.149000000000001</c:v>
                </c:pt>
                <c:pt idx="82">
                  <c:v>39.149000000000001</c:v>
                </c:pt>
                <c:pt idx="83">
                  <c:v>39.149000000000001</c:v>
                </c:pt>
                <c:pt idx="84">
                  <c:v>39.149000000000001</c:v>
                </c:pt>
                <c:pt idx="85">
                  <c:v>39.058999999999997</c:v>
                </c:pt>
                <c:pt idx="86">
                  <c:v>39.058999999999997</c:v>
                </c:pt>
                <c:pt idx="87">
                  <c:v>38.786999999999999</c:v>
                </c:pt>
                <c:pt idx="88">
                  <c:v>38.241</c:v>
                </c:pt>
                <c:pt idx="89">
                  <c:v>37.329000000000001</c:v>
                </c:pt>
                <c:pt idx="90">
                  <c:v>35.128</c:v>
                </c:pt>
                <c:pt idx="91">
                  <c:v>34.295000000000002</c:v>
                </c:pt>
                <c:pt idx="92">
                  <c:v>34.107999999999997</c:v>
                </c:pt>
                <c:pt idx="93">
                  <c:v>34.014000000000003</c:v>
                </c:pt>
                <c:pt idx="94">
                  <c:v>33.917999999999999</c:v>
                </c:pt>
                <c:pt idx="95">
                  <c:v>33.917999999999999</c:v>
                </c:pt>
                <c:pt idx="96">
                  <c:v>33.917999999999999</c:v>
                </c:pt>
                <c:pt idx="97">
                  <c:v>33.917999999999999</c:v>
                </c:pt>
                <c:pt idx="98">
                  <c:v>33.801000000000002</c:v>
                </c:pt>
                <c:pt idx="99">
                  <c:v>33.564999999999998</c:v>
                </c:pt>
                <c:pt idx="100">
                  <c:v>33.445999999999998</c:v>
                </c:pt>
                <c:pt idx="101">
                  <c:v>31.908000000000001</c:v>
                </c:pt>
                <c:pt idx="102">
                  <c:v>30.366</c:v>
                </c:pt>
                <c:pt idx="103">
                  <c:v>29.29</c:v>
                </c:pt>
                <c:pt idx="104">
                  <c:v>29.045999999999999</c:v>
                </c:pt>
                <c:pt idx="105">
                  <c:v>28.922999999999998</c:v>
                </c:pt>
                <c:pt idx="106">
                  <c:v>28.922999999999998</c:v>
                </c:pt>
                <c:pt idx="107">
                  <c:v>28.792000000000002</c:v>
                </c:pt>
                <c:pt idx="108">
                  <c:v>28.792000000000002</c:v>
                </c:pt>
                <c:pt idx="109">
                  <c:v>28.792000000000002</c:v>
                </c:pt>
                <c:pt idx="110">
                  <c:v>28.792000000000002</c:v>
                </c:pt>
                <c:pt idx="111">
                  <c:v>28.492000000000001</c:v>
                </c:pt>
                <c:pt idx="112">
                  <c:v>27.888999999999999</c:v>
                </c:pt>
                <c:pt idx="113">
                  <c:v>27.286000000000001</c:v>
                </c:pt>
                <c:pt idx="114">
                  <c:v>26.379000000000001</c:v>
                </c:pt>
                <c:pt idx="115">
                  <c:v>25.923999999999999</c:v>
                </c:pt>
                <c:pt idx="116">
                  <c:v>25.923999999999999</c:v>
                </c:pt>
                <c:pt idx="117">
                  <c:v>25.923999999999999</c:v>
                </c:pt>
                <c:pt idx="118">
                  <c:v>25.923999999999999</c:v>
                </c:pt>
                <c:pt idx="119">
                  <c:v>25.923999999999999</c:v>
                </c:pt>
                <c:pt idx="120">
                  <c:v>25.923999999999999</c:v>
                </c:pt>
                <c:pt idx="121">
                  <c:v>25.923999999999999</c:v>
                </c:pt>
                <c:pt idx="122">
                  <c:v>25.923999999999999</c:v>
                </c:pt>
                <c:pt idx="123">
                  <c:v>25.74</c:v>
                </c:pt>
                <c:pt idx="124">
                  <c:v>25.556000000000001</c:v>
                </c:pt>
                <c:pt idx="125">
                  <c:v>25.004999999999999</c:v>
                </c:pt>
                <c:pt idx="126">
                  <c:v>24.268999999999998</c:v>
                </c:pt>
                <c:pt idx="127">
                  <c:v>23.901</c:v>
                </c:pt>
                <c:pt idx="128">
                  <c:v>23.901</c:v>
                </c:pt>
                <c:pt idx="129">
                  <c:v>23.901</c:v>
                </c:pt>
                <c:pt idx="130">
                  <c:v>23.901</c:v>
                </c:pt>
                <c:pt idx="131">
                  <c:v>23.901</c:v>
                </c:pt>
                <c:pt idx="132">
                  <c:v>23.901</c:v>
                </c:pt>
                <c:pt idx="133">
                  <c:v>23.901</c:v>
                </c:pt>
                <c:pt idx="134">
                  <c:v>23.901</c:v>
                </c:pt>
                <c:pt idx="135">
                  <c:v>23.448</c:v>
                </c:pt>
                <c:pt idx="136">
                  <c:v>23.448</c:v>
                </c:pt>
                <c:pt idx="137">
                  <c:v>23.221</c:v>
                </c:pt>
                <c:pt idx="138">
                  <c:v>22.082000000000001</c:v>
                </c:pt>
                <c:pt idx="139">
                  <c:v>21.396999999999998</c:v>
                </c:pt>
                <c:pt idx="140">
                  <c:v>21.396999999999998</c:v>
                </c:pt>
                <c:pt idx="141">
                  <c:v>21.396999999999998</c:v>
                </c:pt>
                <c:pt idx="142">
                  <c:v>21.396999999999998</c:v>
                </c:pt>
                <c:pt idx="143">
                  <c:v>21.396999999999998</c:v>
                </c:pt>
                <c:pt idx="144">
                  <c:v>21.396999999999998</c:v>
                </c:pt>
                <c:pt idx="145">
                  <c:v>21.396999999999998</c:v>
                </c:pt>
                <c:pt idx="146">
                  <c:v>21.073</c:v>
                </c:pt>
                <c:pt idx="147">
                  <c:v>21.073</c:v>
                </c:pt>
                <c:pt idx="148">
                  <c:v>20.738</c:v>
                </c:pt>
                <c:pt idx="149">
                  <c:v>20.058</c:v>
                </c:pt>
                <c:pt idx="150">
                  <c:v>19.718</c:v>
                </c:pt>
                <c:pt idx="151">
                  <c:v>19.378</c:v>
                </c:pt>
                <c:pt idx="152">
                  <c:v>19.378</c:v>
                </c:pt>
                <c:pt idx="153">
                  <c:v>19.378</c:v>
                </c:pt>
                <c:pt idx="154">
                  <c:v>19.378</c:v>
                </c:pt>
                <c:pt idx="155">
                  <c:v>19.378</c:v>
                </c:pt>
                <c:pt idx="156">
                  <c:v>19.378</c:v>
                </c:pt>
                <c:pt idx="157">
                  <c:v>19.378</c:v>
                </c:pt>
                <c:pt idx="158">
                  <c:v>18.948</c:v>
                </c:pt>
                <c:pt idx="159">
                  <c:v>18.516999999999999</c:v>
                </c:pt>
                <c:pt idx="160">
                  <c:v>18.087</c:v>
                </c:pt>
                <c:pt idx="161">
                  <c:v>16.795000000000002</c:v>
                </c:pt>
                <c:pt idx="162">
                  <c:v>16.795000000000002</c:v>
                </c:pt>
                <c:pt idx="163">
                  <c:v>16.364000000000001</c:v>
                </c:pt>
                <c:pt idx="164">
                  <c:v>15.922000000000001</c:v>
                </c:pt>
                <c:pt idx="165">
                  <c:v>15.452999999999999</c:v>
                </c:pt>
                <c:pt idx="166">
                  <c:v>15.452999999999999</c:v>
                </c:pt>
                <c:pt idx="167">
                  <c:v>15.452999999999999</c:v>
                </c:pt>
                <c:pt idx="168">
                  <c:v>15.452999999999999</c:v>
                </c:pt>
                <c:pt idx="169">
                  <c:v>15.452999999999999</c:v>
                </c:pt>
                <c:pt idx="170">
                  <c:v>15.452999999999999</c:v>
                </c:pt>
                <c:pt idx="171">
                  <c:v>15.452999999999999</c:v>
                </c:pt>
                <c:pt idx="172">
                  <c:v>14.901999999999999</c:v>
                </c:pt>
                <c:pt idx="173">
                  <c:v>14.901999999999999</c:v>
                </c:pt>
                <c:pt idx="174">
                  <c:v>14.901999999999999</c:v>
                </c:pt>
                <c:pt idx="175">
                  <c:v>14.901999999999999</c:v>
                </c:pt>
                <c:pt idx="176">
                  <c:v>14.901999999999999</c:v>
                </c:pt>
                <c:pt idx="177">
                  <c:v>14.901999999999999</c:v>
                </c:pt>
                <c:pt idx="178">
                  <c:v>14.901999999999999</c:v>
                </c:pt>
                <c:pt idx="179">
                  <c:v>14.901999999999999</c:v>
                </c:pt>
                <c:pt idx="180">
                  <c:v>14.901999999999999</c:v>
                </c:pt>
              </c:numCache>
            </c:numRef>
          </c:yVal>
          <c:smooth val="0"/>
          <c:extLst>
            <c:ext xmlns:c16="http://schemas.microsoft.com/office/drawing/2014/chart" uri="{C3380CC4-5D6E-409C-BE32-E72D297353CC}">
              <c16:uniqueId val="{00000002-3943-4252-89A4-9CDE8799DF87}"/>
            </c:ext>
          </c:extLst>
        </c:ser>
        <c:ser>
          <c:idx val="3"/>
          <c:order val="3"/>
          <c:tx>
            <c:strRef>
              <c:f>Sheet1!$E$1</c:f>
              <c:strCache>
                <c:ptCount val="1"/>
                <c:pt idx="0">
                  <c:v>D(+)/R(+) (N=7,691)</c:v>
                </c:pt>
              </c:strCache>
            </c:strRef>
          </c:tx>
          <c:spPr>
            <a:ln w="41275">
              <a:solidFill>
                <a:srgbClr val="9933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100</c:v>
                </c:pt>
                <c:pt idx="4">
                  <c:v>99.974000000000004</c:v>
                </c:pt>
                <c:pt idx="5">
                  <c:v>99.700999999999993</c:v>
                </c:pt>
                <c:pt idx="6">
                  <c:v>96.76</c:v>
                </c:pt>
                <c:pt idx="7">
                  <c:v>92.114999999999995</c:v>
                </c:pt>
                <c:pt idx="8">
                  <c:v>91.372</c:v>
                </c:pt>
                <c:pt idx="9">
                  <c:v>91.203000000000003</c:v>
                </c:pt>
                <c:pt idx="10">
                  <c:v>91.164000000000001</c:v>
                </c:pt>
                <c:pt idx="11">
                  <c:v>91.150999999999996</c:v>
                </c:pt>
                <c:pt idx="12">
                  <c:v>91.111000000000004</c:v>
                </c:pt>
                <c:pt idx="13">
                  <c:v>91.040999999999997</c:v>
                </c:pt>
                <c:pt idx="14">
                  <c:v>90.997</c:v>
                </c:pt>
                <c:pt idx="15">
                  <c:v>90.805999999999997</c:v>
                </c:pt>
                <c:pt idx="16">
                  <c:v>90.302000000000007</c:v>
                </c:pt>
                <c:pt idx="17">
                  <c:v>88.727000000000004</c:v>
                </c:pt>
                <c:pt idx="18">
                  <c:v>84.346000000000004</c:v>
                </c:pt>
                <c:pt idx="19">
                  <c:v>79.613</c:v>
                </c:pt>
                <c:pt idx="20">
                  <c:v>78.600999999999999</c:v>
                </c:pt>
                <c:pt idx="21">
                  <c:v>78.204999999999998</c:v>
                </c:pt>
                <c:pt idx="22">
                  <c:v>78.036000000000001</c:v>
                </c:pt>
                <c:pt idx="23">
                  <c:v>77.91</c:v>
                </c:pt>
                <c:pt idx="24">
                  <c:v>77.846000000000004</c:v>
                </c:pt>
                <c:pt idx="25">
                  <c:v>77.759</c:v>
                </c:pt>
                <c:pt idx="26">
                  <c:v>77.632000000000005</c:v>
                </c:pt>
                <c:pt idx="27">
                  <c:v>77.41</c:v>
                </c:pt>
                <c:pt idx="28">
                  <c:v>76.521000000000001</c:v>
                </c:pt>
                <c:pt idx="29">
                  <c:v>74.867000000000004</c:v>
                </c:pt>
                <c:pt idx="30">
                  <c:v>71.311000000000007</c:v>
                </c:pt>
                <c:pt idx="31">
                  <c:v>67.97</c:v>
                </c:pt>
                <c:pt idx="32">
                  <c:v>67.087999999999994</c:v>
                </c:pt>
                <c:pt idx="33">
                  <c:v>66.728999999999999</c:v>
                </c:pt>
                <c:pt idx="34">
                  <c:v>66.671999999999997</c:v>
                </c:pt>
                <c:pt idx="35">
                  <c:v>66.593999999999994</c:v>
                </c:pt>
                <c:pt idx="36">
                  <c:v>66.573999999999998</c:v>
                </c:pt>
                <c:pt idx="37">
                  <c:v>66.421999999999997</c:v>
                </c:pt>
                <c:pt idx="38">
                  <c:v>66.378</c:v>
                </c:pt>
                <c:pt idx="39">
                  <c:v>66.176000000000002</c:v>
                </c:pt>
                <c:pt idx="40">
                  <c:v>65.478999999999999</c:v>
                </c:pt>
                <c:pt idx="41">
                  <c:v>64.216999999999999</c:v>
                </c:pt>
                <c:pt idx="42">
                  <c:v>61.076999999999998</c:v>
                </c:pt>
                <c:pt idx="43">
                  <c:v>58.174999999999997</c:v>
                </c:pt>
                <c:pt idx="44">
                  <c:v>57.398000000000003</c:v>
                </c:pt>
                <c:pt idx="45">
                  <c:v>57.167000000000002</c:v>
                </c:pt>
                <c:pt idx="46">
                  <c:v>57.027000000000001</c:v>
                </c:pt>
                <c:pt idx="47">
                  <c:v>56.932000000000002</c:v>
                </c:pt>
                <c:pt idx="48">
                  <c:v>56.883000000000003</c:v>
                </c:pt>
                <c:pt idx="49">
                  <c:v>56.805</c:v>
                </c:pt>
                <c:pt idx="50">
                  <c:v>56.615000000000002</c:v>
                </c:pt>
                <c:pt idx="51">
                  <c:v>56.393999999999998</c:v>
                </c:pt>
                <c:pt idx="52">
                  <c:v>55.646999999999998</c:v>
                </c:pt>
                <c:pt idx="53">
                  <c:v>54.593000000000004</c:v>
                </c:pt>
                <c:pt idx="54">
                  <c:v>52.171999999999997</c:v>
                </c:pt>
                <c:pt idx="55">
                  <c:v>49.606000000000002</c:v>
                </c:pt>
                <c:pt idx="56">
                  <c:v>49.213000000000001</c:v>
                </c:pt>
                <c:pt idx="57">
                  <c:v>48.872</c:v>
                </c:pt>
                <c:pt idx="58">
                  <c:v>48.814999999999998</c:v>
                </c:pt>
                <c:pt idx="59">
                  <c:v>48.756</c:v>
                </c:pt>
                <c:pt idx="60">
                  <c:v>48.725999999999999</c:v>
                </c:pt>
                <c:pt idx="61">
                  <c:v>48.625999999999998</c:v>
                </c:pt>
                <c:pt idx="62">
                  <c:v>48.557000000000002</c:v>
                </c:pt>
                <c:pt idx="63">
                  <c:v>48.384999999999998</c:v>
                </c:pt>
                <c:pt idx="64">
                  <c:v>47.902000000000001</c:v>
                </c:pt>
                <c:pt idx="65">
                  <c:v>46.552</c:v>
                </c:pt>
                <c:pt idx="66">
                  <c:v>43.81</c:v>
                </c:pt>
                <c:pt idx="67">
                  <c:v>42.277999999999999</c:v>
                </c:pt>
                <c:pt idx="68">
                  <c:v>42.031999999999996</c:v>
                </c:pt>
                <c:pt idx="69">
                  <c:v>42.031999999999996</c:v>
                </c:pt>
                <c:pt idx="70">
                  <c:v>41.996000000000002</c:v>
                </c:pt>
                <c:pt idx="71">
                  <c:v>41.96</c:v>
                </c:pt>
                <c:pt idx="72">
                  <c:v>41.920999999999999</c:v>
                </c:pt>
                <c:pt idx="73">
                  <c:v>41.878999999999998</c:v>
                </c:pt>
                <c:pt idx="74">
                  <c:v>41.752000000000002</c:v>
                </c:pt>
                <c:pt idx="75">
                  <c:v>41.37</c:v>
                </c:pt>
                <c:pt idx="76">
                  <c:v>40.814999999999998</c:v>
                </c:pt>
                <c:pt idx="77">
                  <c:v>39.570999999999998</c:v>
                </c:pt>
                <c:pt idx="78">
                  <c:v>37.762999999999998</c:v>
                </c:pt>
                <c:pt idx="79">
                  <c:v>35.555999999999997</c:v>
                </c:pt>
                <c:pt idx="80">
                  <c:v>35.292000000000002</c:v>
                </c:pt>
                <c:pt idx="81">
                  <c:v>35.158000000000001</c:v>
                </c:pt>
                <c:pt idx="82">
                  <c:v>35.158000000000001</c:v>
                </c:pt>
                <c:pt idx="83">
                  <c:v>35.158000000000001</c:v>
                </c:pt>
                <c:pt idx="84">
                  <c:v>35.158000000000001</c:v>
                </c:pt>
                <c:pt idx="85">
                  <c:v>35.106999999999999</c:v>
                </c:pt>
                <c:pt idx="86">
                  <c:v>35.052999999999997</c:v>
                </c:pt>
                <c:pt idx="87">
                  <c:v>34.997999999999998</c:v>
                </c:pt>
                <c:pt idx="88">
                  <c:v>34.393999999999998</c:v>
                </c:pt>
                <c:pt idx="89">
                  <c:v>33.625</c:v>
                </c:pt>
                <c:pt idx="90">
                  <c:v>32.581000000000003</c:v>
                </c:pt>
                <c:pt idx="91">
                  <c:v>31.366</c:v>
                </c:pt>
                <c:pt idx="92">
                  <c:v>31.143000000000001</c:v>
                </c:pt>
                <c:pt idx="93">
                  <c:v>31.087</c:v>
                </c:pt>
                <c:pt idx="94">
                  <c:v>31.087</c:v>
                </c:pt>
                <c:pt idx="95">
                  <c:v>31.087</c:v>
                </c:pt>
                <c:pt idx="96">
                  <c:v>31.087</c:v>
                </c:pt>
                <c:pt idx="97">
                  <c:v>31.021000000000001</c:v>
                </c:pt>
                <c:pt idx="98">
                  <c:v>30.884</c:v>
                </c:pt>
                <c:pt idx="99">
                  <c:v>30.402999999999999</c:v>
                </c:pt>
                <c:pt idx="100">
                  <c:v>29.989000000000001</c:v>
                </c:pt>
                <c:pt idx="101">
                  <c:v>29.574000000000002</c:v>
                </c:pt>
                <c:pt idx="102">
                  <c:v>28.396999999999998</c:v>
                </c:pt>
                <c:pt idx="103">
                  <c:v>27.076000000000001</c:v>
                </c:pt>
                <c:pt idx="104">
                  <c:v>26.515999999999998</c:v>
                </c:pt>
                <c:pt idx="105">
                  <c:v>26.373999999999999</c:v>
                </c:pt>
                <c:pt idx="106">
                  <c:v>26.303000000000001</c:v>
                </c:pt>
                <c:pt idx="107">
                  <c:v>26.23</c:v>
                </c:pt>
                <c:pt idx="108">
                  <c:v>26.154</c:v>
                </c:pt>
                <c:pt idx="109">
                  <c:v>26.073</c:v>
                </c:pt>
                <c:pt idx="110">
                  <c:v>25.986000000000001</c:v>
                </c:pt>
                <c:pt idx="111">
                  <c:v>25.63</c:v>
                </c:pt>
                <c:pt idx="112">
                  <c:v>25.183</c:v>
                </c:pt>
                <c:pt idx="113">
                  <c:v>24.375</c:v>
                </c:pt>
                <c:pt idx="114">
                  <c:v>23.655999999999999</c:v>
                </c:pt>
                <c:pt idx="115">
                  <c:v>22.754000000000001</c:v>
                </c:pt>
                <c:pt idx="116">
                  <c:v>22.663</c:v>
                </c:pt>
                <c:pt idx="117">
                  <c:v>22.663</c:v>
                </c:pt>
                <c:pt idx="118">
                  <c:v>22.568999999999999</c:v>
                </c:pt>
                <c:pt idx="119">
                  <c:v>22.568999999999999</c:v>
                </c:pt>
                <c:pt idx="120">
                  <c:v>22.568999999999999</c:v>
                </c:pt>
                <c:pt idx="121">
                  <c:v>22.568999999999999</c:v>
                </c:pt>
                <c:pt idx="122">
                  <c:v>22.346</c:v>
                </c:pt>
                <c:pt idx="123">
                  <c:v>21.771999999999998</c:v>
                </c:pt>
                <c:pt idx="124">
                  <c:v>21.771999999999998</c:v>
                </c:pt>
                <c:pt idx="125">
                  <c:v>21.541</c:v>
                </c:pt>
                <c:pt idx="126">
                  <c:v>20.835999999999999</c:v>
                </c:pt>
                <c:pt idx="127">
                  <c:v>20.361000000000001</c:v>
                </c:pt>
                <c:pt idx="128">
                  <c:v>20.242000000000001</c:v>
                </c:pt>
                <c:pt idx="129">
                  <c:v>20.242000000000001</c:v>
                </c:pt>
                <c:pt idx="130">
                  <c:v>20.242000000000001</c:v>
                </c:pt>
                <c:pt idx="131">
                  <c:v>20.242000000000001</c:v>
                </c:pt>
                <c:pt idx="132">
                  <c:v>20.242000000000001</c:v>
                </c:pt>
                <c:pt idx="133">
                  <c:v>19.954999999999998</c:v>
                </c:pt>
                <c:pt idx="134">
                  <c:v>19.954999999999998</c:v>
                </c:pt>
                <c:pt idx="135">
                  <c:v>19.661999999999999</c:v>
                </c:pt>
                <c:pt idx="136">
                  <c:v>19.366</c:v>
                </c:pt>
                <c:pt idx="137">
                  <c:v>19.218</c:v>
                </c:pt>
                <c:pt idx="138">
                  <c:v>18.331</c:v>
                </c:pt>
                <c:pt idx="139">
                  <c:v>17.884</c:v>
                </c:pt>
                <c:pt idx="140">
                  <c:v>17.884</c:v>
                </c:pt>
                <c:pt idx="141">
                  <c:v>17.884</c:v>
                </c:pt>
                <c:pt idx="142">
                  <c:v>17.884</c:v>
                </c:pt>
                <c:pt idx="143">
                  <c:v>17.884</c:v>
                </c:pt>
                <c:pt idx="144">
                  <c:v>17.884</c:v>
                </c:pt>
                <c:pt idx="145">
                  <c:v>17.884</c:v>
                </c:pt>
                <c:pt idx="146">
                  <c:v>17.884</c:v>
                </c:pt>
                <c:pt idx="147">
                  <c:v>17.884</c:v>
                </c:pt>
                <c:pt idx="148">
                  <c:v>17.684999999999999</c:v>
                </c:pt>
                <c:pt idx="149">
                  <c:v>17.486999999999998</c:v>
                </c:pt>
                <c:pt idx="150">
                  <c:v>16.683</c:v>
                </c:pt>
                <c:pt idx="151">
                  <c:v>16.280999999999999</c:v>
                </c:pt>
                <c:pt idx="152">
                  <c:v>16.280999999999999</c:v>
                </c:pt>
                <c:pt idx="153">
                  <c:v>16.280999999999999</c:v>
                </c:pt>
                <c:pt idx="154">
                  <c:v>16.280999999999999</c:v>
                </c:pt>
                <c:pt idx="155">
                  <c:v>16.280999999999999</c:v>
                </c:pt>
                <c:pt idx="156">
                  <c:v>16.280999999999999</c:v>
                </c:pt>
                <c:pt idx="157">
                  <c:v>16.280999999999999</c:v>
                </c:pt>
                <c:pt idx="158">
                  <c:v>16.280999999999999</c:v>
                </c:pt>
                <c:pt idx="159">
                  <c:v>16.280999999999999</c:v>
                </c:pt>
                <c:pt idx="160">
                  <c:v>16.009</c:v>
                </c:pt>
                <c:pt idx="161">
                  <c:v>15.738</c:v>
                </c:pt>
                <c:pt idx="162">
                  <c:v>15.467000000000001</c:v>
                </c:pt>
                <c:pt idx="163">
                  <c:v>15.467000000000001</c:v>
                </c:pt>
                <c:pt idx="164">
                  <c:v>15.467000000000001</c:v>
                </c:pt>
                <c:pt idx="165">
                  <c:v>15.467000000000001</c:v>
                </c:pt>
                <c:pt idx="166">
                  <c:v>15.467000000000001</c:v>
                </c:pt>
                <c:pt idx="167">
                  <c:v>15.467000000000001</c:v>
                </c:pt>
                <c:pt idx="168">
                  <c:v>15.467000000000001</c:v>
                </c:pt>
                <c:pt idx="169">
                  <c:v>15.467000000000001</c:v>
                </c:pt>
                <c:pt idx="170">
                  <c:v>15.467000000000001</c:v>
                </c:pt>
                <c:pt idx="171">
                  <c:v>15.467000000000001</c:v>
                </c:pt>
                <c:pt idx="172">
                  <c:v>15.467000000000001</c:v>
                </c:pt>
                <c:pt idx="173">
                  <c:v>15.144</c:v>
                </c:pt>
                <c:pt idx="174">
                  <c:v>14.821999999999999</c:v>
                </c:pt>
                <c:pt idx="175">
                  <c:v>14.5</c:v>
                </c:pt>
                <c:pt idx="176">
                  <c:v>14.5</c:v>
                </c:pt>
                <c:pt idx="177">
                  <c:v>14.5</c:v>
                </c:pt>
                <c:pt idx="178">
                  <c:v>14.5</c:v>
                </c:pt>
                <c:pt idx="179">
                  <c:v>14.146000000000001</c:v>
                </c:pt>
                <c:pt idx="180">
                  <c:v>14.146000000000001</c:v>
                </c:pt>
              </c:numCache>
            </c:numRef>
          </c:yVal>
          <c:smooth val="0"/>
          <c:extLst>
            <c:ext xmlns:c16="http://schemas.microsoft.com/office/drawing/2014/chart" uri="{C3380CC4-5D6E-409C-BE32-E72D297353CC}">
              <c16:uniqueId val="{00000003-3943-4252-89A4-9CDE8799DF87}"/>
            </c:ext>
          </c:extLst>
        </c:ser>
        <c:dLbls>
          <c:showLegendKey val="0"/>
          <c:showVal val="0"/>
          <c:showCatName val="0"/>
          <c:showSerName val="0"/>
          <c:showPercent val="0"/>
          <c:showBubbleSize val="0"/>
        </c:dLbls>
        <c:axId val="654648448"/>
        <c:axId val="654648840"/>
      </c:scatterChart>
      <c:valAx>
        <c:axId val="654648448"/>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648840"/>
        <c:crosses val="autoZero"/>
        <c:crossBetween val="midCat"/>
        <c:majorUnit val="1"/>
      </c:valAx>
      <c:valAx>
        <c:axId val="6546488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sv-SE" sz="1700" b="1" i="0" baseline="0" dirty="0" smtClean="0">
                    <a:solidFill>
                      <a:schemeClr val="bg2"/>
                    </a:solidFill>
                  </a:rPr>
                  <a:t>Freedom from Bronchiolitis Obliterans Syndrome</a:t>
                </a:r>
                <a:r>
                  <a:rPr lang="en-US" sz="1700" b="1" i="0" baseline="0" dirty="0" smtClean="0">
                    <a:solidFill>
                      <a:schemeClr val="bg2"/>
                    </a:solidFill>
                  </a:rPr>
                  <a:t>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8448"/>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45636424871669806"/>
          <c:y val="4.8754339175345017E-2"/>
          <c:w val="0.50682159199126653"/>
          <c:h val="0.1772432478198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83794682922699193"/>
        </c:manualLayout>
      </c:layout>
      <c:scatterChart>
        <c:scatterStyle val="lineMarker"/>
        <c:varyColors val="0"/>
        <c:ser>
          <c:idx val="0"/>
          <c:order val="0"/>
          <c:tx>
            <c:strRef>
              <c:f>Sheet1!$B$1</c:f>
              <c:strCache>
                <c:ptCount val="1"/>
                <c:pt idx="0">
                  <c:v>Freedom from Severe Renal Dysfunction (N=25,871)</c:v>
                </c:pt>
              </c:strCache>
            </c:strRef>
          </c:tx>
          <c:spPr>
            <a:ln w="41275">
              <a:solidFill>
                <a:srgbClr val="00B05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99.995999999999995</c:v>
                </c:pt>
                <c:pt idx="2">
                  <c:v>99.772000000000006</c:v>
                </c:pt>
                <c:pt idx="3">
                  <c:v>99.35</c:v>
                </c:pt>
                <c:pt idx="4">
                  <c:v>98.938999999999993</c:v>
                </c:pt>
                <c:pt idx="5">
                  <c:v>98.353999999999999</c:v>
                </c:pt>
                <c:pt idx="6">
                  <c:v>96.212999999999994</c:v>
                </c:pt>
                <c:pt idx="7">
                  <c:v>93.465000000000003</c:v>
                </c:pt>
                <c:pt idx="8">
                  <c:v>93.123000000000005</c:v>
                </c:pt>
                <c:pt idx="9">
                  <c:v>93.043000000000006</c:v>
                </c:pt>
                <c:pt idx="10">
                  <c:v>93.03</c:v>
                </c:pt>
                <c:pt idx="11">
                  <c:v>93.01</c:v>
                </c:pt>
                <c:pt idx="12">
                  <c:v>92.992999999999995</c:v>
                </c:pt>
                <c:pt idx="13">
                  <c:v>92.971000000000004</c:v>
                </c:pt>
                <c:pt idx="14">
                  <c:v>92.942999999999998</c:v>
                </c:pt>
                <c:pt idx="15">
                  <c:v>92.864000000000004</c:v>
                </c:pt>
                <c:pt idx="16">
                  <c:v>92.614999999999995</c:v>
                </c:pt>
                <c:pt idx="17">
                  <c:v>92.164000000000001</c:v>
                </c:pt>
                <c:pt idx="18">
                  <c:v>90.793999999999997</c:v>
                </c:pt>
                <c:pt idx="19">
                  <c:v>89.352999999999994</c:v>
                </c:pt>
                <c:pt idx="20">
                  <c:v>88.899000000000001</c:v>
                </c:pt>
                <c:pt idx="21">
                  <c:v>88.763999999999996</c:v>
                </c:pt>
                <c:pt idx="22">
                  <c:v>88.710999999999999</c:v>
                </c:pt>
                <c:pt idx="23">
                  <c:v>88.661000000000001</c:v>
                </c:pt>
                <c:pt idx="24">
                  <c:v>88.62</c:v>
                </c:pt>
                <c:pt idx="25">
                  <c:v>88.591999999999999</c:v>
                </c:pt>
                <c:pt idx="26">
                  <c:v>88.558000000000007</c:v>
                </c:pt>
                <c:pt idx="27">
                  <c:v>88.448999999999998</c:v>
                </c:pt>
                <c:pt idx="28">
                  <c:v>88.135999999999996</c:v>
                </c:pt>
                <c:pt idx="29">
                  <c:v>87.683999999999997</c:v>
                </c:pt>
                <c:pt idx="30">
                  <c:v>86.438999999999993</c:v>
                </c:pt>
                <c:pt idx="31">
                  <c:v>85.153000000000006</c:v>
                </c:pt>
                <c:pt idx="32">
                  <c:v>84.869</c:v>
                </c:pt>
                <c:pt idx="33">
                  <c:v>84.762</c:v>
                </c:pt>
                <c:pt idx="34">
                  <c:v>84.712999999999994</c:v>
                </c:pt>
                <c:pt idx="35">
                  <c:v>84.676000000000002</c:v>
                </c:pt>
                <c:pt idx="36">
                  <c:v>84.662999999999997</c:v>
                </c:pt>
                <c:pt idx="37">
                  <c:v>84.635999999999996</c:v>
                </c:pt>
                <c:pt idx="38">
                  <c:v>84.572000000000003</c:v>
                </c:pt>
                <c:pt idx="39">
                  <c:v>84.451999999999998</c:v>
                </c:pt>
                <c:pt idx="40">
                  <c:v>84.238</c:v>
                </c:pt>
                <c:pt idx="41">
                  <c:v>83.759</c:v>
                </c:pt>
                <c:pt idx="42">
                  <c:v>82.692999999999998</c:v>
                </c:pt>
                <c:pt idx="43">
                  <c:v>81.686999999999998</c:v>
                </c:pt>
                <c:pt idx="44">
                  <c:v>81.346000000000004</c:v>
                </c:pt>
                <c:pt idx="45">
                  <c:v>81.191999999999993</c:v>
                </c:pt>
                <c:pt idx="46">
                  <c:v>81.147999999999996</c:v>
                </c:pt>
                <c:pt idx="47">
                  <c:v>81.132999999999996</c:v>
                </c:pt>
                <c:pt idx="48">
                  <c:v>81.117000000000004</c:v>
                </c:pt>
                <c:pt idx="49">
                  <c:v>81.075000000000003</c:v>
                </c:pt>
                <c:pt idx="50">
                  <c:v>81.022999999999996</c:v>
                </c:pt>
                <c:pt idx="51">
                  <c:v>80.944999999999993</c:v>
                </c:pt>
                <c:pt idx="52">
                  <c:v>80.655000000000001</c:v>
                </c:pt>
                <c:pt idx="53">
                  <c:v>80.046999999999997</c:v>
                </c:pt>
                <c:pt idx="54">
                  <c:v>78.962000000000003</c:v>
                </c:pt>
                <c:pt idx="55">
                  <c:v>78.040999999999997</c:v>
                </c:pt>
                <c:pt idx="56">
                  <c:v>77.817999999999998</c:v>
                </c:pt>
                <c:pt idx="57">
                  <c:v>77.727000000000004</c:v>
                </c:pt>
                <c:pt idx="58">
                  <c:v>77.7</c:v>
                </c:pt>
                <c:pt idx="59">
                  <c:v>77.69</c:v>
                </c:pt>
                <c:pt idx="60">
                  <c:v>77.680999999999997</c:v>
                </c:pt>
                <c:pt idx="61">
                  <c:v>77.608000000000004</c:v>
                </c:pt>
                <c:pt idx="62">
                  <c:v>77.510999999999996</c:v>
                </c:pt>
                <c:pt idx="63">
                  <c:v>77.38</c:v>
                </c:pt>
                <c:pt idx="64">
                  <c:v>77.028000000000006</c:v>
                </c:pt>
                <c:pt idx="65">
                  <c:v>76.543999999999997</c:v>
                </c:pt>
                <c:pt idx="66">
                  <c:v>75.451999999999998</c:v>
                </c:pt>
                <c:pt idx="67">
                  <c:v>74.587000000000003</c:v>
                </c:pt>
                <c:pt idx="68">
                  <c:v>74.328999999999994</c:v>
                </c:pt>
                <c:pt idx="69">
                  <c:v>74.25</c:v>
                </c:pt>
                <c:pt idx="70">
                  <c:v>74.203999999999994</c:v>
                </c:pt>
                <c:pt idx="71">
                  <c:v>74.180000000000007</c:v>
                </c:pt>
                <c:pt idx="72">
                  <c:v>74.168000000000006</c:v>
                </c:pt>
                <c:pt idx="73">
                  <c:v>74.168000000000006</c:v>
                </c:pt>
                <c:pt idx="74">
                  <c:v>74.113</c:v>
                </c:pt>
                <c:pt idx="75">
                  <c:v>73.960999999999999</c:v>
                </c:pt>
                <c:pt idx="76">
                  <c:v>73.531000000000006</c:v>
                </c:pt>
                <c:pt idx="77">
                  <c:v>73.072000000000003</c:v>
                </c:pt>
                <c:pt idx="78">
                  <c:v>71.956000000000003</c:v>
                </c:pt>
                <c:pt idx="79">
                  <c:v>71.114000000000004</c:v>
                </c:pt>
                <c:pt idx="80">
                  <c:v>70.971999999999994</c:v>
                </c:pt>
                <c:pt idx="81">
                  <c:v>70.914000000000001</c:v>
                </c:pt>
                <c:pt idx="82">
                  <c:v>70.885000000000005</c:v>
                </c:pt>
                <c:pt idx="83">
                  <c:v>70.885000000000005</c:v>
                </c:pt>
                <c:pt idx="84">
                  <c:v>70.87</c:v>
                </c:pt>
                <c:pt idx="85">
                  <c:v>70.852999999999994</c:v>
                </c:pt>
                <c:pt idx="86">
                  <c:v>70.783000000000001</c:v>
                </c:pt>
                <c:pt idx="87">
                  <c:v>70.66</c:v>
                </c:pt>
                <c:pt idx="88">
                  <c:v>70.358999999999995</c:v>
                </c:pt>
                <c:pt idx="89">
                  <c:v>69.95</c:v>
                </c:pt>
                <c:pt idx="90">
                  <c:v>68.933999999999997</c:v>
                </c:pt>
                <c:pt idx="91">
                  <c:v>68.039000000000001</c:v>
                </c:pt>
                <c:pt idx="92">
                  <c:v>67.894000000000005</c:v>
                </c:pt>
                <c:pt idx="93">
                  <c:v>67.856999999999999</c:v>
                </c:pt>
                <c:pt idx="94">
                  <c:v>67.801000000000002</c:v>
                </c:pt>
                <c:pt idx="95">
                  <c:v>67.781000000000006</c:v>
                </c:pt>
                <c:pt idx="96">
                  <c:v>67.760999999999996</c:v>
                </c:pt>
                <c:pt idx="97">
                  <c:v>67.739000000000004</c:v>
                </c:pt>
                <c:pt idx="98">
                  <c:v>67.694000000000003</c:v>
                </c:pt>
                <c:pt idx="99">
                  <c:v>67.534999999999997</c:v>
                </c:pt>
                <c:pt idx="100">
                  <c:v>67.215999999999994</c:v>
                </c:pt>
                <c:pt idx="101">
                  <c:v>66.828000000000003</c:v>
                </c:pt>
                <c:pt idx="102">
                  <c:v>66.027000000000001</c:v>
                </c:pt>
                <c:pt idx="103">
                  <c:v>65.338999999999999</c:v>
                </c:pt>
                <c:pt idx="104">
                  <c:v>65.269000000000005</c:v>
                </c:pt>
                <c:pt idx="105">
                  <c:v>65.245000000000005</c:v>
                </c:pt>
                <c:pt idx="106">
                  <c:v>65.245000000000005</c:v>
                </c:pt>
                <c:pt idx="107">
                  <c:v>65.245000000000005</c:v>
                </c:pt>
                <c:pt idx="108">
                  <c:v>65.194999999999993</c:v>
                </c:pt>
                <c:pt idx="109">
                  <c:v>65.167000000000002</c:v>
                </c:pt>
                <c:pt idx="110">
                  <c:v>65.138000000000005</c:v>
                </c:pt>
                <c:pt idx="111">
                  <c:v>64.992000000000004</c:v>
                </c:pt>
                <c:pt idx="112">
                  <c:v>64.61</c:v>
                </c:pt>
                <c:pt idx="113">
                  <c:v>64.078000000000003</c:v>
                </c:pt>
                <c:pt idx="114">
                  <c:v>63.308</c:v>
                </c:pt>
                <c:pt idx="115">
                  <c:v>62.533999999999999</c:v>
                </c:pt>
                <c:pt idx="116">
                  <c:v>62.414000000000001</c:v>
                </c:pt>
                <c:pt idx="117">
                  <c:v>62.383000000000003</c:v>
                </c:pt>
                <c:pt idx="118">
                  <c:v>62.383000000000003</c:v>
                </c:pt>
                <c:pt idx="119">
                  <c:v>62.350999999999999</c:v>
                </c:pt>
                <c:pt idx="120">
                  <c:v>62.283000000000001</c:v>
                </c:pt>
                <c:pt idx="121">
                  <c:v>62.283000000000001</c:v>
                </c:pt>
                <c:pt idx="122">
                  <c:v>62.246000000000002</c:v>
                </c:pt>
                <c:pt idx="123">
                  <c:v>62.207999999999998</c:v>
                </c:pt>
                <c:pt idx="124">
                  <c:v>62.015999999999998</c:v>
                </c:pt>
                <c:pt idx="125">
                  <c:v>61.67</c:v>
                </c:pt>
                <c:pt idx="126">
                  <c:v>60.862000000000002</c:v>
                </c:pt>
                <c:pt idx="127">
                  <c:v>60.162999999999997</c:v>
                </c:pt>
                <c:pt idx="128">
                  <c:v>60.003999999999998</c:v>
                </c:pt>
                <c:pt idx="129">
                  <c:v>60.003999999999998</c:v>
                </c:pt>
                <c:pt idx="130">
                  <c:v>60.003999999999998</c:v>
                </c:pt>
                <c:pt idx="131">
                  <c:v>60.003999999999998</c:v>
                </c:pt>
                <c:pt idx="132">
                  <c:v>59.962000000000003</c:v>
                </c:pt>
                <c:pt idx="133">
                  <c:v>59.863999999999997</c:v>
                </c:pt>
                <c:pt idx="134">
                  <c:v>59.814</c:v>
                </c:pt>
                <c:pt idx="135">
                  <c:v>59.66</c:v>
                </c:pt>
                <c:pt idx="136">
                  <c:v>59.3</c:v>
                </c:pt>
                <c:pt idx="137">
                  <c:v>58.99</c:v>
                </c:pt>
                <c:pt idx="138">
                  <c:v>58.314</c:v>
                </c:pt>
                <c:pt idx="139">
                  <c:v>58.052999999999997</c:v>
                </c:pt>
                <c:pt idx="140">
                  <c:v>58</c:v>
                </c:pt>
                <c:pt idx="141">
                  <c:v>58</c:v>
                </c:pt>
                <c:pt idx="142">
                  <c:v>58</c:v>
                </c:pt>
                <c:pt idx="143">
                  <c:v>57.942999999999998</c:v>
                </c:pt>
                <c:pt idx="144">
                  <c:v>57.942999999999998</c:v>
                </c:pt>
                <c:pt idx="145">
                  <c:v>57.942999999999998</c:v>
                </c:pt>
                <c:pt idx="146">
                  <c:v>57.805</c:v>
                </c:pt>
                <c:pt idx="147">
                  <c:v>57.383000000000003</c:v>
                </c:pt>
                <c:pt idx="148">
                  <c:v>56.817</c:v>
                </c:pt>
                <c:pt idx="149">
                  <c:v>56.25</c:v>
                </c:pt>
                <c:pt idx="150">
                  <c:v>55.753</c:v>
                </c:pt>
                <c:pt idx="151">
                  <c:v>55.109000000000002</c:v>
                </c:pt>
                <c:pt idx="152">
                  <c:v>55.036000000000001</c:v>
                </c:pt>
                <c:pt idx="153">
                  <c:v>55.036000000000001</c:v>
                </c:pt>
                <c:pt idx="154">
                  <c:v>55.036000000000001</c:v>
                </c:pt>
                <c:pt idx="155">
                  <c:v>54.957999999999998</c:v>
                </c:pt>
                <c:pt idx="156">
                  <c:v>54.957999999999998</c:v>
                </c:pt>
                <c:pt idx="157">
                  <c:v>54.868000000000002</c:v>
                </c:pt>
                <c:pt idx="158">
                  <c:v>54.771000000000001</c:v>
                </c:pt>
                <c:pt idx="159">
                  <c:v>54.478000000000002</c:v>
                </c:pt>
                <c:pt idx="160">
                  <c:v>54.085999999999999</c:v>
                </c:pt>
                <c:pt idx="161">
                  <c:v>53.889000000000003</c:v>
                </c:pt>
                <c:pt idx="162">
                  <c:v>53.692</c:v>
                </c:pt>
                <c:pt idx="163">
                  <c:v>53.493000000000002</c:v>
                </c:pt>
                <c:pt idx="164">
                  <c:v>53.393999999999998</c:v>
                </c:pt>
                <c:pt idx="165">
                  <c:v>53.393999999999998</c:v>
                </c:pt>
                <c:pt idx="166">
                  <c:v>53.393999999999998</c:v>
                </c:pt>
                <c:pt idx="167">
                  <c:v>53.393999999999998</c:v>
                </c:pt>
                <c:pt idx="168">
                  <c:v>53.393999999999998</c:v>
                </c:pt>
                <c:pt idx="169">
                  <c:v>53.256</c:v>
                </c:pt>
                <c:pt idx="170">
                  <c:v>53.256</c:v>
                </c:pt>
                <c:pt idx="171">
                  <c:v>53.256</c:v>
                </c:pt>
                <c:pt idx="172">
                  <c:v>52.682000000000002</c:v>
                </c:pt>
                <c:pt idx="173">
                  <c:v>52.539000000000001</c:v>
                </c:pt>
                <c:pt idx="174">
                  <c:v>51.103000000000002</c:v>
                </c:pt>
                <c:pt idx="175">
                  <c:v>50.671999999999997</c:v>
                </c:pt>
                <c:pt idx="176">
                  <c:v>50.381</c:v>
                </c:pt>
                <c:pt idx="177">
                  <c:v>50.381</c:v>
                </c:pt>
                <c:pt idx="178">
                  <c:v>50.381</c:v>
                </c:pt>
                <c:pt idx="179">
                  <c:v>50.381</c:v>
                </c:pt>
                <c:pt idx="180">
                  <c:v>50.381</c:v>
                </c:pt>
                <c:pt idx="181">
                  <c:v>50.381</c:v>
                </c:pt>
                <c:pt idx="182">
                  <c:v>50.180999999999997</c:v>
                </c:pt>
                <c:pt idx="183">
                  <c:v>50.180999999999997</c:v>
                </c:pt>
                <c:pt idx="184">
                  <c:v>50.180999999999997</c:v>
                </c:pt>
                <c:pt idx="185">
                  <c:v>49.774999999999999</c:v>
                </c:pt>
                <c:pt idx="186">
                  <c:v>49.569000000000003</c:v>
                </c:pt>
                <c:pt idx="187">
                  <c:v>49.156999999999996</c:v>
                </c:pt>
                <c:pt idx="188">
                  <c:v>48.95</c:v>
                </c:pt>
                <c:pt idx="189">
                  <c:v>48.95</c:v>
                </c:pt>
                <c:pt idx="190">
                  <c:v>48.95</c:v>
                </c:pt>
                <c:pt idx="191">
                  <c:v>48.95</c:v>
                </c:pt>
                <c:pt idx="192">
                  <c:v>48.95</c:v>
                </c:pt>
                <c:pt idx="193">
                  <c:v>48.95</c:v>
                </c:pt>
                <c:pt idx="194">
                  <c:v>48.95</c:v>
                </c:pt>
                <c:pt idx="195">
                  <c:v>48.95</c:v>
                </c:pt>
                <c:pt idx="196">
                  <c:v>48.671999999999997</c:v>
                </c:pt>
                <c:pt idx="197">
                  <c:v>48.393999999999998</c:v>
                </c:pt>
                <c:pt idx="198">
                  <c:v>47.835000000000001</c:v>
                </c:pt>
                <c:pt idx="199">
                  <c:v>47.835000000000001</c:v>
                </c:pt>
                <c:pt idx="200">
                  <c:v>47.835000000000001</c:v>
                </c:pt>
                <c:pt idx="201">
                  <c:v>47.835000000000001</c:v>
                </c:pt>
                <c:pt idx="202">
                  <c:v>47.835000000000001</c:v>
                </c:pt>
                <c:pt idx="203">
                  <c:v>47.835000000000001</c:v>
                </c:pt>
                <c:pt idx="204">
                  <c:v>47.835000000000001</c:v>
                </c:pt>
                <c:pt idx="205">
                  <c:v>47.491</c:v>
                </c:pt>
                <c:pt idx="206">
                  <c:v>47.491</c:v>
                </c:pt>
                <c:pt idx="207">
                  <c:v>47.491</c:v>
                </c:pt>
                <c:pt idx="208">
                  <c:v>47.491</c:v>
                </c:pt>
                <c:pt idx="209">
                  <c:v>47.491</c:v>
                </c:pt>
                <c:pt idx="210">
                  <c:v>47.107999999999997</c:v>
                </c:pt>
                <c:pt idx="211">
                  <c:v>46.341999999999999</c:v>
                </c:pt>
                <c:pt idx="212">
                  <c:v>45.959000000000003</c:v>
                </c:pt>
                <c:pt idx="213">
                  <c:v>45.959000000000003</c:v>
                </c:pt>
                <c:pt idx="214">
                  <c:v>45.959000000000003</c:v>
                </c:pt>
                <c:pt idx="215">
                  <c:v>45.959000000000003</c:v>
                </c:pt>
                <c:pt idx="216">
                  <c:v>45.959000000000003</c:v>
                </c:pt>
                <c:pt idx="217">
                  <c:v>45.959000000000003</c:v>
                </c:pt>
                <c:pt idx="218">
                  <c:v>45.959000000000003</c:v>
                </c:pt>
                <c:pt idx="219">
                  <c:v>45.959000000000003</c:v>
                </c:pt>
                <c:pt idx="220">
                  <c:v>45.959000000000003</c:v>
                </c:pt>
                <c:pt idx="221">
                  <c:v>45.390999999999998</c:v>
                </c:pt>
                <c:pt idx="222">
                  <c:v>45.390999999999998</c:v>
                </c:pt>
                <c:pt idx="223">
                  <c:v>44.817</c:v>
                </c:pt>
                <c:pt idx="224">
                  <c:v>44.817</c:v>
                </c:pt>
                <c:pt idx="225">
                  <c:v>44.817</c:v>
                </c:pt>
                <c:pt idx="226">
                  <c:v>44.817</c:v>
                </c:pt>
                <c:pt idx="227">
                  <c:v>44.817</c:v>
                </c:pt>
                <c:pt idx="228">
                  <c:v>44.817</c:v>
                </c:pt>
                <c:pt idx="229">
                  <c:v>44.817</c:v>
                </c:pt>
                <c:pt idx="230">
                  <c:v>44.817</c:v>
                </c:pt>
                <c:pt idx="231">
                  <c:v>44.817</c:v>
                </c:pt>
                <c:pt idx="232">
                  <c:v>44.817</c:v>
                </c:pt>
                <c:pt idx="233">
                  <c:v>44.817</c:v>
                </c:pt>
                <c:pt idx="234">
                  <c:v>44.817</c:v>
                </c:pt>
                <c:pt idx="235">
                  <c:v>44.817</c:v>
                </c:pt>
                <c:pt idx="236">
                  <c:v>44.817</c:v>
                </c:pt>
                <c:pt idx="237">
                  <c:v>44.817</c:v>
                </c:pt>
                <c:pt idx="238">
                  <c:v>44.817</c:v>
                </c:pt>
                <c:pt idx="239">
                  <c:v>44.817</c:v>
                </c:pt>
              </c:numCache>
            </c:numRef>
          </c:yVal>
          <c:smooth val="0"/>
          <c:extLst>
            <c:ext xmlns:c16="http://schemas.microsoft.com/office/drawing/2014/chart" uri="{C3380CC4-5D6E-409C-BE32-E72D297353CC}">
              <c16:uniqueId val="{00000000-E9EA-462C-BD17-4AFBABE21FCB}"/>
            </c:ext>
          </c:extLst>
        </c:ser>
        <c:dLbls>
          <c:showLegendKey val="0"/>
          <c:showVal val="0"/>
          <c:showCatName val="0"/>
          <c:showSerName val="0"/>
          <c:showPercent val="0"/>
          <c:showBubbleSize val="0"/>
        </c:dLbls>
        <c:axId val="654649624"/>
        <c:axId val="651658864"/>
      </c:scatterChart>
      <c:valAx>
        <c:axId val="654649624"/>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1658864"/>
        <c:crosses val="autoZero"/>
        <c:crossBetween val="midCat"/>
        <c:majorUnit val="1"/>
      </c:valAx>
      <c:valAx>
        <c:axId val="6516588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Severe Renal Dysfunction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4649624"/>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57435834901168326"/>
          <c:y val="6.488337143340954E-2"/>
          <c:w val="0.38139386337769726"/>
          <c:h val="0.11281517229701124"/>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83794682922699193"/>
        </c:manualLayout>
      </c:layout>
      <c:scatterChart>
        <c:scatterStyle val="lineMarker"/>
        <c:varyColors val="0"/>
        <c:ser>
          <c:idx val="0"/>
          <c:order val="0"/>
          <c:tx>
            <c:strRef>
              <c:f>Sheet1!$B$1</c:f>
              <c:strCache>
                <c:ptCount val="1"/>
                <c:pt idx="0">
                  <c:v>Freedom from Severe Renal Dysfunction (N=23,486)</c:v>
                </c:pt>
              </c:strCache>
            </c:strRef>
          </c:tx>
          <c:spPr>
            <a:ln w="41275">
              <a:solidFill>
                <a:srgbClr val="00B05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100</c:v>
                </c:pt>
                <c:pt idx="2">
                  <c:v>99.995999999999995</c:v>
                </c:pt>
                <c:pt idx="3">
                  <c:v>99.986999999999995</c:v>
                </c:pt>
                <c:pt idx="4">
                  <c:v>99.97</c:v>
                </c:pt>
                <c:pt idx="5">
                  <c:v>99.846999999999994</c:v>
                </c:pt>
                <c:pt idx="6">
                  <c:v>98.082999999999998</c:v>
                </c:pt>
                <c:pt idx="7">
                  <c:v>95.113</c:v>
                </c:pt>
                <c:pt idx="8">
                  <c:v>94.751000000000005</c:v>
                </c:pt>
                <c:pt idx="9">
                  <c:v>94.665000000000006</c:v>
                </c:pt>
                <c:pt idx="10">
                  <c:v>94.652000000000001</c:v>
                </c:pt>
                <c:pt idx="11">
                  <c:v>94.631</c:v>
                </c:pt>
                <c:pt idx="12">
                  <c:v>94.614000000000004</c:v>
                </c:pt>
                <c:pt idx="13">
                  <c:v>94.590999999999994</c:v>
                </c:pt>
                <c:pt idx="14">
                  <c:v>94.563000000000002</c:v>
                </c:pt>
                <c:pt idx="15">
                  <c:v>94.481999999999999</c:v>
                </c:pt>
                <c:pt idx="16">
                  <c:v>94.228999999999999</c:v>
                </c:pt>
                <c:pt idx="17">
                  <c:v>93.77</c:v>
                </c:pt>
                <c:pt idx="18">
                  <c:v>92.376999999999995</c:v>
                </c:pt>
                <c:pt idx="19">
                  <c:v>90.91</c:v>
                </c:pt>
                <c:pt idx="20">
                  <c:v>90.447999999999993</c:v>
                </c:pt>
                <c:pt idx="21">
                  <c:v>90.311000000000007</c:v>
                </c:pt>
                <c:pt idx="22">
                  <c:v>90.257000000000005</c:v>
                </c:pt>
                <c:pt idx="23">
                  <c:v>90.206000000000003</c:v>
                </c:pt>
                <c:pt idx="24">
                  <c:v>90.164000000000001</c:v>
                </c:pt>
                <c:pt idx="25">
                  <c:v>90.135999999999996</c:v>
                </c:pt>
                <c:pt idx="26">
                  <c:v>90.102000000000004</c:v>
                </c:pt>
                <c:pt idx="27">
                  <c:v>89.99</c:v>
                </c:pt>
                <c:pt idx="28">
                  <c:v>89.671999999999997</c:v>
                </c:pt>
                <c:pt idx="29">
                  <c:v>89.212000000000003</c:v>
                </c:pt>
                <c:pt idx="30">
                  <c:v>87.944999999999993</c:v>
                </c:pt>
                <c:pt idx="31">
                  <c:v>86.637</c:v>
                </c:pt>
                <c:pt idx="32">
                  <c:v>86.347999999999999</c:v>
                </c:pt>
                <c:pt idx="33">
                  <c:v>86.239000000000004</c:v>
                </c:pt>
                <c:pt idx="34">
                  <c:v>86.19</c:v>
                </c:pt>
                <c:pt idx="35">
                  <c:v>86.152000000000001</c:v>
                </c:pt>
                <c:pt idx="36">
                  <c:v>86.138999999999996</c:v>
                </c:pt>
                <c:pt idx="37">
                  <c:v>86.111000000000004</c:v>
                </c:pt>
                <c:pt idx="38">
                  <c:v>86.046000000000006</c:v>
                </c:pt>
                <c:pt idx="39">
                  <c:v>85.923000000000002</c:v>
                </c:pt>
                <c:pt idx="40">
                  <c:v>85.706000000000003</c:v>
                </c:pt>
                <c:pt idx="41">
                  <c:v>85.218999999999994</c:v>
                </c:pt>
                <c:pt idx="42">
                  <c:v>84.134</c:v>
                </c:pt>
                <c:pt idx="43">
                  <c:v>83.111000000000004</c:v>
                </c:pt>
                <c:pt idx="44">
                  <c:v>82.763999999999996</c:v>
                </c:pt>
                <c:pt idx="45">
                  <c:v>82.606999999999999</c:v>
                </c:pt>
                <c:pt idx="46">
                  <c:v>82.561999999999998</c:v>
                </c:pt>
                <c:pt idx="47">
                  <c:v>82.546999999999997</c:v>
                </c:pt>
                <c:pt idx="48">
                  <c:v>82.531000000000006</c:v>
                </c:pt>
                <c:pt idx="49">
                  <c:v>82.488</c:v>
                </c:pt>
                <c:pt idx="50">
                  <c:v>82.435000000000002</c:v>
                </c:pt>
                <c:pt idx="51">
                  <c:v>82.355000000000004</c:v>
                </c:pt>
                <c:pt idx="52">
                  <c:v>82.06</c:v>
                </c:pt>
                <c:pt idx="53">
                  <c:v>81.441999999999993</c:v>
                </c:pt>
                <c:pt idx="54">
                  <c:v>80.337999999999994</c:v>
                </c:pt>
                <c:pt idx="55">
                  <c:v>79.400999999999996</c:v>
                </c:pt>
                <c:pt idx="56">
                  <c:v>79.174000000000007</c:v>
                </c:pt>
                <c:pt idx="57">
                  <c:v>79.081999999999994</c:v>
                </c:pt>
                <c:pt idx="58">
                  <c:v>79.054000000000002</c:v>
                </c:pt>
                <c:pt idx="59">
                  <c:v>79.043999999999997</c:v>
                </c:pt>
                <c:pt idx="60">
                  <c:v>79.034999999999997</c:v>
                </c:pt>
                <c:pt idx="61">
                  <c:v>78.960999999999999</c:v>
                </c:pt>
                <c:pt idx="62">
                  <c:v>78.861999999999995</c:v>
                </c:pt>
                <c:pt idx="63">
                  <c:v>78.727999999999994</c:v>
                </c:pt>
                <c:pt idx="64">
                  <c:v>78.370999999999995</c:v>
                </c:pt>
                <c:pt idx="65">
                  <c:v>77.878</c:v>
                </c:pt>
                <c:pt idx="66">
                  <c:v>76.766999999999996</c:v>
                </c:pt>
                <c:pt idx="67">
                  <c:v>75.887</c:v>
                </c:pt>
                <c:pt idx="68">
                  <c:v>75.625</c:v>
                </c:pt>
                <c:pt idx="69">
                  <c:v>75.543999999999997</c:v>
                </c:pt>
                <c:pt idx="70">
                  <c:v>75.497</c:v>
                </c:pt>
                <c:pt idx="71">
                  <c:v>75.472999999999999</c:v>
                </c:pt>
                <c:pt idx="72">
                  <c:v>75.459999999999994</c:v>
                </c:pt>
                <c:pt idx="73">
                  <c:v>75.459999999999994</c:v>
                </c:pt>
                <c:pt idx="74">
                  <c:v>75.405000000000001</c:v>
                </c:pt>
                <c:pt idx="75">
                  <c:v>75.25</c:v>
                </c:pt>
                <c:pt idx="76">
                  <c:v>74.813000000000002</c:v>
                </c:pt>
                <c:pt idx="77">
                  <c:v>74.346000000000004</c:v>
                </c:pt>
                <c:pt idx="78">
                  <c:v>73.209999999999994</c:v>
                </c:pt>
                <c:pt idx="79">
                  <c:v>72.352999999999994</c:v>
                </c:pt>
                <c:pt idx="80">
                  <c:v>72.207999999999998</c:v>
                </c:pt>
                <c:pt idx="81">
                  <c:v>72.150000000000006</c:v>
                </c:pt>
                <c:pt idx="82">
                  <c:v>72.12</c:v>
                </c:pt>
                <c:pt idx="83">
                  <c:v>72.12</c:v>
                </c:pt>
                <c:pt idx="84">
                  <c:v>72.105000000000004</c:v>
                </c:pt>
                <c:pt idx="85">
                  <c:v>72.087999999999994</c:v>
                </c:pt>
                <c:pt idx="86">
                  <c:v>72.016999999999996</c:v>
                </c:pt>
                <c:pt idx="87">
                  <c:v>71.891000000000005</c:v>
                </c:pt>
                <c:pt idx="88">
                  <c:v>71.584999999999994</c:v>
                </c:pt>
                <c:pt idx="89">
                  <c:v>71.168999999999997</c:v>
                </c:pt>
                <c:pt idx="90">
                  <c:v>70.135000000000005</c:v>
                </c:pt>
                <c:pt idx="91">
                  <c:v>69.224999999999994</c:v>
                </c:pt>
                <c:pt idx="92">
                  <c:v>69.076999999999998</c:v>
                </c:pt>
                <c:pt idx="93">
                  <c:v>69.039000000000001</c:v>
                </c:pt>
                <c:pt idx="94">
                  <c:v>68.981999999999999</c:v>
                </c:pt>
                <c:pt idx="95">
                  <c:v>68.962999999999994</c:v>
                </c:pt>
                <c:pt idx="96">
                  <c:v>68.941999999999993</c:v>
                </c:pt>
                <c:pt idx="97">
                  <c:v>68.92</c:v>
                </c:pt>
                <c:pt idx="98">
                  <c:v>68.873999999999995</c:v>
                </c:pt>
                <c:pt idx="99">
                  <c:v>68.712000000000003</c:v>
                </c:pt>
                <c:pt idx="100">
                  <c:v>68.388000000000005</c:v>
                </c:pt>
                <c:pt idx="101">
                  <c:v>67.992999999999995</c:v>
                </c:pt>
                <c:pt idx="102">
                  <c:v>67.177999999999997</c:v>
                </c:pt>
                <c:pt idx="103">
                  <c:v>66.477000000000004</c:v>
                </c:pt>
                <c:pt idx="104">
                  <c:v>66.406000000000006</c:v>
                </c:pt>
                <c:pt idx="105">
                  <c:v>66.382999999999996</c:v>
                </c:pt>
                <c:pt idx="106">
                  <c:v>66.382999999999996</c:v>
                </c:pt>
                <c:pt idx="107">
                  <c:v>66.382999999999996</c:v>
                </c:pt>
                <c:pt idx="108">
                  <c:v>66.331000000000003</c:v>
                </c:pt>
                <c:pt idx="109">
                  <c:v>66.302999999999997</c:v>
                </c:pt>
                <c:pt idx="110">
                  <c:v>66.274000000000001</c:v>
                </c:pt>
                <c:pt idx="111">
                  <c:v>66.125</c:v>
                </c:pt>
                <c:pt idx="112">
                  <c:v>65.736000000000004</c:v>
                </c:pt>
                <c:pt idx="113">
                  <c:v>65.194999999999993</c:v>
                </c:pt>
                <c:pt idx="114">
                  <c:v>64.412000000000006</c:v>
                </c:pt>
                <c:pt idx="115">
                  <c:v>63.624000000000002</c:v>
                </c:pt>
                <c:pt idx="116">
                  <c:v>63.500999999999998</c:v>
                </c:pt>
                <c:pt idx="117">
                  <c:v>63.47</c:v>
                </c:pt>
                <c:pt idx="118">
                  <c:v>63.47</c:v>
                </c:pt>
                <c:pt idx="119">
                  <c:v>63.438000000000002</c:v>
                </c:pt>
                <c:pt idx="120">
                  <c:v>63.369</c:v>
                </c:pt>
                <c:pt idx="121">
                  <c:v>63.369</c:v>
                </c:pt>
                <c:pt idx="122">
                  <c:v>63.33</c:v>
                </c:pt>
                <c:pt idx="123">
                  <c:v>63.292000000000002</c:v>
                </c:pt>
                <c:pt idx="124">
                  <c:v>63.097000000000001</c:v>
                </c:pt>
                <c:pt idx="125">
                  <c:v>62.744999999999997</c:v>
                </c:pt>
                <c:pt idx="126">
                  <c:v>61.921999999999997</c:v>
                </c:pt>
                <c:pt idx="127">
                  <c:v>61.210999999999999</c:v>
                </c:pt>
                <c:pt idx="128">
                  <c:v>61.05</c:v>
                </c:pt>
                <c:pt idx="129">
                  <c:v>61.05</c:v>
                </c:pt>
                <c:pt idx="130">
                  <c:v>61.05</c:v>
                </c:pt>
                <c:pt idx="131">
                  <c:v>61.05</c:v>
                </c:pt>
                <c:pt idx="132">
                  <c:v>61.006999999999998</c:v>
                </c:pt>
                <c:pt idx="133">
                  <c:v>60.906999999999996</c:v>
                </c:pt>
                <c:pt idx="134">
                  <c:v>60.856000000000002</c:v>
                </c:pt>
                <c:pt idx="135">
                  <c:v>60.7</c:v>
                </c:pt>
                <c:pt idx="136">
                  <c:v>60.332999999999998</c:v>
                </c:pt>
                <c:pt idx="137">
                  <c:v>60.018000000000001</c:v>
                </c:pt>
                <c:pt idx="138">
                  <c:v>59.331000000000003</c:v>
                </c:pt>
                <c:pt idx="139">
                  <c:v>59.064999999999998</c:v>
                </c:pt>
                <c:pt idx="140">
                  <c:v>59.01</c:v>
                </c:pt>
                <c:pt idx="141">
                  <c:v>59.01</c:v>
                </c:pt>
                <c:pt idx="142">
                  <c:v>59.01</c:v>
                </c:pt>
                <c:pt idx="143">
                  <c:v>58.951999999999998</c:v>
                </c:pt>
                <c:pt idx="144">
                  <c:v>58.951999999999998</c:v>
                </c:pt>
                <c:pt idx="145">
                  <c:v>58.951999999999998</c:v>
                </c:pt>
                <c:pt idx="146">
                  <c:v>58.811999999999998</c:v>
                </c:pt>
                <c:pt idx="147">
                  <c:v>58.383000000000003</c:v>
                </c:pt>
                <c:pt idx="148">
                  <c:v>57.807000000000002</c:v>
                </c:pt>
                <c:pt idx="149">
                  <c:v>57.231000000000002</c:v>
                </c:pt>
                <c:pt idx="150">
                  <c:v>56.725000000000001</c:v>
                </c:pt>
                <c:pt idx="151">
                  <c:v>56.07</c:v>
                </c:pt>
                <c:pt idx="152">
                  <c:v>55.994999999999997</c:v>
                </c:pt>
                <c:pt idx="153">
                  <c:v>55.994999999999997</c:v>
                </c:pt>
                <c:pt idx="154">
                  <c:v>55.994999999999997</c:v>
                </c:pt>
                <c:pt idx="155">
                  <c:v>55.915999999999997</c:v>
                </c:pt>
                <c:pt idx="156">
                  <c:v>55.915999999999997</c:v>
                </c:pt>
                <c:pt idx="157">
                  <c:v>55.823999999999998</c:v>
                </c:pt>
                <c:pt idx="158">
                  <c:v>55.725999999999999</c:v>
                </c:pt>
                <c:pt idx="159">
                  <c:v>55.427</c:v>
                </c:pt>
                <c:pt idx="160">
                  <c:v>55.027999999999999</c:v>
                </c:pt>
                <c:pt idx="161">
                  <c:v>54.829000000000001</c:v>
                </c:pt>
                <c:pt idx="162">
                  <c:v>54.627000000000002</c:v>
                </c:pt>
                <c:pt idx="163">
                  <c:v>54.426000000000002</c:v>
                </c:pt>
                <c:pt idx="164">
                  <c:v>54.323999999999998</c:v>
                </c:pt>
                <c:pt idx="165">
                  <c:v>54.323999999999998</c:v>
                </c:pt>
                <c:pt idx="166">
                  <c:v>54.323999999999998</c:v>
                </c:pt>
                <c:pt idx="167">
                  <c:v>54.323999999999998</c:v>
                </c:pt>
                <c:pt idx="168">
                  <c:v>54.323999999999998</c:v>
                </c:pt>
                <c:pt idx="169">
                  <c:v>54.183999999999997</c:v>
                </c:pt>
                <c:pt idx="170">
                  <c:v>54.183999999999997</c:v>
                </c:pt>
                <c:pt idx="171">
                  <c:v>54.183999999999997</c:v>
                </c:pt>
                <c:pt idx="172">
                  <c:v>53.600999999999999</c:v>
                </c:pt>
                <c:pt idx="173">
                  <c:v>53.454999999999998</c:v>
                </c:pt>
                <c:pt idx="174">
                  <c:v>51.994</c:v>
                </c:pt>
                <c:pt idx="175">
                  <c:v>51.555</c:v>
                </c:pt>
                <c:pt idx="176">
                  <c:v>51.259</c:v>
                </c:pt>
                <c:pt idx="177">
                  <c:v>51.259</c:v>
                </c:pt>
                <c:pt idx="178">
                  <c:v>51.259</c:v>
                </c:pt>
                <c:pt idx="179">
                  <c:v>51.259</c:v>
                </c:pt>
                <c:pt idx="180">
                  <c:v>51.259</c:v>
                </c:pt>
                <c:pt idx="181">
                  <c:v>51.259</c:v>
                </c:pt>
                <c:pt idx="182">
                  <c:v>51.055999999999997</c:v>
                </c:pt>
                <c:pt idx="183">
                  <c:v>51.055999999999997</c:v>
                </c:pt>
                <c:pt idx="184">
                  <c:v>51.055999999999997</c:v>
                </c:pt>
                <c:pt idx="185">
                  <c:v>50.642000000000003</c:v>
                </c:pt>
                <c:pt idx="186">
                  <c:v>50.433</c:v>
                </c:pt>
                <c:pt idx="187">
                  <c:v>50.014000000000003</c:v>
                </c:pt>
                <c:pt idx="188">
                  <c:v>49.804000000000002</c:v>
                </c:pt>
                <c:pt idx="189">
                  <c:v>49.804000000000002</c:v>
                </c:pt>
                <c:pt idx="190">
                  <c:v>49.804000000000002</c:v>
                </c:pt>
                <c:pt idx="191">
                  <c:v>49.804000000000002</c:v>
                </c:pt>
                <c:pt idx="192">
                  <c:v>49.804000000000002</c:v>
                </c:pt>
                <c:pt idx="193">
                  <c:v>49.804000000000002</c:v>
                </c:pt>
                <c:pt idx="194">
                  <c:v>49.804000000000002</c:v>
                </c:pt>
                <c:pt idx="195">
                  <c:v>49.804000000000002</c:v>
                </c:pt>
                <c:pt idx="196">
                  <c:v>49.521000000000001</c:v>
                </c:pt>
                <c:pt idx="197">
                  <c:v>49.238</c:v>
                </c:pt>
                <c:pt idx="198">
                  <c:v>48.667999999999999</c:v>
                </c:pt>
                <c:pt idx="199">
                  <c:v>48.667999999999999</c:v>
                </c:pt>
                <c:pt idx="200">
                  <c:v>48.667999999999999</c:v>
                </c:pt>
                <c:pt idx="201">
                  <c:v>48.667999999999999</c:v>
                </c:pt>
                <c:pt idx="202">
                  <c:v>48.667999999999999</c:v>
                </c:pt>
                <c:pt idx="203">
                  <c:v>48.667999999999999</c:v>
                </c:pt>
                <c:pt idx="204">
                  <c:v>48.667999999999999</c:v>
                </c:pt>
                <c:pt idx="205">
                  <c:v>48.317999999999998</c:v>
                </c:pt>
                <c:pt idx="206">
                  <c:v>48.317999999999998</c:v>
                </c:pt>
                <c:pt idx="207">
                  <c:v>48.317999999999998</c:v>
                </c:pt>
                <c:pt idx="208">
                  <c:v>48.317999999999998</c:v>
                </c:pt>
                <c:pt idx="209">
                  <c:v>48.317999999999998</c:v>
                </c:pt>
                <c:pt idx="210">
                  <c:v>47.927999999999997</c:v>
                </c:pt>
                <c:pt idx="211">
                  <c:v>47.149000000000001</c:v>
                </c:pt>
                <c:pt idx="212">
                  <c:v>46.76</c:v>
                </c:pt>
                <c:pt idx="213">
                  <c:v>46.76</c:v>
                </c:pt>
                <c:pt idx="214">
                  <c:v>46.76</c:v>
                </c:pt>
                <c:pt idx="215">
                  <c:v>46.76</c:v>
                </c:pt>
                <c:pt idx="216">
                  <c:v>46.76</c:v>
                </c:pt>
                <c:pt idx="217">
                  <c:v>46.76</c:v>
                </c:pt>
                <c:pt idx="218">
                  <c:v>46.76</c:v>
                </c:pt>
                <c:pt idx="219">
                  <c:v>46.76</c:v>
                </c:pt>
                <c:pt idx="220">
                  <c:v>46.76</c:v>
                </c:pt>
                <c:pt idx="221">
                  <c:v>46.182000000000002</c:v>
                </c:pt>
                <c:pt idx="222">
                  <c:v>46.182000000000002</c:v>
                </c:pt>
                <c:pt idx="223">
                  <c:v>45.597999999999999</c:v>
                </c:pt>
                <c:pt idx="224">
                  <c:v>45.597999999999999</c:v>
                </c:pt>
                <c:pt idx="225">
                  <c:v>45.597999999999999</c:v>
                </c:pt>
                <c:pt idx="226">
                  <c:v>45.597999999999999</c:v>
                </c:pt>
                <c:pt idx="227">
                  <c:v>45.597999999999999</c:v>
                </c:pt>
                <c:pt idx="228">
                  <c:v>45.597999999999999</c:v>
                </c:pt>
                <c:pt idx="229">
                  <c:v>45.597999999999999</c:v>
                </c:pt>
                <c:pt idx="230">
                  <c:v>45.597999999999999</c:v>
                </c:pt>
                <c:pt idx="231">
                  <c:v>45.597999999999999</c:v>
                </c:pt>
                <c:pt idx="232">
                  <c:v>45.597999999999999</c:v>
                </c:pt>
                <c:pt idx="233">
                  <c:v>45.597999999999999</c:v>
                </c:pt>
                <c:pt idx="234">
                  <c:v>45.597999999999999</c:v>
                </c:pt>
                <c:pt idx="235">
                  <c:v>45.597999999999999</c:v>
                </c:pt>
                <c:pt idx="236">
                  <c:v>45.597999999999999</c:v>
                </c:pt>
                <c:pt idx="237">
                  <c:v>45.597999999999999</c:v>
                </c:pt>
                <c:pt idx="238">
                  <c:v>45.597999999999999</c:v>
                </c:pt>
                <c:pt idx="239">
                  <c:v>45.597999999999999</c:v>
                </c:pt>
              </c:numCache>
            </c:numRef>
          </c:yVal>
          <c:smooth val="0"/>
          <c:extLst>
            <c:ext xmlns:c16="http://schemas.microsoft.com/office/drawing/2014/chart" uri="{C3380CC4-5D6E-409C-BE32-E72D297353CC}">
              <c16:uniqueId val="{00000000-11A0-4E9D-BDA6-9439A344EF63}"/>
            </c:ext>
          </c:extLst>
        </c:ser>
        <c:dLbls>
          <c:showLegendKey val="0"/>
          <c:showVal val="0"/>
          <c:showCatName val="0"/>
          <c:showSerName val="0"/>
          <c:showPercent val="0"/>
          <c:showBubbleSize val="0"/>
        </c:dLbls>
        <c:axId val="651658080"/>
        <c:axId val="654381760"/>
      </c:scatterChart>
      <c:valAx>
        <c:axId val="651658080"/>
        <c:scaling>
          <c:orientation val="minMax"/>
          <c:max val="1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54381760"/>
        <c:crosses val="autoZero"/>
        <c:crossBetween val="midCat"/>
        <c:majorUnit val="1"/>
      </c:valAx>
      <c:valAx>
        <c:axId val="6543817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Severe Renal Dysfunction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5165808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ayout>
        <c:manualLayout>
          <c:xMode val="edge"/>
          <c:yMode val="edge"/>
          <c:x val="0.57435834901168326"/>
          <c:y val="6.2195199390398782E-2"/>
          <c:w val="0.37844401087032264"/>
          <c:h val="0.11281517229701124"/>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6411064001615189E-2"/>
          <c:w val="0.85968051006900581"/>
          <c:h val="0.78356309307490413"/>
        </c:manualLayout>
      </c:layout>
      <c:scatterChart>
        <c:scatterStyle val="lineMarker"/>
        <c:varyColors val="0"/>
        <c:ser>
          <c:idx val="0"/>
          <c:order val="0"/>
          <c:tx>
            <c:strRef>
              <c:f>Sheet1!$B$1</c:f>
              <c:strCache>
                <c:ptCount val="1"/>
                <c:pt idx="0">
                  <c:v>All Malignancy (N=26,127)</c:v>
                </c:pt>
              </c:strCache>
            </c:strRef>
          </c:tx>
          <c:spPr>
            <a:ln w="41275">
              <a:solidFill>
                <a:srgbClr val="FF000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Sheet1!$B$2:$B$185</c:f>
              <c:numCache>
                <c:formatCode>General</c:formatCode>
                <c:ptCount val="184"/>
                <c:pt idx="0">
                  <c:v>100</c:v>
                </c:pt>
                <c:pt idx="1">
                  <c:v>99.923000000000002</c:v>
                </c:pt>
                <c:pt idx="2">
                  <c:v>99.766000000000005</c:v>
                </c:pt>
                <c:pt idx="3">
                  <c:v>99.521000000000001</c:v>
                </c:pt>
                <c:pt idx="4">
                  <c:v>99.198999999999998</c:v>
                </c:pt>
                <c:pt idx="5">
                  <c:v>98.846000000000004</c:v>
                </c:pt>
                <c:pt idx="6">
                  <c:v>97.778000000000006</c:v>
                </c:pt>
                <c:pt idx="7">
                  <c:v>96.477000000000004</c:v>
                </c:pt>
                <c:pt idx="8">
                  <c:v>96.067999999999998</c:v>
                </c:pt>
                <c:pt idx="9">
                  <c:v>95.686000000000007</c:v>
                </c:pt>
                <c:pt idx="10">
                  <c:v>95.316999999999993</c:v>
                </c:pt>
                <c:pt idx="11">
                  <c:v>94.924000000000007</c:v>
                </c:pt>
                <c:pt idx="12">
                  <c:v>94.471999999999994</c:v>
                </c:pt>
                <c:pt idx="13">
                  <c:v>94.010999999999996</c:v>
                </c:pt>
                <c:pt idx="14">
                  <c:v>93.68</c:v>
                </c:pt>
                <c:pt idx="15">
                  <c:v>93.313000000000002</c:v>
                </c:pt>
                <c:pt idx="16">
                  <c:v>92.992000000000004</c:v>
                </c:pt>
                <c:pt idx="17">
                  <c:v>92.64</c:v>
                </c:pt>
                <c:pt idx="18">
                  <c:v>92.242999999999995</c:v>
                </c:pt>
                <c:pt idx="19">
                  <c:v>91.775000000000006</c:v>
                </c:pt>
                <c:pt idx="20">
                  <c:v>91.418000000000006</c:v>
                </c:pt>
                <c:pt idx="21">
                  <c:v>91.090999999999994</c:v>
                </c:pt>
                <c:pt idx="22">
                  <c:v>90.766000000000005</c:v>
                </c:pt>
                <c:pt idx="23">
                  <c:v>90.334000000000003</c:v>
                </c:pt>
                <c:pt idx="24">
                  <c:v>89.89</c:v>
                </c:pt>
                <c:pt idx="25">
                  <c:v>89.519000000000005</c:v>
                </c:pt>
                <c:pt idx="26">
                  <c:v>89.174999999999997</c:v>
                </c:pt>
                <c:pt idx="27">
                  <c:v>88.861000000000004</c:v>
                </c:pt>
                <c:pt idx="28">
                  <c:v>88.555000000000007</c:v>
                </c:pt>
                <c:pt idx="29">
                  <c:v>88.177000000000007</c:v>
                </c:pt>
                <c:pt idx="30">
                  <c:v>87.801000000000002</c:v>
                </c:pt>
                <c:pt idx="31">
                  <c:v>87.391999999999996</c:v>
                </c:pt>
                <c:pt idx="32">
                  <c:v>87.069000000000003</c:v>
                </c:pt>
                <c:pt idx="33">
                  <c:v>86.754000000000005</c:v>
                </c:pt>
                <c:pt idx="34">
                  <c:v>86.355999999999995</c:v>
                </c:pt>
                <c:pt idx="35">
                  <c:v>85.825000000000003</c:v>
                </c:pt>
                <c:pt idx="36">
                  <c:v>85.323999999999998</c:v>
                </c:pt>
                <c:pt idx="37">
                  <c:v>84.911000000000001</c:v>
                </c:pt>
                <c:pt idx="38">
                  <c:v>84.506</c:v>
                </c:pt>
                <c:pt idx="39">
                  <c:v>84.131</c:v>
                </c:pt>
                <c:pt idx="40">
                  <c:v>83.781000000000006</c:v>
                </c:pt>
                <c:pt idx="41">
                  <c:v>83.48</c:v>
                </c:pt>
                <c:pt idx="42">
                  <c:v>83.045000000000002</c:v>
                </c:pt>
                <c:pt idx="43">
                  <c:v>82.620999999999995</c:v>
                </c:pt>
                <c:pt idx="44">
                  <c:v>82.236999999999995</c:v>
                </c:pt>
                <c:pt idx="45">
                  <c:v>81.759</c:v>
                </c:pt>
                <c:pt idx="46">
                  <c:v>81.251999999999995</c:v>
                </c:pt>
                <c:pt idx="47">
                  <c:v>80.781000000000006</c:v>
                </c:pt>
                <c:pt idx="48">
                  <c:v>80.241</c:v>
                </c:pt>
                <c:pt idx="49">
                  <c:v>79.838999999999999</c:v>
                </c:pt>
                <c:pt idx="50">
                  <c:v>79.572000000000003</c:v>
                </c:pt>
                <c:pt idx="51">
                  <c:v>79.284000000000006</c:v>
                </c:pt>
                <c:pt idx="52">
                  <c:v>78.94</c:v>
                </c:pt>
                <c:pt idx="53">
                  <c:v>78.558000000000007</c:v>
                </c:pt>
                <c:pt idx="54">
                  <c:v>78.244</c:v>
                </c:pt>
                <c:pt idx="55">
                  <c:v>77.891999999999996</c:v>
                </c:pt>
                <c:pt idx="56">
                  <c:v>77.546999999999997</c:v>
                </c:pt>
                <c:pt idx="57">
                  <c:v>77.188000000000002</c:v>
                </c:pt>
                <c:pt idx="58">
                  <c:v>76.748000000000005</c:v>
                </c:pt>
                <c:pt idx="59">
                  <c:v>76.301000000000002</c:v>
                </c:pt>
                <c:pt idx="60">
                  <c:v>75.778999999999996</c:v>
                </c:pt>
                <c:pt idx="61">
                  <c:v>75.331999999999994</c:v>
                </c:pt>
                <c:pt idx="62">
                  <c:v>74.945999999999998</c:v>
                </c:pt>
                <c:pt idx="63">
                  <c:v>74.576999999999998</c:v>
                </c:pt>
                <c:pt idx="64">
                  <c:v>74.292000000000002</c:v>
                </c:pt>
                <c:pt idx="65">
                  <c:v>74.004999999999995</c:v>
                </c:pt>
                <c:pt idx="66">
                  <c:v>73.703000000000003</c:v>
                </c:pt>
                <c:pt idx="67">
                  <c:v>73.343000000000004</c:v>
                </c:pt>
                <c:pt idx="68">
                  <c:v>73.036000000000001</c:v>
                </c:pt>
                <c:pt idx="69">
                  <c:v>72.632999999999996</c:v>
                </c:pt>
                <c:pt idx="70">
                  <c:v>72.33</c:v>
                </c:pt>
                <c:pt idx="71">
                  <c:v>72.010000000000005</c:v>
                </c:pt>
                <c:pt idx="72">
                  <c:v>71.546000000000006</c:v>
                </c:pt>
                <c:pt idx="73">
                  <c:v>71.064999999999998</c:v>
                </c:pt>
                <c:pt idx="74">
                  <c:v>70.757000000000005</c:v>
                </c:pt>
                <c:pt idx="75">
                  <c:v>70.486000000000004</c:v>
                </c:pt>
                <c:pt idx="76">
                  <c:v>70.239999999999995</c:v>
                </c:pt>
                <c:pt idx="77">
                  <c:v>69.909000000000006</c:v>
                </c:pt>
                <c:pt idx="78">
                  <c:v>69.561000000000007</c:v>
                </c:pt>
                <c:pt idx="79">
                  <c:v>69.295000000000002</c:v>
                </c:pt>
                <c:pt idx="80">
                  <c:v>68.966999999999999</c:v>
                </c:pt>
                <c:pt idx="81">
                  <c:v>68.650999999999996</c:v>
                </c:pt>
                <c:pt idx="82">
                  <c:v>68.242000000000004</c:v>
                </c:pt>
                <c:pt idx="83">
                  <c:v>67.778999999999996</c:v>
                </c:pt>
                <c:pt idx="84">
                  <c:v>67.441999999999993</c:v>
                </c:pt>
                <c:pt idx="85">
                  <c:v>67.064999999999998</c:v>
                </c:pt>
                <c:pt idx="86">
                  <c:v>66.846000000000004</c:v>
                </c:pt>
                <c:pt idx="87">
                  <c:v>66.590999999999994</c:v>
                </c:pt>
                <c:pt idx="88">
                  <c:v>66.299000000000007</c:v>
                </c:pt>
                <c:pt idx="89">
                  <c:v>65.968999999999994</c:v>
                </c:pt>
                <c:pt idx="90">
                  <c:v>65.706000000000003</c:v>
                </c:pt>
                <c:pt idx="91">
                  <c:v>65.28</c:v>
                </c:pt>
                <c:pt idx="92">
                  <c:v>64.921000000000006</c:v>
                </c:pt>
                <c:pt idx="93">
                  <c:v>64.557000000000002</c:v>
                </c:pt>
                <c:pt idx="94">
                  <c:v>64.224000000000004</c:v>
                </c:pt>
                <c:pt idx="95">
                  <c:v>63.884999999999998</c:v>
                </c:pt>
                <c:pt idx="96">
                  <c:v>63.418999999999997</c:v>
                </c:pt>
                <c:pt idx="97">
                  <c:v>63.006999999999998</c:v>
                </c:pt>
                <c:pt idx="98">
                  <c:v>62.646000000000001</c:v>
                </c:pt>
                <c:pt idx="99">
                  <c:v>62.41</c:v>
                </c:pt>
                <c:pt idx="100">
                  <c:v>62.151000000000003</c:v>
                </c:pt>
                <c:pt idx="101">
                  <c:v>61.999000000000002</c:v>
                </c:pt>
                <c:pt idx="102">
                  <c:v>61.823</c:v>
                </c:pt>
                <c:pt idx="103">
                  <c:v>61.423999999999999</c:v>
                </c:pt>
                <c:pt idx="104">
                  <c:v>61.042000000000002</c:v>
                </c:pt>
                <c:pt idx="105">
                  <c:v>60.768999999999998</c:v>
                </c:pt>
                <c:pt idx="106">
                  <c:v>60.468000000000004</c:v>
                </c:pt>
                <c:pt idx="107">
                  <c:v>60.043999999999997</c:v>
                </c:pt>
                <c:pt idx="108">
                  <c:v>59.679000000000002</c:v>
                </c:pt>
                <c:pt idx="109">
                  <c:v>59.116</c:v>
                </c:pt>
                <c:pt idx="110">
                  <c:v>58.771000000000001</c:v>
                </c:pt>
                <c:pt idx="111">
                  <c:v>58.582999999999998</c:v>
                </c:pt>
                <c:pt idx="112">
                  <c:v>58.42</c:v>
                </c:pt>
                <c:pt idx="113">
                  <c:v>58.256</c:v>
                </c:pt>
                <c:pt idx="114">
                  <c:v>57.786000000000001</c:v>
                </c:pt>
                <c:pt idx="115">
                  <c:v>57.618000000000002</c:v>
                </c:pt>
                <c:pt idx="116">
                  <c:v>57.45</c:v>
                </c:pt>
                <c:pt idx="117">
                  <c:v>57.134999999999998</c:v>
                </c:pt>
                <c:pt idx="118">
                  <c:v>56.786999999999999</c:v>
                </c:pt>
                <c:pt idx="119">
                  <c:v>56.49</c:v>
                </c:pt>
                <c:pt idx="120">
                  <c:v>56.241999999999997</c:v>
                </c:pt>
                <c:pt idx="121">
                  <c:v>55.889000000000003</c:v>
                </c:pt>
                <c:pt idx="122">
                  <c:v>55.621000000000002</c:v>
                </c:pt>
                <c:pt idx="123">
                  <c:v>55.415999999999997</c:v>
                </c:pt>
                <c:pt idx="124">
                  <c:v>55.314</c:v>
                </c:pt>
                <c:pt idx="125">
                  <c:v>55.036000000000001</c:v>
                </c:pt>
                <c:pt idx="126">
                  <c:v>54.862000000000002</c:v>
                </c:pt>
                <c:pt idx="127">
                  <c:v>54.616</c:v>
                </c:pt>
                <c:pt idx="128">
                  <c:v>54.295000000000002</c:v>
                </c:pt>
                <c:pt idx="129">
                  <c:v>54.151000000000003</c:v>
                </c:pt>
                <c:pt idx="130">
                  <c:v>53.895000000000003</c:v>
                </c:pt>
                <c:pt idx="131">
                  <c:v>53.445</c:v>
                </c:pt>
                <c:pt idx="132">
                  <c:v>53.055</c:v>
                </c:pt>
                <c:pt idx="133">
                  <c:v>52.847999999999999</c:v>
                </c:pt>
                <c:pt idx="134">
                  <c:v>52.591000000000001</c:v>
                </c:pt>
                <c:pt idx="135">
                  <c:v>52.286999999999999</c:v>
                </c:pt>
                <c:pt idx="136">
                  <c:v>52.198999999999998</c:v>
                </c:pt>
                <c:pt idx="137">
                  <c:v>52.021999999999998</c:v>
                </c:pt>
                <c:pt idx="138">
                  <c:v>51.755000000000003</c:v>
                </c:pt>
                <c:pt idx="139">
                  <c:v>51.35</c:v>
                </c:pt>
                <c:pt idx="140">
                  <c:v>51.304000000000002</c:v>
                </c:pt>
                <c:pt idx="141">
                  <c:v>51.164000000000001</c:v>
                </c:pt>
                <c:pt idx="142">
                  <c:v>50.927</c:v>
                </c:pt>
                <c:pt idx="143">
                  <c:v>50.487000000000002</c:v>
                </c:pt>
                <c:pt idx="144">
                  <c:v>50.128999999999998</c:v>
                </c:pt>
                <c:pt idx="145">
                  <c:v>49.801000000000002</c:v>
                </c:pt>
                <c:pt idx="146">
                  <c:v>49.633000000000003</c:v>
                </c:pt>
                <c:pt idx="147">
                  <c:v>49.35</c:v>
                </c:pt>
                <c:pt idx="148">
                  <c:v>49.119</c:v>
                </c:pt>
                <c:pt idx="149">
                  <c:v>48.884999999999998</c:v>
                </c:pt>
                <c:pt idx="150">
                  <c:v>48.767000000000003</c:v>
                </c:pt>
                <c:pt idx="151">
                  <c:v>48.707999999999998</c:v>
                </c:pt>
                <c:pt idx="152">
                  <c:v>48.466000000000001</c:v>
                </c:pt>
                <c:pt idx="153">
                  <c:v>48.219000000000001</c:v>
                </c:pt>
                <c:pt idx="154">
                  <c:v>47.777999999999999</c:v>
                </c:pt>
                <c:pt idx="155">
                  <c:v>47.521999999999998</c:v>
                </c:pt>
                <c:pt idx="156">
                  <c:v>47.387</c:v>
                </c:pt>
                <c:pt idx="157">
                  <c:v>47.24</c:v>
                </c:pt>
                <c:pt idx="158">
                  <c:v>47.088000000000001</c:v>
                </c:pt>
                <c:pt idx="159">
                  <c:v>46.933999999999997</c:v>
                </c:pt>
                <c:pt idx="160">
                  <c:v>46.779000000000003</c:v>
                </c:pt>
                <c:pt idx="161">
                  <c:v>46.469000000000001</c:v>
                </c:pt>
                <c:pt idx="162">
                  <c:v>46.311999999999998</c:v>
                </c:pt>
                <c:pt idx="163">
                  <c:v>46.311999999999998</c:v>
                </c:pt>
                <c:pt idx="164">
                  <c:v>46.072000000000003</c:v>
                </c:pt>
                <c:pt idx="165">
                  <c:v>45.664999999999999</c:v>
                </c:pt>
                <c:pt idx="166">
                  <c:v>45.497</c:v>
                </c:pt>
                <c:pt idx="167">
                  <c:v>44.984999999999999</c:v>
                </c:pt>
                <c:pt idx="168">
                  <c:v>44.720999999999997</c:v>
                </c:pt>
                <c:pt idx="169">
                  <c:v>44.53</c:v>
                </c:pt>
                <c:pt idx="170">
                  <c:v>44.235999999999997</c:v>
                </c:pt>
                <c:pt idx="171">
                  <c:v>43.936</c:v>
                </c:pt>
                <c:pt idx="172">
                  <c:v>43.631999999999998</c:v>
                </c:pt>
                <c:pt idx="173">
                  <c:v>43.529000000000003</c:v>
                </c:pt>
                <c:pt idx="174">
                  <c:v>43.426000000000002</c:v>
                </c:pt>
                <c:pt idx="175">
                  <c:v>43.213000000000001</c:v>
                </c:pt>
                <c:pt idx="176">
                  <c:v>43.103000000000002</c:v>
                </c:pt>
                <c:pt idx="177">
                  <c:v>43.103000000000002</c:v>
                </c:pt>
                <c:pt idx="178">
                  <c:v>42.981999999999999</c:v>
                </c:pt>
                <c:pt idx="179">
                  <c:v>42.84</c:v>
                </c:pt>
                <c:pt idx="180">
                  <c:v>42.600999999999999</c:v>
                </c:pt>
                <c:pt idx="181">
                  <c:v>42.600999999999999</c:v>
                </c:pt>
                <c:pt idx="182">
                  <c:v>40.749000000000002</c:v>
                </c:pt>
                <c:pt idx="183">
                  <c:v>40.749000000000002</c:v>
                </c:pt>
              </c:numCache>
            </c:numRef>
          </c:yVal>
          <c:smooth val="0"/>
          <c:extLst>
            <c:ext xmlns:c16="http://schemas.microsoft.com/office/drawing/2014/chart" uri="{C3380CC4-5D6E-409C-BE32-E72D297353CC}">
              <c16:uniqueId val="{00000000-1DE4-46CC-86ED-607E32E6DA4F}"/>
            </c:ext>
          </c:extLst>
        </c:ser>
        <c:ser>
          <c:idx val="1"/>
          <c:order val="1"/>
          <c:tx>
            <c:strRef>
              <c:f>Sheet1!$C$1</c:f>
              <c:strCache>
                <c:ptCount val="1"/>
                <c:pt idx="0">
                  <c:v>Lymphoma (N=25,672)</c:v>
                </c:pt>
              </c:strCache>
            </c:strRef>
          </c:tx>
          <c:spPr>
            <a:ln w="41275">
              <a:solidFill>
                <a:srgbClr val="FF00FF"/>
              </a:solidFill>
              <a:prstDash val="solid"/>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Sheet1!$C$2:$C$185</c:f>
              <c:numCache>
                <c:formatCode>General</c:formatCode>
                <c:ptCount val="184"/>
                <c:pt idx="0">
                  <c:v>100</c:v>
                </c:pt>
                <c:pt idx="1">
                  <c:v>99.995999999999995</c:v>
                </c:pt>
                <c:pt idx="2">
                  <c:v>99.933999999999997</c:v>
                </c:pt>
                <c:pt idx="3">
                  <c:v>99.820999999999998</c:v>
                </c:pt>
                <c:pt idx="4">
                  <c:v>99.629000000000005</c:v>
                </c:pt>
                <c:pt idx="5">
                  <c:v>99.483000000000004</c:v>
                </c:pt>
                <c:pt idx="6">
                  <c:v>99.296000000000006</c:v>
                </c:pt>
                <c:pt idx="7">
                  <c:v>99.051000000000002</c:v>
                </c:pt>
                <c:pt idx="8">
                  <c:v>98.97</c:v>
                </c:pt>
                <c:pt idx="9">
                  <c:v>98.867999999999995</c:v>
                </c:pt>
                <c:pt idx="10">
                  <c:v>98.79</c:v>
                </c:pt>
                <c:pt idx="11">
                  <c:v>98.718999999999994</c:v>
                </c:pt>
                <c:pt idx="12">
                  <c:v>98.667000000000002</c:v>
                </c:pt>
                <c:pt idx="13">
                  <c:v>98.590999999999994</c:v>
                </c:pt>
                <c:pt idx="14">
                  <c:v>98.576999999999998</c:v>
                </c:pt>
                <c:pt idx="15">
                  <c:v>98.525000000000006</c:v>
                </c:pt>
                <c:pt idx="16">
                  <c:v>98.486999999999995</c:v>
                </c:pt>
                <c:pt idx="17">
                  <c:v>98.457999999999998</c:v>
                </c:pt>
                <c:pt idx="18">
                  <c:v>98.429000000000002</c:v>
                </c:pt>
                <c:pt idx="19">
                  <c:v>98.350999999999999</c:v>
                </c:pt>
                <c:pt idx="20">
                  <c:v>98.320999999999998</c:v>
                </c:pt>
                <c:pt idx="21">
                  <c:v>98.296000000000006</c:v>
                </c:pt>
                <c:pt idx="22">
                  <c:v>98.286000000000001</c:v>
                </c:pt>
                <c:pt idx="23">
                  <c:v>98.254999999999995</c:v>
                </c:pt>
                <c:pt idx="24">
                  <c:v>98.254999999999995</c:v>
                </c:pt>
                <c:pt idx="25">
                  <c:v>98.242999999999995</c:v>
                </c:pt>
                <c:pt idx="26">
                  <c:v>98.213999999999999</c:v>
                </c:pt>
                <c:pt idx="27">
                  <c:v>98.179000000000002</c:v>
                </c:pt>
                <c:pt idx="28">
                  <c:v>98.155000000000001</c:v>
                </c:pt>
                <c:pt idx="29">
                  <c:v>98.106999999999999</c:v>
                </c:pt>
                <c:pt idx="30">
                  <c:v>98.07</c:v>
                </c:pt>
                <c:pt idx="31">
                  <c:v>98.022000000000006</c:v>
                </c:pt>
                <c:pt idx="32">
                  <c:v>97.997</c:v>
                </c:pt>
                <c:pt idx="33">
                  <c:v>97.977999999999994</c:v>
                </c:pt>
                <c:pt idx="34">
                  <c:v>97.953000000000003</c:v>
                </c:pt>
                <c:pt idx="35">
                  <c:v>97.914000000000001</c:v>
                </c:pt>
                <c:pt idx="36">
                  <c:v>97.894000000000005</c:v>
                </c:pt>
                <c:pt idx="37">
                  <c:v>97.850999999999999</c:v>
                </c:pt>
                <c:pt idx="38">
                  <c:v>97.822000000000003</c:v>
                </c:pt>
                <c:pt idx="39">
                  <c:v>97.793000000000006</c:v>
                </c:pt>
                <c:pt idx="40">
                  <c:v>97.778000000000006</c:v>
                </c:pt>
                <c:pt idx="41">
                  <c:v>97.748000000000005</c:v>
                </c:pt>
                <c:pt idx="42">
                  <c:v>97.701999999999998</c:v>
                </c:pt>
                <c:pt idx="43">
                  <c:v>97.679000000000002</c:v>
                </c:pt>
                <c:pt idx="44">
                  <c:v>97.647999999999996</c:v>
                </c:pt>
                <c:pt idx="45">
                  <c:v>97.625</c:v>
                </c:pt>
                <c:pt idx="46">
                  <c:v>97.593000000000004</c:v>
                </c:pt>
                <c:pt idx="47">
                  <c:v>97.56</c:v>
                </c:pt>
                <c:pt idx="48">
                  <c:v>97.534999999999997</c:v>
                </c:pt>
                <c:pt idx="49">
                  <c:v>97.5</c:v>
                </c:pt>
                <c:pt idx="50">
                  <c:v>97.481999999999999</c:v>
                </c:pt>
                <c:pt idx="51">
                  <c:v>97.444999999999993</c:v>
                </c:pt>
                <c:pt idx="52">
                  <c:v>97.417000000000002</c:v>
                </c:pt>
                <c:pt idx="53">
                  <c:v>97.406999999999996</c:v>
                </c:pt>
                <c:pt idx="54">
                  <c:v>97.397999999999996</c:v>
                </c:pt>
                <c:pt idx="55">
                  <c:v>97.35</c:v>
                </c:pt>
                <c:pt idx="56">
                  <c:v>97.33</c:v>
                </c:pt>
                <c:pt idx="57">
                  <c:v>97.290999999999997</c:v>
                </c:pt>
                <c:pt idx="58">
                  <c:v>97.260999999999996</c:v>
                </c:pt>
                <c:pt idx="59">
                  <c:v>97.260999999999996</c:v>
                </c:pt>
                <c:pt idx="60">
                  <c:v>97.23</c:v>
                </c:pt>
                <c:pt idx="61">
                  <c:v>97.218999999999994</c:v>
                </c:pt>
                <c:pt idx="62">
                  <c:v>97.171999999999997</c:v>
                </c:pt>
                <c:pt idx="63">
                  <c:v>97.137</c:v>
                </c:pt>
                <c:pt idx="64">
                  <c:v>97.114000000000004</c:v>
                </c:pt>
                <c:pt idx="65">
                  <c:v>97.102000000000004</c:v>
                </c:pt>
                <c:pt idx="66">
                  <c:v>97.078000000000003</c:v>
                </c:pt>
                <c:pt idx="67">
                  <c:v>97.052999999999997</c:v>
                </c:pt>
                <c:pt idx="68">
                  <c:v>97.016000000000005</c:v>
                </c:pt>
                <c:pt idx="69">
                  <c:v>96.991</c:v>
                </c:pt>
                <c:pt idx="70">
                  <c:v>96.978999999999999</c:v>
                </c:pt>
                <c:pt idx="71">
                  <c:v>96.978999999999999</c:v>
                </c:pt>
                <c:pt idx="72">
                  <c:v>96.924999999999997</c:v>
                </c:pt>
                <c:pt idx="73">
                  <c:v>96.882999999999996</c:v>
                </c:pt>
                <c:pt idx="74">
                  <c:v>96.882999999999996</c:v>
                </c:pt>
                <c:pt idx="75">
                  <c:v>96.837999999999994</c:v>
                </c:pt>
                <c:pt idx="76">
                  <c:v>96.808000000000007</c:v>
                </c:pt>
                <c:pt idx="77">
                  <c:v>96.747</c:v>
                </c:pt>
                <c:pt idx="78">
                  <c:v>96.715999999999994</c:v>
                </c:pt>
                <c:pt idx="79">
                  <c:v>96.67</c:v>
                </c:pt>
                <c:pt idx="80">
                  <c:v>96.606999999999999</c:v>
                </c:pt>
                <c:pt idx="81">
                  <c:v>96.575000000000003</c:v>
                </c:pt>
                <c:pt idx="82">
                  <c:v>96.558999999999997</c:v>
                </c:pt>
                <c:pt idx="83">
                  <c:v>96.558999999999997</c:v>
                </c:pt>
                <c:pt idx="84">
                  <c:v>96.491</c:v>
                </c:pt>
                <c:pt idx="85">
                  <c:v>96.471999999999994</c:v>
                </c:pt>
                <c:pt idx="86">
                  <c:v>96.415000000000006</c:v>
                </c:pt>
                <c:pt idx="87">
                  <c:v>96.396000000000001</c:v>
                </c:pt>
                <c:pt idx="88">
                  <c:v>96.396000000000001</c:v>
                </c:pt>
                <c:pt idx="89">
                  <c:v>96.356999999999999</c:v>
                </c:pt>
                <c:pt idx="90">
                  <c:v>96.316999999999993</c:v>
                </c:pt>
                <c:pt idx="91">
                  <c:v>96.296999999999997</c:v>
                </c:pt>
                <c:pt idx="92">
                  <c:v>96.256</c:v>
                </c:pt>
                <c:pt idx="93">
                  <c:v>96.256</c:v>
                </c:pt>
                <c:pt idx="94">
                  <c:v>96.256</c:v>
                </c:pt>
                <c:pt idx="95">
                  <c:v>96.212999999999994</c:v>
                </c:pt>
                <c:pt idx="96">
                  <c:v>96.191000000000003</c:v>
                </c:pt>
                <c:pt idx="97">
                  <c:v>96.094999999999999</c:v>
                </c:pt>
                <c:pt idx="98">
                  <c:v>96.046000000000006</c:v>
                </c:pt>
                <c:pt idx="99">
                  <c:v>95.995999999999995</c:v>
                </c:pt>
                <c:pt idx="100">
                  <c:v>95.97</c:v>
                </c:pt>
                <c:pt idx="101">
                  <c:v>95.944999999999993</c:v>
                </c:pt>
                <c:pt idx="102">
                  <c:v>95.944999999999993</c:v>
                </c:pt>
                <c:pt idx="103">
                  <c:v>95.893000000000001</c:v>
                </c:pt>
                <c:pt idx="104">
                  <c:v>95.866</c:v>
                </c:pt>
                <c:pt idx="105">
                  <c:v>95.84</c:v>
                </c:pt>
                <c:pt idx="106">
                  <c:v>95.784999999999997</c:v>
                </c:pt>
                <c:pt idx="107">
                  <c:v>95.728999999999999</c:v>
                </c:pt>
                <c:pt idx="108">
                  <c:v>95.728999999999999</c:v>
                </c:pt>
                <c:pt idx="109">
                  <c:v>95.606999999999999</c:v>
                </c:pt>
                <c:pt idx="110">
                  <c:v>95.606999999999999</c:v>
                </c:pt>
                <c:pt idx="111">
                  <c:v>95.543000000000006</c:v>
                </c:pt>
                <c:pt idx="112">
                  <c:v>95.477000000000004</c:v>
                </c:pt>
                <c:pt idx="113">
                  <c:v>95.477000000000004</c:v>
                </c:pt>
                <c:pt idx="114">
                  <c:v>95.444000000000003</c:v>
                </c:pt>
                <c:pt idx="115">
                  <c:v>95.444000000000003</c:v>
                </c:pt>
                <c:pt idx="116">
                  <c:v>95.444000000000003</c:v>
                </c:pt>
                <c:pt idx="117">
                  <c:v>95.34</c:v>
                </c:pt>
                <c:pt idx="118">
                  <c:v>95.304000000000002</c:v>
                </c:pt>
                <c:pt idx="119">
                  <c:v>95.304000000000002</c:v>
                </c:pt>
                <c:pt idx="120">
                  <c:v>95.266000000000005</c:v>
                </c:pt>
                <c:pt idx="121">
                  <c:v>95.225999999999999</c:v>
                </c:pt>
                <c:pt idx="122">
                  <c:v>95.225999999999999</c:v>
                </c:pt>
                <c:pt idx="123">
                  <c:v>95.183999999999997</c:v>
                </c:pt>
                <c:pt idx="124">
                  <c:v>95.141000000000005</c:v>
                </c:pt>
                <c:pt idx="125">
                  <c:v>95.141000000000005</c:v>
                </c:pt>
                <c:pt idx="126">
                  <c:v>95.096999999999994</c:v>
                </c:pt>
                <c:pt idx="127">
                  <c:v>95.096999999999994</c:v>
                </c:pt>
                <c:pt idx="128">
                  <c:v>95.006</c:v>
                </c:pt>
                <c:pt idx="129">
                  <c:v>95.006</c:v>
                </c:pt>
                <c:pt idx="130">
                  <c:v>94.96</c:v>
                </c:pt>
                <c:pt idx="131">
                  <c:v>94.77</c:v>
                </c:pt>
                <c:pt idx="132">
                  <c:v>94.77</c:v>
                </c:pt>
                <c:pt idx="133">
                  <c:v>94.718000000000004</c:v>
                </c:pt>
                <c:pt idx="134">
                  <c:v>94.718000000000004</c:v>
                </c:pt>
                <c:pt idx="135">
                  <c:v>94.718000000000004</c:v>
                </c:pt>
                <c:pt idx="136">
                  <c:v>94.718000000000004</c:v>
                </c:pt>
                <c:pt idx="137">
                  <c:v>94.66</c:v>
                </c:pt>
                <c:pt idx="138">
                  <c:v>94.602999999999994</c:v>
                </c:pt>
                <c:pt idx="139">
                  <c:v>94.602999999999994</c:v>
                </c:pt>
                <c:pt idx="140">
                  <c:v>94.602999999999994</c:v>
                </c:pt>
                <c:pt idx="141">
                  <c:v>94.542000000000002</c:v>
                </c:pt>
                <c:pt idx="142">
                  <c:v>94.418000000000006</c:v>
                </c:pt>
                <c:pt idx="143">
                  <c:v>94.352999999999994</c:v>
                </c:pt>
                <c:pt idx="144">
                  <c:v>94.352999999999994</c:v>
                </c:pt>
                <c:pt idx="145">
                  <c:v>94.352999999999994</c:v>
                </c:pt>
                <c:pt idx="146">
                  <c:v>94.275999999999996</c:v>
                </c:pt>
                <c:pt idx="147">
                  <c:v>94.198999999999998</c:v>
                </c:pt>
                <c:pt idx="148">
                  <c:v>94.198999999999998</c:v>
                </c:pt>
                <c:pt idx="149">
                  <c:v>94.198999999999998</c:v>
                </c:pt>
                <c:pt idx="150">
                  <c:v>94.198999999999998</c:v>
                </c:pt>
                <c:pt idx="151">
                  <c:v>94.198999999999998</c:v>
                </c:pt>
                <c:pt idx="152">
                  <c:v>94.116</c:v>
                </c:pt>
                <c:pt idx="153">
                  <c:v>93.947000000000003</c:v>
                </c:pt>
                <c:pt idx="154">
                  <c:v>93.947000000000003</c:v>
                </c:pt>
                <c:pt idx="155">
                  <c:v>93.947000000000003</c:v>
                </c:pt>
                <c:pt idx="156">
                  <c:v>93.947000000000003</c:v>
                </c:pt>
                <c:pt idx="157">
                  <c:v>93.947000000000003</c:v>
                </c:pt>
                <c:pt idx="158">
                  <c:v>93.840999999999994</c:v>
                </c:pt>
                <c:pt idx="159">
                  <c:v>93.840999999999994</c:v>
                </c:pt>
                <c:pt idx="160">
                  <c:v>93.840999999999994</c:v>
                </c:pt>
                <c:pt idx="161">
                  <c:v>93.840999999999994</c:v>
                </c:pt>
                <c:pt idx="162">
                  <c:v>93.840999999999994</c:v>
                </c:pt>
                <c:pt idx="163">
                  <c:v>93.840999999999994</c:v>
                </c:pt>
                <c:pt idx="164">
                  <c:v>93.728999999999999</c:v>
                </c:pt>
                <c:pt idx="165">
                  <c:v>93.614999999999995</c:v>
                </c:pt>
                <c:pt idx="166">
                  <c:v>93.614999999999995</c:v>
                </c:pt>
                <c:pt idx="167">
                  <c:v>93.370999999999995</c:v>
                </c:pt>
                <c:pt idx="168">
                  <c:v>93.370999999999995</c:v>
                </c:pt>
                <c:pt idx="169">
                  <c:v>93.234999999999999</c:v>
                </c:pt>
                <c:pt idx="170">
                  <c:v>93.234999999999999</c:v>
                </c:pt>
                <c:pt idx="171">
                  <c:v>93.234999999999999</c:v>
                </c:pt>
                <c:pt idx="172">
                  <c:v>93.085999999999999</c:v>
                </c:pt>
                <c:pt idx="173">
                  <c:v>93.085999999999999</c:v>
                </c:pt>
                <c:pt idx="174">
                  <c:v>93.085999999999999</c:v>
                </c:pt>
                <c:pt idx="175">
                  <c:v>93.085999999999999</c:v>
                </c:pt>
                <c:pt idx="176">
                  <c:v>93.085999999999999</c:v>
                </c:pt>
                <c:pt idx="177">
                  <c:v>93.085999999999999</c:v>
                </c:pt>
                <c:pt idx="178">
                  <c:v>93.085999999999999</c:v>
                </c:pt>
                <c:pt idx="179">
                  <c:v>93.085999999999999</c:v>
                </c:pt>
                <c:pt idx="180">
                  <c:v>93.085999999999999</c:v>
                </c:pt>
                <c:pt idx="181">
                  <c:v>93.085999999999999</c:v>
                </c:pt>
                <c:pt idx="182">
                  <c:v>93.085999999999999</c:v>
                </c:pt>
                <c:pt idx="183">
                  <c:v>93.085999999999999</c:v>
                </c:pt>
              </c:numCache>
            </c:numRef>
          </c:yVal>
          <c:smooth val="0"/>
          <c:extLst>
            <c:ext xmlns:c16="http://schemas.microsoft.com/office/drawing/2014/chart" uri="{C3380CC4-5D6E-409C-BE32-E72D297353CC}">
              <c16:uniqueId val="{00000001-1DE4-46CC-86ED-607E32E6DA4F}"/>
            </c:ext>
          </c:extLst>
        </c:ser>
        <c:ser>
          <c:idx val="2"/>
          <c:order val="2"/>
          <c:tx>
            <c:strRef>
              <c:f>Sheet1!$D$1</c:f>
              <c:strCache>
                <c:ptCount val="1"/>
                <c:pt idx="0">
                  <c:v>Skin (N=25,616)</c:v>
                </c:pt>
              </c:strCache>
            </c:strRef>
          </c:tx>
          <c:spPr>
            <a:ln w="41275">
              <a:solidFill>
                <a:srgbClr val="00B05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Sheet1!$D$2:$D$185</c:f>
              <c:numCache>
                <c:formatCode>General</c:formatCode>
                <c:ptCount val="184"/>
                <c:pt idx="0">
                  <c:v>100</c:v>
                </c:pt>
                <c:pt idx="1">
                  <c:v>99.972999999999999</c:v>
                </c:pt>
                <c:pt idx="2">
                  <c:v>99.926000000000002</c:v>
                </c:pt>
                <c:pt idx="3">
                  <c:v>99.823999999999998</c:v>
                </c:pt>
                <c:pt idx="4">
                  <c:v>99.754000000000005</c:v>
                </c:pt>
                <c:pt idx="5">
                  <c:v>99.662999999999997</c:v>
                </c:pt>
                <c:pt idx="6">
                  <c:v>99.438999999999993</c:v>
                </c:pt>
                <c:pt idx="7">
                  <c:v>99.153999999999996</c:v>
                </c:pt>
                <c:pt idx="8">
                  <c:v>98.978999999999999</c:v>
                </c:pt>
                <c:pt idx="9">
                  <c:v>98.843999999999994</c:v>
                </c:pt>
                <c:pt idx="10">
                  <c:v>98.64</c:v>
                </c:pt>
                <c:pt idx="11">
                  <c:v>98.397000000000006</c:v>
                </c:pt>
                <c:pt idx="12">
                  <c:v>98.11</c:v>
                </c:pt>
                <c:pt idx="13">
                  <c:v>97.856999999999999</c:v>
                </c:pt>
                <c:pt idx="14">
                  <c:v>97.629000000000005</c:v>
                </c:pt>
                <c:pt idx="15">
                  <c:v>97.44</c:v>
                </c:pt>
                <c:pt idx="16">
                  <c:v>97.224999999999994</c:v>
                </c:pt>
                <c:pt idx="17">
                  <c:v>97.007999999999996</c:v>
                </c:pt>
                <c:pt idx="18">
                  <c:v>96.778000000000006</c:v>
                </c:pt>
                <c:pt idx="19">
                  <c:v>96.498000000000005</c:v>
                </c:pt>
                <c:pt idx="20">
                  <c:v>96.248999999999995</c:v>
                </c:pt>
                <c:pt idx="21">
                  <c:v>96.007000000000005</c:v>
                </c:pt>
                <c:pt idx="22">
                  <c:v>95.751999999999995</c:v>
                </c:pt>
                <c:pt idx="23">
                  <c:v>95.441000000000003</c:v>
                </c:pt>
                <c:pt idx="24">
                  <c:v>95.072000000000003</c:v>
                </c:pt>
                <c:pt idx="25">
                  <c:v>94.778000000000006</c:v>
                </c:pt>
                <c:pt idx="26">
                  <c:v>94.566999999999993</c:v>
                </c:pt>
                <c:pt idx="27">
                  <c:v>94.370999999999995</c:v>
                </c:pt>
                <c:pt idx="28">
                  <c:v>94.156000000000006</c:v>
                </c:pt>
                <c:pt idx="29">
                  <c:v>93.908000000000001</c:v>
                </c:pt>
                <c:pt idx="30">
                  <c:v>93.620999999999995</c:v>
                </c:pt>
                <c:pt idx="31">
                  <c:v>93.355999999999995</c:v>
                </c:pt>
                <c:pt idx="32">
                  <c:v>93.1</c:v>
                </c:pt>
                <c:pt idx="33">
                  <c:v>92.847999999999999</c:v>
                </c:pt>
                <c:pt idx="34">
                  <c:v>92.501999999999995</c:v>
                </c:pt>
                <c:pt idx="35">
                  <c:v>92.084999999999994</c:v>
                </c:pt>
                <c:pt idx="36">
                  <c:v>91.691000000000003</c:v>
                </c:pt>
                <c:pt idx="37">
                  <c:v>91.335999999999999</c:v>
                </c:pt>
                <c:pt idx="38">
                  <c:v>91.022000000000006</c:v>
                </c:pt>
                <c:pt idx="39">
                  <c:v>90.754999999999995</c:v>
                </c:pt>
                <c:pt idx="40">
                  <c:v>90.53</c:v>
                </c:pt>
                <c:pt idx="41">
                  <c:v>90.296999999999997</c:v>
                </c:pt>
                <c:pt idx="42">
                  <c:v>90</c:v>
                </c:pt>
                <c:pt idx="43">
                  <c:v>89.662000000000006</c:v>
                </c:pt>
                <c:pt idx="44">
                  <c:v>89.375</c:v>
                </c:pt>
                <c:pt idx="45">
                  <c:v>88.965999999999994</c:v>
                </c:pt>
                <c:pt idx="46">
                  <c:v>88.590999999999994</c:v>
                </c:pt>
                <c:pt idx="47">
                  <c:v>88.209000000000003</c:v>
                </c:pt>
                <c:pt idx="48">
                  <c:v>87.748000000000005</c:v>
                </c:pt>
                <c:pt idx="49">
                  <c:v>87.385999999999996</c:v>
                </c:pt>
                <c:pt idx="50">
                  <c:v>87.212999999999994</c:v>
                </c:pt>
                <c:pt idx="51">
                  <c:v>87</c:v>
                </c:pt>
                <c:pt idx="52">
                  <c:v>86.739000000000004</c:v>
                </c:pt>
                <c:pt idx="53">
                  <c:v>86.409000000000006</c:v>
                </c:pt>
                <c:pt idx="54">
                  <c:v>86.191000000000003</c:v>
                </c:pt>
                <c:pt idx="55">
                  <c:v>85.903999999999996</c:v>
                </c:pt>
                <c:pt idx="56">
                  <c:v>85.614000000000004</c:v>
                </c:pt>
                <c:pt idx="57">
                  <c:v>85.311999999999998</c:v>
                </c:pt>
                <c:pt idx="58">
                  <c:v>84.994</c:v>
                </c:pt>
                <c:pt idx="59">
                  <c:v>84.608999999999995</c:v>
                </c:pt>
                <c:pt idx="60">
                  <c:v>84.19</c:v>
                </c:pt>
                <c:pt idx="61">
                  <c:v>83.781000000000006</c:v>
                </c:pt>
                <c:pt idx="62">
                  <c:v>83.540999999999997</c:v>
                </c:pt>
                <c:pt idx="63">
                  <c:v>83.286000000000001</c:v>
                </c:pt>
                <c:pt idx="64">
                  <c:v>83.075000000000003</c:v>
                </c:pt>
                <c:pt idx="65">
                  <c:v>82.826999999999998</c:v>
                </c:pt>
                <c:pt idx="66">
                  <c:v>82.611999999999995</c:v>
                </c:pt>
                <c:pt idx="67">
                  <c:v>82.286000000000001</c:v>
                </c:pt>
                <c:pt idx="68">
                  <c:v>82.102999999999994</c:v>
                </c:pt>
                <c:pt idx="69">
                  <c:v>81.831999999999994</c:v>
                </c:pt>
                <c:pt idx="70">
                  <c:v>81.593999999999994</c:v>
                </c:pt>
                <c:pt idx="71">
                  <c:v>81.325999999999993</c:v>
                </c:pt>
                <c:pt idx="72">
                  <c:v>80.918999999999997</c:v>
                </c:pt>
                <c:pt idx="73">
                  <c:v>80.611999999999995</c:v>
                </c:pt>
                <c:pt idx="74">
                  <c:v>80.381</c:v>
                </c:pt>
                <c:pt idx="75">
                  <c:v>80.206000000000003</c:v>
                </c:pt>
                <c:pt idx="76">
                  <c:v>80.013999999999996</c:v>
                </c:pt>
                <c:pt idx="77">
                  <c:v>79.88</c:v>
                </c:pt>
                <c:pt idx="78">
                  <c:v>79.608999999999995</c:v>
                </c:pt>
                <c:pt idx="79">
                  <c:v>79.396000000000001</c:v>
                </c:pt>
                <c:pt idx="80">
                  <c:v>79.180000000000007</c:v>
                </c:pt>
                <c:pt idx="81">
                  <c:v>78.915000000000006</c:v>
                </c:pt>
                <c:pt idx="82">
                  <c:v>78.597999999999999</c:v>
                </c:pt>
                <c:pt idx="83">
                  <c:v>78.225999999999999</c:v>
                </c:pt>
                <c:pt idx="84">
                  <c:v>77.924999999999997</c:v>
                </c:pt>
                <c:pt idx="85">
                  <c:v>77.622</c:v>
                </c:pt>
                <c:pt idx="86">
                  <c:v>77.456000000000003</c:v>
                </c:pt>
                <c:pt idx="87">
                  <c:v>77.27</c:v>
                </c:pt>
                <c:pt idx="88">
                  <c:v>77.063999999999993</c:v>
                </c:pt>
                <c:pt idx="89">
                  <c:v>76.816000000000003</c:v>
                </c:pt>
                <c:pt idx="90">
                  <c:v>76.700999999999993</c:v>
                </c:pt>
                <c:pt idx="91">
                  <c:v>76.427999999999997</c:v>
                </c:pt>
                <c:pt idx="92">
                  <c:v>76.052999999999997</c:v>
                </c:pt>
                <c:pt idx="93">
                  <c:v>75.712000000000003</c:v>
                </c:pt>
                <c:pt idx="94">
                  <c:v>75.366</c:v>
                </c:pt>
                <c:pt idx="95">
                  <c:v>75.159000000000006</c:v>
                </c:pt>
                <c:pt idx="96">
                  <c:v>74.772999999999996</c:v>
                </c:pt>
                <c:pt idx="97">
                  <c:v>74.498999999999995</c:v>
                </c:pt>
                <c:pt idx="98">
                  <c:v>74.263000000000005</c:v>
                </c:pt>
                <c:pt idx="99">
                  <c:v>74.096000000000004</c:v>
                </c:pt>
                <c:pt idx="100">
                  <c:v>73.879000000000005</c:v>
                </c:pt>
                <c:pt idx="101">
                  <c:v>73.733999999999995</c:v>
                </c:pt>
                <c:pt idx="102">
                  <c:v>73.611000000000004</c:v>
                </c:pt>
                <c:pt idx="103">
                  <c:v>73.337999999999994</c:v>
                </c:pt>
                <c:pt idx="104">
                  <c:v>72.960999999999999</c:v>
                </c:pt>
                <c:pt idx="105">
                  <c:v>72.757999999999996</c:v>
                </c:pt>
                <c:pt idx="106">
                  <c:v>72.55</c:v>
                </c:pt>
                <c:pt idx="107">
                  <c:v>72.179000000000002</c:v>
                </c:pt>
                <c:pt idx="108">
                  <c:v>71.850999999999999</c:v>
                </c:pt>
                <c:pt idx="109">
                  <c:v>71.417000000000002</c:v>
                </c:pt>
                <c:pt idx="110">
                  <c:v>71.088999999999999</c:v>
                </c:pt>
                <c:pt idx="111">
                  <c:v>70.998000000000005</c:v>
                </c:pt>
                <c:pt idx="112">
                  <c:v>70.906000000000006</c:v>
                </c:pt>
                <c:pt idx="113">
                  <c:v>70.751000000000005</c:v>
                </c:pt>
                <c:pt idx="114">
                  <c:v>70.406999999999996</c:v>
                </c:pt>
                <c:pt idx="115">
                  <c:v>70.28</c:v>
                </c:pt>
                <c:pt idx="116">
                  <c:v>70.057000000000002</c:v>
                </c:pt>
                <c:pt idx="117">
                  <c:v>69.83</c:v>
                </c:pt>
                <c:pt idx="118">
                  <c:v>69.697999999999993</c:v>
                </c:pt>
                <c:pt idx="119">
                  <c:v>69.424999999999997</c:v>
                </c:pt>
                <c:pt idx="120">
                  <c:v>69.215000000000003</c:v>
                </c:pt>
                <c:pt idx="121">
                  <c:v>68.956000000000003</c:v>
                </c:pt>
                <c:pt idx="122">
                  <c:v>68.611000000000004</c:v>
                </c:pt>
                <c:pt idx="123">
                  <c:v>68.415999999999997</c:v>
                </c:pt>
                <c:pt idx="124">
                  <c:v>68.337000000000003</c:v>
                </c:pt>
                <c:pt idx="125">
                  <c:v>68.138999999999996</c:v>
                </c:pt>
                <c:pt idx="126">
                  <c:v>67.978999999999999</c:v>
                </c:pt>
                <c:pt idx="127">
                  <c:v>67.736999999999995</c:v>
                </c:pt>
                <c:pt idx="128">
                  <c:v>67.492000000000004</c:v>
                </c:pt>
                <c:pt idx="129">
                  <c:v>67.41</c:v>
                </c:pt>
                <c:pt idx="130">
                  <c:v>67.241</c:v>
                </c:pt>
                <c:pt idx="131">
                  <c:v>67.025000000000006</c:v>
                </c:pt>
                <c:pt idx="132">
                  <c:v>66.62</c:v>
                </c:pt>
                <c:pt idx="133">
                  <c:v>66.572999999999993</c:v>
                </c:pt>
                <c:pt idx="134">
                  <c:v>66.275000000000006</c:v>
                </c:pt>
                <c:pt idx="135">
                  <c:v>66.022999999999996</c:v>
                </c:pt>
                <c:pt idx="136">
                  <c:v>65.921000000000006</c:v>
                </c:pt>
                <c:pt idx="137">
                  <c:v>65.817999999999998</c:v>
                </c:pt>
                <c:pt idx="138">
                  <c:v>65.715000000000003</c:v>
                </c:pt>
                <c:pt idx="139">
                  <c:v>65.402000000000001</c:v>
                </c:pt>
                <c:pt idx="140">
                  <c:v>65.349000000000004</c:v>
                </c:pt>
                <c:pt idx="141">
                  <c:v>65.293999999999997</c:v>
                </c:pt>
                <c:pt idx="142">
                  <c:v>65.072999999999993</c:v>
                </c:pt>
                <c:pt idx="143">
                  <c:v>64.674999999999997</c:v>
                </c:pt>
                <c:pt idx="144">
                  <c:v>64.495999999999995</c:v>
                </c:pt>
                <c:pt idx="145">
                  <c:v>64.176000000000002</c:v>
                </c:pt>
                <c:pt idx="146">
                  <c:v>64.043999999999997</c:v>
                </c:pt>
                <c:pt idx="147">
                  <c:v>63.91</c:v>
                </c:pt>
                <c:pt idx="148">
                  <c:v>63.707000000000001</c:v>
                </c:pt>
                <c:pt idx="149">
                  <c:v>63.569000000000003</c:v>
                </c:pt>
                <c:pt idx="150">
                  <c:v>63.569000000000003</c:v>
                </c:pt>
                <c:pt idx="151">
                  <c:v>63.569000000000003</c:v>
                </c:pt>
                <c:pt idx="152">
                  <c:v>63.281999999999996</c:v>
                </c:pt>
                <c:pt idx="153">
                  <c:v>63.061999999999998</c:v>
                </c:pt>
                <c:pt idx="154">
                  <c:v>62.69</c:v>
                </c:pt>
                <c:pt idx="155">
                  <c:v>62.462000000000003</c:v>
                </c:pt>
                <c:pt idx="156">
                  <c:v>62.302</c:v>
                </c:pt>
                <c:pt idx="157">
                  <c:v>62.036999999999999</c:v>
                </c:pt>
                <c:pt idx="158">
                  <c:v>62.036999999999999</c:v>
                </c:pt>
                <c:pt idx="159">
                  <c:v>61.851999999999997</c:v>
                </c:pt>
                <c:pt idx="160">
                  <c:v>61.759</c:v>
                </c:pt>
                <c:pt idx="161">
                  <c:v>61.572000000000003</c:v>
                </c:pt>
                <c:pt idx="162">
                  <c:v>61.384</c:v>
                </c:pt>
                <c:pt idx="163">
                  <c:v>61.384</c:v>
                </c:pt>
                <c:pt idx="164">
                  <c:v>61.191000000000003</c:v>
                </c:pt>
                <c:pt idx="165">
                  <c:v>60.798000000000002</c:v>
                </c:pt>
                <c:pt idx="166">
                  <c:v>60.597000000000001</c:v>
                </c:pt>
                <c:pt idx="167">
                  <c:v>60.185000000000002</c:v>
                </c:pt>
                <c:pt idx="168">
                  <c:v>59.761000000000003</c:v>
                </c:pt>
                <c:pt idx="169">
                  <c:v>59.761000000000003</c:v>
                </c:pt>
                <c:pt idx="170">
                  <c:v>59.523000000000003</c:v>
                </c:pt>
                <c:pt idx="171">
                  <c:v>59.039000000000001</c:v>
                </c:pt>
                <c:pt idx="172">
                  <c:v>58.793999999999997</c:v>
                </c:pt>
                <c:pt idx="173">
                  <c:v>58.668999999999997</c:v>
                </c:pt>
                <c:pt idx="174">
                  <c:v>58.545000000000002</c:v>
                </c:pt>
                <c:pt idx="175">
                  <c:v>58.417000000000002</c:v>
                </c:pt>
                <c:pt idx="176">
                  <c:v>58.283000000000001</c:v>
                </c:pt>
                <c:pt idx="177">
                  <c:v>58.283000000000001</c:v>
                </c:pt>
                <c:pt idx="178">
                  <c:v>58.134</c:v>
                </c:pt>
                <c:pt idx="179">
                  <c:v>57.96</c:v>
                </c:pt>
                <c:pt idx="180">
                  <c:v>57.661999999999999</c:v>
                </c:pt>
                <c:pt idx="181">
                  <c:v>57.661999999999999</c:v>
                </c:pt>
                <c:pt idx="182">
                  <c:v>55.445</c:v>
                </c:pt>
                <c:pt idx="183">
                  <c:v>55.445</c:v>
                </c:pt>
              </c:numCache>
            </c:numRef>
          </c:yVal>
          <c:smooth val="0"/>
          <c:extLst>
            <c:ext xmlns:c16="http://schemas.microsoft.com/office/drawing/2014/chart" uri="{C3380CC4-5D6E-409C-BE32-E72D297353CC}">
              <c16:uniqueId val="{00000002-1DE4-46CC-86ED-607E32E6DA4F}"/>
            </c:ext>
          </c:extLst>
        </c:ser>
        <c:ser>
          <c:idx val="3"/>
          <c:order val="3"/>
          <c:tx>
            <c:strRef>
              <c:f>Sheet1!$E$1</c:f>
              <c:strCache>
                <c:ptCount val="1"/>
                <c:pt idx="0">
                  <c:v>Other (N=25,979)</c:v>
                </c:pt>
              </c:strCache>
            </c:strRef>
          </c:tx>
          <c:spPr>
            <a:ln w="41275">
              <a:solidFill>
                <a:srgbClr val="00B0F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Sheet1!$E$2:$E$185</c:f>
              <c:numCache>
                <c:formatCode>General</c:formatCode>
                <c:ptCount val="184"/>
                <c:pt idx="0">
                  <c:v>100</c:v>
                </c:pt>
                <c:pt idx="1">
                  <c:v>99.95</c:v>
                </c:pt>
                <c:pt idx="2">
                  <c:v>99.903999999999996</c:v>
                </c:pt>
                <c:pt idx="3">
                  <c:v>99.861000000000004</c:v>
                </c:pt>
                <c:pt idx="4">
                  <c:v>99.799000000000007</c:v>
                </c:pt>
                <c:pt idx="5">
                  <c:v>99.682000000000002</c:v>
                </c:pt>
                <c:pt idx="6">
                  <c:v>99.06</c:v>
                </c:pt>
                <c:pt idx="7">
                  <c:v>98.304000000000002</c:v>
                </c:pt>
                <c:pt idx="8">
                  <c:v>98.171999999999997</c:v>
                </c:pt>
                <c:pt idx="9">
                  <c:v>98.022000000000006</c:v>
                </c:pt>
                <c:pt idx="10">
                  <c:v>97.908000000000001</c:v>
                </c:pt>
                <c:pt idx="11">
                  <c:v>97.805000000000007</c:v>
                </c:pt>
                <c:pt idx="12">
                  <c:v>97.67</c:v>
                </c:pt>
                <c:pt idx="13">
                  <c:v>97.537000000000006</c:v>
                </c:pt>
                <c:pt idx="14">
                  <c:v>97.44</c:v>
                </c:pt>
                <c:pt idx="15">
                  <c:v>97.287000000000006</c:v>
                </c:pt>
                <c:pt idx="16">
                  <c:v>97.221000000000004</c:v>
                </c:pt>
                <c:pt idx="17">
                  <c:v>97.102000000000004</c:v>
                </c:pt>
                <c:pt idx="18">
                  <c:v>97.03</c:v>
                </c:pt>
                <c:pt idx="19">
                  <c:v>96.929000000000002</c:v>
                </c:pt>
                <c:pt idx="20">
                  <c:v>96.850999999999999</c:v>
                </c:pt>
                <c:pt idx="21">
                  <c:v>96.792000000000002</c:v>
                </c:pt>
                <c:pt idx="22">
                  <c:v>96.712000000000003</c:v>
                </c:pt>
                <c:pt idx="23">
                  <c:v>96.588999999999999</c:v>
                </c:pt>
                <c:pt idx="24">
                  <c:v>96.48</c:v>
                </c:pt>
                <c:pt idx="25">
                  <c:v>96.385000000000005</c:v>
                </c:pt>
                <c:pt idx="26">
                  <c:v>96.247</c:v>
                </c:pt>
                <c:pt idx="27">
                  <c:v>96.149000000000001</c:v>
                </c:pt>
                <c:pt idx="28">
                  <c:v>96.049000000000007</c:v>
                </c:pt>
                <c:pt idx="29">
                  <c:v>95.953999999999994</c:v>
                </c:pt>
                <c:pt idx="30">
                  <c:v>95.852000000000004</c:v>
                </c:pt>
                <c:pt idx="31">
                  <c:v>95.78</c:v>
                </c:pt>
                <c:pt idx="32">
                  <c:v>95.700999999999993</c:v>
                </c:pt>
                <c:pt idx="33">
                  <c:v>95.588999999999999</c:v>
                </c:pt>
                <c:pt idx="34">
                  <c:v>95.501999999999995</c:v>
                </c:pt>
                <c:pt idx="35">
                  <c:v>95.381</c:v>
                </c:pt>
                <c:pt idx="36">
                  <c:v>95.242000000000004</c:v>
                </c:pt>
                <c:pt idx="37">
                  <c:v>95.159000000000006</c:v>
                </c:pt>
                <c:pt idx="38">
                  <c:v>95.043999999999997</c:v>
                </c:pt>
                <c:pt idx="39">
                  <c:v>94.942999999999998</c:v>
                </c:pt>
                <c:pt idx="40">
                  <c:v>94.781000000000006</c:v>
                </c:pt>
                <c:pt idx="41">
                  <c:v>94.73</c:v>
                </c:pt>
                <c:pt idx="42">
                  <c:v>94.632999999999996</c:v>
                </c:pt>
                <c:pt idx="43">
                  <c:v>94.52</c:v>
                </c:pt>
                <c:pt idx="44">
                  <c:v>94.429000000000002</c:v>
                </c:pt>
                <c:pt idx="45">
                  <c:v>94.33</c:v>
                </c:pt>
                <c:pt idx="46">
                  <c:v>94.165999999999997</c:v>
                </c:pt>
                <c:pt idx="47">
                  <c:v>94.039000000000001</c:v>
                </c:pt>
                <c:pt idx="48">
                  <c:v>93.917000000000002</c:v>
                </c:pt>
                <c:pt idx="49">
                  <c:v>93.837999999999994</c:v>
                </c:pt>
                <c:pt idx="50">
                  <c:v>93.694999999999993</c:v>
                </c:pt>
                <c:pt idx="51">
                  <c:v>93.56</c:v>
                </c:pt>
                <c:pt idx="52">
                  <c:v>93.459000000000003</c:v>
                </c:pt>
                <c:pt idx="53">
                  <c:v>93.338999999999999</c:v>
                </c:pt>
                <c:pt idx="54">
                  <c:v>93.227999999999994</c:v>
                </c:pt>
                <c:pt idx="55">
                  <c:v>93.125</c:v>
                </c:pt>
                <c:pt idx="56">
                  <c:v>93.031000000000006</c:v>
                </c:pt>
                <c:pt idx="57">
                  <c:v>92.944999999999993</c:v>
                </c:pt>
                <c:pt idx="58">
                  <c:v>92.789000000000001</c:v>
                </c:pt>
                <c:pt idx="59">
                  <c:v>92.650999999999996</c:v>
                </c:pt>
                <c:pt idx="60">
                  <c:v>92.528000000000006</c:v>
                </c:pt>
                <c:pt idx="61">
                  <c:v>92.418999999999997</c:v>
                </c:pt>
                <c:pt idx="62">
                  <c:v>92.262</c:v>
                </c:pt>
                <c:pt idx="63">
                  <c:v>92.126000000000005</c:v>
                </c:pt>
                <c:pt idx="64">
                  <c:v>91.988</c:v>
                </c:pt>
                <c:pt idx="65">
                  <c:v>91.861000000000004</c:v>
                </c:pt>
                <c:pt idx="66">
                  <c:v>91.709000000000003</c:v>
                </c:pt>
                <c:pt idx="67">
                  <c:v>91.614999999999995</c:v>
                </c:pt>
                <c:pt idx="68">
                  <c:v>91.436000000000007</c:v>
                </c:pt>
                <c:pt idx="69">
                  <c:v>91.242999999999995</c:v>
                </c:pt>
                <c:pt idx="70">
                  <c:v>91.132999999999996</c:v>
                </c:pt>
                <c:pt idx="71">
                  <c:v>90.995999999999995</c:v>
                </c:pt>
                <c:pt idx="72">
                  <c:v>90.894000000000005</c:v>
                </c:pt>
                <c:pt idx="73">
                  <c:v>90.66</c:v>
                </c:pt>
                <c:pt idx="74">
                  <c:v>90.531999999999996</c:v>
                </c:pt>
                <c:pt idx="75">
                  <c:v>90.430999999999997</c:v>
                </c:pt>
                <c:pt idx="76">
                  <c:v>90.316000000000003</c:v>
                </c:pt>
                <c:pt idx="77">
                  <c:v>90.155000000000001</c:v>
                </c:pt>
                <c:pt idx="78">
                  <c:v>90.037000000000006</c:v>
                </c:pt>
                <c:pt idx="79">
                  <c:v>89.933000000000007</c:v>
                </c:pt>
                <c:pt idx="80">
                  <c:v>89.736999999999995</c:v>
                </c:pt>
                <c:pt idx="81">
                  <c:v>89.63</c:v>
                </c:pt>
                <c:pt idx="82">
                  <c:v>89.474999999999994</c:v>
                </c:pt>
                <c:pt idx="83">
                  <c:v>89.253</c:v>
                </c:pt>
                <c:pt idx="84">
                  <c:v>89.188000000000002</c:v>
                </c:pt>
                <c:pt idx="85">
                  <c:v>89.099000000000004</c:v>
                </c:pt>
                <c:pt idx="86">
                  <c:v>88.972999999999999</c:v>
                </c:pt>
                <c:pt idx="87">
                  <c:v>88.825999999999993</c:v>
                </c:pt>
                <c:pt idx="88">
                  <c:v>88.715000000000003</c:v>
                </c:pt>
                <c:pt idx="89">
                  <c:v>88.602999999999994</c:v>
                </c:pt>
                <c:pt idx="90">
                  <c:v>88.414000000000001</c:v>
                </c:pt>
                <c:pt idx="91">
                  <c:v>88.221999999999994</c:v>
                </c:pt>
                <c:pt idx="92">
                  <c:v>88.203000000000003</c:v>
                </c:pt>
                <c:pt idx="93">
                  <c:v>88.084999999999994</c:v>
                </c:pt>
                <c:pt idx="94">
                  <c:v>88.045000000000002</c:v>
                </c:pt>
                <c:pt idx="95">
                  <c:v>87.902000000000001</c:v>
                </c:pt>
                <c:pt idx="96">
                  <c:v>87.668999999999997</c:v>
                </c:pt>
                <c:pt idx="97">
                  <c:v>87.489000000000004</c:v>
                </c:pt>
                <c:pt idx="98">
                  <c:v>87.347999999999999</c:v>
                </c:pt>
                <c:pt idx="99">
                  <c:v>87.277000000000001</c:v>
                </c:pt>
                <c:pt idx="100">
                  <c:v>87.204999999999998</c:v>
                </c:pt>
                <c:pt idx="101">
                  <c:v>87.061000000000007</c:v>
                </c:pt>
                <c:pt idx="102">
                  <c:v>86.938999999999993</c:v>
                </c:pt>
                <c:pt idx="103">
                  <c:v>86.742999999999995</c:v>
                </c:pt>
                <c:pt idx="104">
                  <c:v>86.718999999999994</c:v>
                </c:pt>
                <c:pt idx="105">
                  <c:v>86.542000000000002</c:v>
                </c:pt>
                <c:pt idx="106">
                  <c:v>86.388000000000005</c:v>
                </c:pt>
                <c:pt idx="107">
                  <c:v>86.281999999999996</c:v>
                </c:pt>
                <c:pt idx="108">
                  <c:v>86.119</c:v>
                </c:pt>
                <c:pt idx="109">
                  <c:v>85.888000000000005</c:v>
                </c:pt>
                <c:pt idx="110">
                  <c:v>85.769000000000005</c:v>
                </c:pt>
                <c:pt idx="111">
                  <c:v>85.525999999999996</c:v>
                </c:pt>
                <c:pt idx="112">
                  <c:v>85.433999999999997</c:v>
                </c:pt>
                <c:pt idx="113">
                  <c:v>85.340999999999994</c:v>
                </c:pt>
                <c:pt idx="114">
                  <c:v>85.123000000000005</c:v>
                </c:pt>
                <c:pt idx="115">
                  <c:v>84.998000000000005</c:v>
                </c:pt>
                <c:pt idx="116">
                  <c:v>84.933999999999997</c:v>
                </c:pt>
                <c:pt idx="117">
                  <c:v>84.741</c:v>
                </c:pt>
                <c:pt idx="118">
                  <c:v>84.445999999999998</c:v>
                </c:pt>
                <c:pt idx="119">
                  <c:v>84.245999999999995</c:v>
                </c:pt>
                <c:pt idx="120">
                  <c:v>84.106999999999999</c:v>
                </c:pt>
                <c:pt idx="121">
                  <c:v>83.849000000000004</c:v>
                </c:pt>
                <c:pt idx="122">
                  <c:v>83.656000000000006</c:v>
                </c:pt>
                <c:pt idx="123">
                  <c:v>83.617000000000004</c:v>
                </c:pt>
                <c:pt idx="124">
                  <c:v>83.537000000000006</c:v>
                </c:pt>
                <c:pt idx="125">
                  <c:v>83.418000000000006</c:v>
                </c:pt>
                <c:pt idx="126">
                  <c:v>83.296999999999997</c:v>
                </c:pt>
                <c:pt idx="127">
                  <c:v>83.174999999999997</c:v>
                </c:pt>
                <c:pt idx="128">
                  <c:v>83.051000000000002</c:v>
                </c:pt>
                <c:pt idx="129">
                  <c:v>82.841999999999999</c:v>
                </c:pt>
                <c:pt idx="130">
                  <c:v>82.757999999999996</c:v>
                </c:pt>
                <c:pt idx="131">
                  <c:v>82.540999999999997</c:v>
                </c:pt>
                <c:pt idx="132">
                  <c:v>82.495000000000005</c:v>
                </c:pt>
                <c:pt idx="133">
                  <c:v>82.296000000000006</c:v>
                </c:pt>
                <c:pt idx="134">
                  <c:v>82.194999999999993</c:v>
                </c:pt>
                <c:pt idx="135">
                  <c:v>81.885999999999996</c:v>
                </c:pt>
                <c:pt idx="136">
                  <c:v>81.834000000000003</c:v>
                </c:pt>
                <c:pt idx="137">
                  <c:v>81.781000000000006</c:v>
                </c:pt>
                <c:pt idx="138">
                  <c:v>81.623000000000005</c:v>
                </c:pt>
                <c:pt idx="139">
                  <c:v>81.409000000000006</c:v>
                </c:pt>
                <c:pt idx="140">
                  <c:v>81.301000000000002</c:v>
                </c:pt>
                <c:pt idx="141">
                  <c:v>81.135000000000005</c:v>
                </c:pt>
                <c:pt idx="142">
                  <c:v>80.908000000000001</c:v>
                </c:pt>
                <c:pt idx="143">
                  <c:v>80.614999999999995</c:v>
                </c:pt>
                <c:pt idx="144">
                  <c:v>80.308000000000007</c:v>
                </c:pt>
                <c:pt idx="145">
                  <c:v>80.242000000000004</c:v>
                </c:pt>
                <c:pt idx="146">
                  <c:v>80.171999999999997</c:v>
                </c:pt>
                <c:pt idx="147">
                  <c:v>80.102000000000004</c:v>
                </c:pt>
                <c:pt idx="148">
                  <c:v>80.03</c:v>
                </c:pt>
                <c:pt idx="149">
                  <c:v>79.885000000000005</c:v>
                </c:pt>
                <c:pt idx="150">
                  <c:v>79.739999999999995</c:v>
                </c:pt>
                <c:pt idx="151">
                  <c:v>79.519000000000005</c:v>
                </c:pt>
                <c:pt idx="152">
                  <c:v>79.519000000000005</c:v>
                </c:pt>
                <c:pt idx="153">
                  <c:v>79.519000000000005</c:v>
                </c:pt>
                <c:pt idx="154">
                  <c:v>79.286000000000001</c:v>
                </c:pt>
                <c:pt idx="155">
                  <c:v>79.206000000000003</c:v>
                </c:pt>
                <c:pt idx="156">
                  <c:v>79.036000000000001</c:v>
                </c:pt>
                <c:pt idx="157">
                  <c:v>78.944000000000003</c:v>
                </c:pt>
                <c:pt idx="158">
                  <c:v>78.754999999999995</c:v>
                </c:pt>
                <c:pt idx="159">
                  <c:v>78.561999999999998</c:v>
                </c:pt>
                <c:pt idx="160">
                  <c:v>78.465000000000003</c:v>
                </c:pt>
                <c:pt idx="161">
                  <c:v>78.173000000000002</c:v>
                </c:pt>
                <c:pt idx="162">
                  <c:v>78.075999999999993</c:v>
                </c:pt>
                <c:pt idx="163">
                  <c:v>78.075999999999993</c:v>
                </c:pt>
                <c:pt idx="164">
                  <c:v>77.975999999999999</c:v>
                </c:pt>
                <c:pt idx="165">
                  <c:v>77.67</c:v>
                </c:pt>
                <c:pt idx="166">
                  <c:v>77.563999999999993</c:v>
                </c:pt>
                <c:pt idx="167">
                  <c:v>77.349999999999994</c:v>
                </c:pt>
                <c:pt idx="168">
                  <c:v>77.349999999999994</c:v>
                </c:pt>
                <c:pt idx="169">
                  <c:v>77.225999999999999</c:v>
                </c:pt>
                <c:pt idx="170">
                  <c:v>77.099999999999994</c:v>
                </c:pt>
                <c:pt idx="171">
                  <c:v>76.971999999999994</c:v>
                </c:pt>
                <c:pt idx="172">
                  <c:v>76.710999999999999</c:v>
                </c:pt>
                <c:pt idx="173">
                  <c:v>76.710999999999999</c:v>
                </c:pt>
                <c:pt idx="174">
                  <c:v>76.710999999999999</c:v>
                </c:pt>
                <c:pt idx="175">
                  <c:v>76.436000000000007</c:v>
                </c:pt>
                <c:pt idx="176">
                  <c:v>76.295000000000002</c:v>
                </c:pt>
                <c:pt idx="177">
                  <c:v>76.295000000000002</c:v>
                </c:pt>
                <c:pt idx="178">
                  <c:v>76.295000000000002</c:v>
                </c:pt>
                <c:pt idx="179">
                  <c:v>76.116</c:v>
                </c:pt>
                <c:pt idx="180">
                  <c:v>76.116</c:v>
                </c:pt>
                <c:pt idx="181">
                  <c:v>76.116</c:v>
                </c:pt>
                <c:pt idx="182">
                  <c:v>76.116</c:v>
                </c:pt>
                <c:pt idx="183">
                  <c:v>76.116</c:v>
                </c:pt>
              </c:numCache>
            </c:numRef>
          </c:yVal>
          <c:smooth val="0"/>
          <c:extLst>
            <c:ext xmlns:c16="http://schemas.microsoft.com/office/drawing/2014/chart" uri="{C3380CC4-5D6E-409C-BE32-E72D297353CC}">
              <c16:uniqueId val="{00000003-1DE4-46CC-86ED-607E32E6DA4F}"/>
            </c:ext>
          </c:extLst>
        </c:ser>
        <c:dLbls>
          <c:showLegendKey val="0"/>
          <c:showVal val="0"/>
          <c:showCatName val="0"/>
          <c:showSerName val="0"/>
          <c:showPercent val="0"/>
          <c:showBubbleSize val="0"/>
        </c:dLbls>
        <c:axId val="663670136"/>
        <c:axId val="663670528"/>
      </c:scatterChart>
      <c:valAx>
        <c:axId val="663670136"/>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670528"/>
        <c:crosses val="autoZero"/>
        <c:crossBetween val="midCat"/>
        <c:majorUnit val="1"/>
      </c:valAx>
      <c:valAx>
        <c:axId val="6636705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670136"/>
        <c:crosses val="autoZero"/>
        <c:crossBetween val="midCat"/>
        <c:majorUnit val="25"/>
      </c:valAx>
      <c:spPr>
        <a:noFill/>
        <a:ln>
          <a:solidFill>
            <a:schemeClr val="bg2"/>
          </a:solidFill>
        </a:ln>
      </c:spPr>
    </c:plotArea>
    <c:legend>
      <c:legendPos val="r"/>
      <c:layout>
        <c:manualLayout>
          <c:xMode val="edge"/>
          <c:yMode val="edge"/>
          <c:x val="0.13109876199103432"/>
          <c:y val="0.6940892388451444"/>
          <c:w val="0.70029498525073741"/>
          <c:h val="0.107524328689683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82181779696892732"/>
        </c:manualLayout>
      </c:layout>
      <c:scatterChart>
        <c:scatterStyle val="lineMarker"/>
        <c:varyColors val="0"/>
        <c:ser>
          <c:idx val="0"/>
          <c:order val="0"/>
          <c:tx>
            <c:strRef>
              <c:f>Sheet1!$B$1</c:f>
              <c:strCache>
                <c:ptCount val="1"/>
                <c:pt idx="0">
                  <c:v>All Malignancy (N=23,636)</c:v>
                </c:pt>
              </c:strCache>
            </c:strRef>
          </c:tx>
          <c:spPr>
            <a:ln w="41275">
              <a:solidFill>
                <a:srgbClr val="FF000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Sheet1!$B$2:$B$185</c:f>
              <c:numCache>
                <c:formatCode>General</c:formatCode>
                <c:ptCount val="184"/>
                <c:pt idx="0">
                  <c:v>100</c:v>
                </c:pt>
                <c:pt idx="1">
                  <c:v>99.948999999999998</c:v>
                </c:pt>
                <c:pt idx="2">
                  <c:v>99.822000000000003</c:v>
                </c:pt>
                <c:pt idx="3">
                  <c:v>99.67</c:v>
                </c:pt>
                <c:pt idx="4">
                  <c:v>99.488</c:v>
                </c:pt>
                <c:pt idx="5">
                  <c:v>99.233999999999995</c:v>
                </c:pt>
                <c:pt idx="6">
                  <c:v>98.230999999999995</c:v>
                </c:pt>
                <c:pt idx="7">
                  <c:v>96.906000000000006</c:v>
                </c:pt>
                <c:pt idx="8">
                  <c:v>96.486000000000004</c:v>
                </c:pt>
                <c:pt idx="9">
                  <c:v>96.138000000000005</c:v>
                </c:pt>
                <c:pt idx="10">
                  <c:v>95.811999999999998</c:v>
                </c:pt>
                <c:pt idx="11">
                  <c:v>95.421000000000006</c:v>
                </c:pt>
                <c:pt idx="12">
                  <c:v>94.963999999999999</c:v>
                </c:pt>
                <c:pt idx="13">
                  <c:v>94.501000000000005</c:v>
                </c:pt>
                <c:pt idx="14">
                  <c:v>94.168000000000006</c:v>
                </c:pt>
                <c:pt idx="15">
                  <c:v>93.799000000000007</c:v>
                </c:pt>
                <c:pt idx="16">
                  <c:v>93.477000000000004</c:v>
                </c:pt>
                <c:pt idx="17">
                  <c:v>93.123000000000005</c:v>
                </c:pt>
                <c:pt idx="18">
                  <c:v>92.724000000000004</c:v>
                </c:pt>
                <c:pt idx="19">
                  <c:v>92.253</c:v>
                </c:pt>
                <c:pt idx="20">
                  <c:v>91.894000000000005</c:v>
                </c:pt>
                <c:pt idx="21">
                  <c:v>91.566000000000003</c:v>
                </c:pt>
                <c:pt idx="22">
                  <c:v>91.239000000000004</c:v>
                </c:pt>
                <c:pt idx="23">
                  <c:v>90.804000000000002</c:v>
                </c:pt>
                <c:pt idx="24">
                  <c:v>90.358000000000004</c:v>
                </c:pt>
                <c:pt idx="25">
                  <c:v>89.984999999999999</c:v>
                </c:pt>
                <c:pt idx="26">
                  <c:v>89.638999999999996</c:v>
                </c:pt>
                <c:pt idx="27">
                  <c:v>89.323999999999998</c:v>
                </c:pt>
                <c:pt idx="28">
                  <c:v>89.016999999999996</c:v>
                </c:pt>
                <c:pt idx="29">
                  <c:v>88.635999999999996</c:v>
                </c:pt>
                <c:pt idx="30">
                  <c:v>88.259</c:v>
                </c:pt>
                <c:pt idx="31">
                  <c:v>87.847999999999999</c:v>
                </c:pt>
                <c:pt idx="32">
                  <c:v>87.522999999999996</c:v>
                </c:pt>
                <c:pt idx="33">
                  <c:v>87.206000000000003</c:v>
                </c:pt>
                <c:pt idx="34">
                  <c:v>86.805999999999997</c:v>
                </c:pt>
                <c:pt idx="35">
                  <c:v>86.272000000000006</c:v>
                </c:pt>
                <c:pt idx="36">
                  <c:v>85.769000000000005</c:v>
                </c:pt>
                <c:pt idx="37">
                  <c:v>85.352999999999994</c:v>
                </c:pt>
                <c:pt idx="38">
                  <c:v>84.945999999999998</c:v>
                </c:pt>
                <c:pt idx="39">
                  <c:v>84.569000000000003</c:v>
                </c:pt>
                <c:pt idx="40">
                  <c:v>84.218000000000004</c:v>
                </c:pt>
                <c:pt idx="41">
                  <c:v>83.915000000000006</c:v>
                </c:pt>
                <c:pt idx="42">
                  <c:v>83.477000000000004</c:v>
                </c:pt>
                <c:pt idx="43">
                  <c:v>83.052000000000007</c:v>
                </c:pt>
                <c:pt idx="44">
                  <c:v>82.665000000000006</c:v>
                </c:pt>
                <c:pt idx="45">
                  <c:v>82.185000000000002</c:v>
                </c:pt>
                <c:pt idx="46">
                  <c:v>81.674999999999997</c:v>
                </c:pt>
                <c:pt idx="47">
                  <c:v>81.201999999999998</c:v>
                </c:pt>
                <c:pt idx="48">
                  <c:v>80.659000000000006</c:v>
                </c:pt>
                <c:pt idx="49">
                  <c:v>80.254999999999995</c:v>
                </c:pt>
                <c:pt idx="50">
                  <c:v>79.986000000000004</c:v>
                </c:pt>
                <c:pt idx="51">
                  <c:v>79.697000000000003</c:v>
                </c:pt>
                <c:pt idx="52">
                  <c:v>79.350999999999999</c:v>
                </c:pt>
                <c:pt idx="53">
                  <c:v>78.966999999999999</c:v>
                </c:pt>
                <c:pt idx="54">
                  <c:v>78.652000000000001</c:v>
                </c:pt>
                <c:pt idx="55">
                  <c:v>78.298000000000002</c:v>
                </c:pt>
                <c:pt idx="56">
                  <c:v>77.950999999999993</c:v>
                </c:pt>
                <c:pt idx="57">
                  <c:v>77.59</c:v>
                </c:pt>
                <c:pt idx="58">
                  <c:v>77.147999999999996</c:v>
                </c:pt>
                <c:pt idx="59">
                  <c:v>76.697999999999993</c:v>
                </c:pt>
                <c:pt idx="60">
                  <c:v>76.174000000000007</c:v>
                </c:pt>
                <c:pt idx="61">
                  <c:v>75.724000000000004</c:v>
                </c:pt>
                <c:pt idx="62">
                  <c:v>75.335999999999999</c:v>
                </c:pt>
                <c:pt idx="63">
                  <c:v>74.965000000000003</c:v>
                </c:pt>
                <c:pt idx="64">
                  <c:v>74.679000000000002</c:v>
                </c:pt>
                <c:pt idx="65">
                  <c:v>74.39</c:v>
                </c:pt>
                <c:pt idx="66">
                  <c:v>74.087000000000003</c:v>
                </c:pt>
                <c:pt idx="67">
                  <c:v>73.724999999999994</c:v>
                </c:pt>
                <c:pt idx="68">
                  <c:v>73.417000000000002</c:v>
                </c:pt>
                <c:pt idx="69">
                  <c:v>73.012</c:v>
                </c:pt>
                <c:pt idx="70">
                  <c:v>72.706999999999994</c:v>
                </c:pt>
                <c:pt idx="71">
                  <c:v>72.385000000000005</c:v>
                </c:pt>
                <c:pt idx="72">
                  <c:v>71.918000000000006</c:v>
                </c:pt>
                <c:pt idx="73">
                  <c:v>71.435000000000002</c:v>
                </c:pt>
                <c:pt idx="74">
                  <c:v>71.126000000000005</c:v>
                </c:pt>
                <c:pt idx="75">
                  <c:v>70.852999999999994</c:v>
                </c:pt>
                <c:pt idx="76">
                  <c:v>70.605999999999995</c:v>
                </c:pt>
                <c:pt idx="77">
                  <c:v>70.274000000000001</c:v>
                </c:pt>
                <c:pt idx="78">
                  <c:v>69.924000000000007</c:v>
                </c:pt>
                <c:pt idx="79">
                  <c:v>69.656000000000006</c:v>
                </c:pt>
                <c:pt idx="80">
                  <c:v>69.326999999999998</c:v>
                </c:pt>
                <c:pt idx="81">
                  <c:v>69.007999999999996</c:v>
                </c:pt>
                <c:pt idx="82">
                  <c:v>68.596999999999994</c:v>
                </c:pt>
                <c:pt idx="83">
                  <c:v>68.132999999999996</c:v>
                </c:pt>
                <c:pt idx="84">
                  <c:v>67.793000000000006</c:v>
                </c:pt>
                <c:pt idx="85">
                  <c:v>67.414000000000001</c:v>
                </c:pt>
                <c:pt idx="86">
                  <c:v>67.194000000000003</c:v>
                </c:pt>
                <c:pt idx="87">
                  <c:v>66.938000000000002</c:v>
                </c:pt>
                <c:pt idx="88">
                  <c:v>66.644999999999996</c:v>
                </c:pt>
                <c:pt idx="89">
                  <c:v>66.313000000000002</c:v>
                </c:pt>
                <c:pt idx="90">
                  <c:v>66.049000000000007</c:v>
                </c:pt>
                <c:pt idx="91">
                  <c:v>65.62</c:v>
                </c:pt>
                <c:pt idx="92">
                  <c:v>65.259</c:v>
                </c:pt>
                <c:pt idx="93">
                  <c:v>64.893000000000001</c:v>
                </c:pt>
                <c:pt idx="94">
                  <c:v>64.558999999999997</c:v>
                </c:pt>
                <c:pt idx="95">
                  <c:v>64.218000000000004</c:v>
                </c:pt>
                <c:pt idx="96">
                  <c:v>63.749000000000002</c:v>
                </c:pt>
                <c:pt idx="97">
                  <c:v>63.335000000000001</c:v>
                </c:pt>
                <c:pt idx="98">
                  <c:v>62.972000000000001</c:v>
                </c:pt>
                <c:pt idx="99">
                  <c:v>62.734999999999999</c:v>
                </c:pt>
                <c:pt idx="100">
                  <c:v>62.475000000000001</c:v>
                </c:pt>
                <c:pt idx="101">
                  <c:v>62.322000000000003</c:v>
                </c:pt>
                <c:pt idx="102">
                  <c:v>62.145000000000003</c:v>
                </c:pt>
                <c:pt idx="103">
                  <c:v>61.744</c:v>
                </c:pt>
                <c:pt idx="104">
                  <c:v>61.36</c:v>
                </c:pt>
                <c:pt idx="105">
                  <c:v>61.085999999999999</c:v>
                </c:pt>
                <c:pt idx="106">
                  <c:v>60.783000000000001</c:v>
                </c:pt>
                <c:pt idx="107">
                  <c:v>60.356999999999999</c:v>
                </c:pt>
                <c:pt idx="108">
                  <c:v>59.99</c:v>
                </c:pt>
                <c:pt idx="109">
                  <c:v>59.423999999999999</c:v>
                </c:pt>
                <c:pt idx="110">
                  <c:v>59.078000000000003</c:v>
                </c:pt>
                <c:pt idx="111">
                  <c:v>58.887999999999998</c:v>
                </c:pt>
                <c:pt idx="112">
                  <c:v>58.725000000000001</c:v>
                </c:pt>
                <c:pt idx="113">
                  <c:v>58.558999999999997</c:v>
                </c:pt>
                <c:pt idx="114">
                  <c:v>58.087000000000003</c:v>
                </c:pt>
                <c:pt idx="115">
                  <c:v>57.918999999999997</c:v>
                </c:pt>
                <c:pt idx="116">
                  <c:v>57.749000000000002</c:v>
                </c:pt>
                <c:pt idx="117">
                  <c:v>57.433</c:v>
                </c:pt>
                <c:pt idx="118">
                  <c:v>57.082999999999998</c:v>
                </c:pt>
                <c:pt idx="119">
                  <c:v>56.783999999999999</c:v>
                </c:pt>
                <c:pt idx="120">
                  <c:v>56.534999999999997</c:v>
                </c:pt>
                <c:pt idx="121">
                  <c:v>56.18</c:v>
                </c:pt>
                <c:pt idx="122">
                  <c:v>55.911000000000001</c:v>
                </c:pt>
                <c:pt idx="123">
                  <c:v>55.704999999999998</c:v>
                </c:pt>
                <c:pt idx="124">
                  <c:v>55.601999999999997</c:v>
                </c:pt>
                <c:pt idx="125">
                  <c:v>55.323</c:v>
                </c:pt>
                <c:pt idx="126">
                  <c:v>55.148000000000003</c:v>
                </c:pt>
                <c:pt idx="127">
                  <c:v>54.9</c:v>
                </c:pt>
                <c:pt idx="128">
                  <c:v>54.578000000000003</c:v>
                </c:pt>
                <c:pt idx="129">
                  <c:v>54.433</c:v>
                </c:pt>
                <c:pt idx="130">
                  <c:v>54.176000000000002</c:v>
                </c:pt>
                <c:pt idx="131">
                  <c:v>53.722999999999999</c:v>
                </c:pt>
                <c:pt idx="132">
                  <c:v>53.332000000000001</c:v>
                </c:pt>
                <c:pt idx="133">
                  <c:v>53.124000000000002</c:v>
                </c:pt>
                <c:pt idx="134">
                  <c:v>52.865000000000002</c:v>
                </c:pt>
                <c:pt idx="135">
                  <c:v>52.558999999999997</c:v>
                </c:pt>
                <c:pt idx="136">
                  <c:v>52.470999999999997</c:v>
                </c:pt>
                <c:pt idx="137">
                  <c:v>52.292999999999999</c:v>
                </c:pt>
                <c:pt idx="138">
                  <c:v>52.024999999999999</c:v>
                </c:pt>
                <c:pt idx="139">
                  <c:v>51.616999999999997</c:v>
                </c:pt>
                <c:pt idx="140">
                  <c:v>51.570999999999998</c:v>
                </c:pt>
                <c:pt idx="141">
                  <c:v>51.430999999999997</c:v>
                </c:pt>
                <c:pt idx="142">
                  <c:v>51.192</c:v>
                </c:pt>
                <c:pt idx="143">
                  <c:v>50.75</c:v>
                </c:pt>
                <c:pt idx="144">
                  <c:v>50.390999999999998</c:v>
                </c:pt>
                <c:pt idx="145">
                  <c:v>50.061</c:v>
                </c:pt>
                <c:pt idx="146">
                  <c:v>49.892000000000003</c:v>
                </c:pt>
                <c:pt idx="147">
                  <c:v>49.606999999999999</c:v>
                </c:pt>
                <c:pt idx="148">
                  <c:v>49.375</c:v>
                </c:pt>
                <c:pt idx="149">
                  <c:v>49.14</c:v>
                </c:pt>
                <c:pt idx="150">
                  <c:v>49.021000000000001</c:v>
                </c:pt>
                <c:pt idx="151">
                  <c:v>48.962000000000003</c:v>
                </c:pt>
                <c:pt idx="152">
                  <c:v>48.718000000000004</c:v>
                </c:pt>
                <c:pt idx="153">
                  <c:v>48.47</c:v>
                </c:pt>
                <c:pt idx="154">
                  <c:v>48.027000000000001</c:v>
                </c:pt>
                <c:pt idx="155">
                  <c:v>47.768999999999998</c:v>
                </c:pt>
                <c:pt idx="156">
                  <c:v>47.634</c:v>
                </c:pt>
                <c:pt idx="157">
                  <c:v>47.485999999999997</c:v>
                </c:pt>
                <c:pt idx="158">
                  <c:v>47.334000000000003</c:v>
                </c:pt>
                <c:pt idx="159">
                  <c:v>47.179000000000002</c:v>
                </c:pt>
                <c:pt idx="160">
                  <c:v>47.023000000000003</c:v>
                </c:pt>
                <c:pt idx="161">
                  <c:v>46.710999999999999</c:v>
                </c:pt>
                <c:pt idx="162">
                  <c:v>46.554000000000002</c:v>
                </c:pt>
                <c:pt idx="163">
                  <c:v>46.554000000000002</c:v>
                </c:pt>
                <c:pt idx="164">
                  <c:v>46.311999999999998</c:v>
                </c:pt>
                <c:pt idx="165">
                  <c:v>45.902999999999999</c:v>
                </c:pt>
                <c:pt idx="166">
                  <c:v>45.734999999999999</c:v>
                </c:pt>
                <c:pt idx="167">
                  <c:v>45.22</c:v>
                </c:pt>
                <c:pt idx="168">
                  <c:v>44.954000000000001</c:v>
                </c:pt>
                <c:pt idx="169">
                  <c:v>44.762</c:v>
                </c:pt>
                <c:pt idx="170">
                  <c:v>44.466000000000001</c:v>
                </c:pt>
                <c:pt idx="171">
                  <c:v>44.164999999999999</c:v>
                </c:pt>
                <c:pt idx="172">
                  <c:v>43.859000000000002</c:v>
                </c:pt>
                <c:pt idx="173">
                  <c:v>43.756</c:v>
                </c:pt>
                <c:pt idx="174">
                  <c:v>43.652000000000001</c:v>
                </c:pt>
                <c:pt idx="175">
                  <c:v>43.438000000000002</c:v>
                </c:pt>
                <c:pt idx="176">
                  <c:v>43.328000000000003</c:v>
                </c:pt>
                <c:pt idx="177">
                  <c:v>43.328000000000003</c:v>
                </c:pt>
                <c:pt idx="178">
                  <c:v>43.206000000000003</c:v>
                </c:pt>
                <c:pt idx="179">
                  <c:v>43.063000000000002</c:v>
                </c:pt>
                <c:pt idx="180">
                  <c:v>42.823</c:v>
                </c:pt>
                <c:pt idx="181">
                  <c:v>42.823</c:v>
                </c:pt>
                <c:pt idx="182">
                  <c:v>40.960999999999999</c:v>
                </c:pt>
                <c:pt idx="183">
                  <c:v>40.960999999999999</c:v>
                </c:pt>
              </c:numCache>
            </c:numRef>
          </c:yVal>
          <c:smooth val="0"/>
          <c:extLst>
            <c:ext xmlns:c16="http://schemas.microsoft.com/office/drawing/2014/chart" uri="{C3380CC4-5D6E-409C-BE32-E72D297353CC}">
              <c16:uniqueId val="{00000000-F2DE-4934-90DF-015F9B52B46D}"/>
            </c:ext>
          </c:extLst>
        </c:ser>
        <c:ser>
          <c:idx val="1"/>
          <c:order val="1"/>
          <c:tx>
            <c:strRef>
              <c:f>Sheet1!$C$1</c:f>
              <c:strCache>
                <c:ptCount val="1"/>
                <c:pt idx="0">
                  <c:v>Lymphoma (N=23,203)</c:v>
                </c:pt>
              </c:strCache>
            </c:strRef>
          </c:tx>
          <c:spPr>
            <a:ln w="41275">
              <a:solidFill>
                <a:srgbClr val="FF00FF"/>
              </a:solidFill>
              <a:prstDash val="solid"/>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Sheet1!$C$2:$C$185</c:f>
              <c:numCache>
                <c:formatCode>General</c:formatCode>
                <c:ptCount val="184"/>
                <c:pt idx="0">
                  <c:v>100</c:v>
                </c:pt>
                <c:pt idx="1">
                  <c:v>100</c:v>
                </c:pt>
                <c:pt idx="2">
                  <c:v>99.947999999999993</c:v>
                </c:pt>
                <c:pt idx="3">
                  <c:v>99.891999999999996</c:v>
                </c:pt>
                <c:pt idx="4">
                  <c:v>99.793000000000006</c:v>
                </c:pt>
                <c:pt idx="5">
                  <c:v>99.706999999999994</c:v>
                </c:pt>
                <c:pt idx="6">
                  <c:v>99.578000000000003</c:v>
                </c:pt>
                <c:pt idx="7">
                  <c:v>99.356999999999999</c:v>
                </c:pt>
                <c:pt idx="8">
                  <c:v>99.275999999999996</c:v>
                </c:pt>
                <c:pt idx="9">
                  <c:v>99.192999999999998</c:v>
                </c:pt>
                <c:pt idx="10">
                  <c:v>99.132999999999996</c:v>
                </c:pt>
                <c:pt idx="11">
                  <c:v>99.063999999999993</c:v>
                </c:pt>
                <c:pt idx="12">
                  <c:v>99.010999999999996</c:v>
                </c:pt>
                <c:pt idx="13">
                  <c:v>98.935000000000002</c:v>
                </c:pt>
                <c:pt idx="14">
                  <c:v>98.921000000000006</c:v>
                </c:pt>
                <c:pt idx="15">
                  <c:v>98.869</c:v>
                </c:pt>
                <c:pt idx="16">
                  <c:v>98.831000000000003</c:v>
                </c:pt>
                <c:pt idx="17">
                  <c:v>98.802000000000007</c:v>
                </c:pt>
                <c:pt idx="18">
                  <c:v>98.772000000000006</c:v>
                </c:pt>
                <c:pt idx="19">
                  <c:v>98.694000000000003</c:v>
                </c:pt>
                <c:pt idx="20">
                  <c:v>98.664000000000001</c:v>
                </c:pt>
                <c:pt idx="21">
                  <c:v>98.638999999999996</c:v>
                </c:pt>
                <c:pt idx="22">
                  <c:v>98.629000000000005</c:v>
                </c:pt>
                <c:pt idx="23">
                  <c:v>98.597999999999999</c:v>
                </c:pt>
                <c:pt idx="24">
                  <c:v>98.597999999999999</c:v>
                </c:pt>
                <c:pt idx="25">
                  <c:v>98.585999999999999</c:v>
                </c:pt>
                <c:pt idx="26">
                  <c:v>98.557000000000002</c:v>
                </c:pt>
                <c:pt idx="27">
                  <c:v>98.521000000000001</c:v>
                </c:pt>
                <c:pt idx="28">
                  <c:v>98.497</c:v>
                </c:pt>
                <c:pt idx="29">
                  <c:v>98.448999999999998</c:v>
                </c:pt>
                <c:pt idx="30">
                  <c:v>98.412000000000006</c:v>
                </c:pt>
                <c:pt idx="31">
                  <c:v>98.363</c:v>
                </c:pt>
                <c:pt idx="32">
                  <c:v>98.338999999999999</c:v>
                </c:pt>
                <c:pt idx="33">
                  <c:v>98.32</c:v>
                </c:pt>
                <c:pt idx="34">
                  <c:v>98.293999999999997</c:v>
                </c:pt>
                <c:pt idx="35">
                  <c:v>98.254999999999995</c:v>
                </c:pt>
                <c:pt idx="36">
                  <c:v>98.234999999999999</c:v>
                </c:pt>
                <c:pt idx="37">
                  <c:v>98.192999999999998</c:v>
                </c:pt>
                <c:pt idx="38">
                  <c:v>98.162999999999997</c:v>
                </c:pt>
                <c:pt idx="39">
                  <c:v>98.134</c:v>
                </c:pt>
                <c:pt idx="40">
                  <c:v>98.119</c:v>
                </c:pt>
                <c:pt idx="41">
                  <c:v>98.088999999999999</c:v>
                </c:pt>
                <c:pt idx="42">
                  <c:v>98.043000000000006</c:v>
                </c:pt>
                <c:pt idx="43">
                  <c:v>98.02</c:v>
                </c:pt>
                <c:pt idx="44">
                  <c:v>97.989000000000004</c:v>
                </c:pt>
                <c:pt idx="45">
                  <c:v>97.965000000000003</c:v>
                </c:pt>
                <c:pt idx="46">
                  <c:v>97.933000000000007</c:v>
                </c:pt>
                <c:pt idx="47">
                  <c:v>97.900999999999996</c:v>
                </c:pt>
                <c:pt idx="48">
                  <c:v>97.876000000000005</c:v>
                </c:pt>
                <c:pt idx="49">
                  <c:v>97.84</c:v>
                </c:pt>
                <c:pt idx="50">
                  <c:v>97.822000000000003</c:v>
                </c:pt>
                <c:pt idx="51">
                  <c:v>97.784000000000006</c:v>
                </c:pt>
                <c:pt idx="52">
                  <c:v>97.756</c:v>
                </c:pt>
                <c:pt idx="53">
                  <c:v>97.747</c:v>
                </c:pt>
                <c:pt idx="54">
                  <c:v>97.736999999999995</c:v>
                </c:pt>
                <c:pt idx="55">
                  <c:v>97.688999999999993</c:v>
                </c:pt>
                <c:pt idx="56">
                  <c:v>97.67</c:v>
                </c:pt>
                <c:pt idx="57">
                  <c:v>97.63</c:v>
                </c:pt>
                <c:pt idx="58">
                  <c:v>97.6</c:v>
                </c:pt>
                <c:pt idx="59">
                  <c:v>97.6</c:v>
                </c:pt>
                <c:pt idx="60">
                  <c:v>97.569000000000003</c:v>
                </c:pt>
                <c:pt idx="61">
                  <c:v>97.558000000000007</c:v>
                </c:pt>
                <c:pt idx="62">
                  <c:v>97.510999999999996</c:v>
                </c:pt>
                <c:pt idx="63">
                  <c:v>97.475999999999999</c:v>
                </c:pt>
                <c:pt idx="64">
                  <c:v>97.451999999999998</c:v>
                </c:pt>
                <c:pt idx="65">
                  <c:v>97.44</c:v>
                </c:pt>
                <c:pt idx="66">
                  <c:v>97.415999999999997</c:v>
                </c:pt>
                <c:pt idx="67">
                  <c:v>97.391999999999996</c:v>
                </c:pt>
                <c:pt idx="68">
                  <c:v>97.355000000000004</c:v>
                </c:pt>
                <c:pt idx="69">
                  <c:v>97.328999999999994</c:v>
                </c:pt>
                <c:pt idx="70">
                  <c:v>97.316999999999993</c:v>
                </c:pt>
                <c:pt idx="71">
                  <c:v>97.316999999999993</c:v>
                </c:pt>
                <c:pt idx="72">
                  <c:v>97.263000000000005</c:v>
                </c:pt>
                <c:pt idx="73">
                  <c:v>97.221000000000004</c:v>
                </c:pt>
                <c:pt idx="74">
                  <c:v>97.221000000000004</c:v>
                </c:pt>
                <c:pt idx="75">
                  <c:v>97.176000000000002</c:v>
                </c:pt>
                <c:pt idx="76">
                  <c:v>97.144999999999996</c:v>
                </c:pt>
                <c:pt idx="77">
                  <c:v>97.084000000000003</c:v>
                </c:pt>
                <c:pt idx="78">
                  <c:v>97.054000000000002</c:v>
                </c:pt>
                <c:pt idx="79">
                  <c:v>97.007000000000005</c:v>
                </c:pt>
                <c:pt idx="80">
                  <c:v>96.944000000000003</c:v>
                </c:pt>
                <c:pt idx="81">
                  <c:v>96.912000000000006</c:v>
                </c:pt>
                <c:pt idx="82">
                  <c:v>96.896000000000001</c:v>
                </c:pt>
                <c:pt idx="83">
                  <c:v>96.896000000000001</c:v>
                </c:pt>
                <c:pt idx="84">
                  <c:v>96.826999999999998</c:v>
                </c:pt>
                <c:pt idx="85">
                  <c:v>96.808999999999997</c:v>
                </c:pt>
                <c:pt idx="86">
                  <c:v>96.751999999999995</c:v>
                </c:pt>
                <c:pt idx="87">
                  <c:v>96.731999999999999</c:v>
                </c:pt>
                <c:pt idx="88">
                  <c:v>96.731999999999999</c:v>
                </c:pt>
                <c:pt idx="89">
                  <c:v>96.692999999999998</c:v>
                </c:pt>
                <c:pt idx="90">
                  <c:v>96.653000000000006</c:v>
                </c:pt>
                <c:pt idx="91">
                  <c:v>96.632999999999996</c:v>
                </c:pt>
                <c:pt idx="92">
                  <c:v>96.591999999999999</c:v>
                </c:pt>
                <c:pt idx="93">
                  <c:v>96.591999999999999</c:v>
                </c:pt>
                <c:pt idx="94">
                  <c:v>96.591999999999999</c:v>
                </c:pt>
                <c:pt idx="95">
                  <c:v>96.549000000000007</c:v>
                </c:pt>
                <c:pt idx="96">
                  <c:v>96.525999999999996</c:v>
                </c:pt>
                <c:pt idx="97">
                  <c:v>96.43</c:v>
                </c:pt>
                <c:pt idx="98">
                  <c:v>96.381</c:v>
                </c:pt>
                <c:pt idx="99">
                  <c:v>96.331000000000003</c:v>
                </c:pt>
                <c:pt idx="100">
                  <c:v>96.305000000000007</c:v>
                </c:pt>
                <c:pt idx="101">
                  <c:v>96.28</c:v>
                </c:pt>
                <c:pt idx="102">
                  <c:v>96.28</c:v>
                </c:pt>
                <c:pt idx="103">
                  <c:v>96.227000000000004</c:v>
                </c:pt>
                <c:pt idx="104">
                  <c:v>96.200999999999993</c:v>
                </c:pt>
                <c:pt idx="105">
                  <c:v>96.174000000000007</c:v>
                </c:pt>
                <c:pt idx="106">
                  <c:v>96.119</c:v>
                </c:pt>
                <c:pt idx="107">
                  <c:v>96.063000000000002</c:v>
                </c:pt>
                <c:pt idx="108">
                  <c:v>96.063000000000002</c:v>
                </c:pt>
                <c:pt idx="109">
                  <c:v>95.941000000000003</c:v>
                </c:pt>
                <c:pt idx="110">
                  <c:v>95.941000000000003</c:v>
                </c:pt>
                <c:pt idx="111">
                  <c:v>95.876000000000005</c:v>
                </c:pt>
                <c:pt idx="112">
                  <c:v>95.81</c:v>
                </c:pt>
                <c:pt idx="113">
                  <c:v>95.81</c:v>
                </c:pt>
                <c:pt idx="114">
                  <c:v>95.777000000000001</c:v>
                </c:pt>
                <c:pt idx="115">
                  <c:v>95.777000000000001</c:v>
                </c:pt>
                <c:pt idx="116">
                  <c:v>95.777000000000001</c:v>
                </c:pt>
                <c:pt idx="117">
                  <c:v>95.671999999999997</c:v>
                </c:pt>
                <c:pt idx="118">
                  <c:v>95.635999999999996</c:v>
                </c:pt>
                <c:pt idx="119">
                  <c:v>95.635999999999996</c:v>
                </c:pt>
                <c:pt idx="120">
                  <c:v>95.597999999999999</c:v>
                </c:pt>
                <c:pt idx="121">
                  <c:v>95.558999999999997</c:v>
                </c:pt>
                <c:pt idx="122">
                  <c:v>95.558999999999997</c:v>
                </c:pt>
                <c:pt idx="123">
                  <c:v>95.516000000000005</c:v>
                </c:pt>
                <c:pt idx="124">
                  <c:v>95.471999999999994</c:v>
                </c:pt>
                <c:pt idx="125">
                  <c:v>95.471999999999994</c:v>
                </c:pt>
                <c:pt idx="126">
                  <c:v>95.427999999999997</c:v>
                </c:pt>
                <c:pt idx="127">
                  <c:v>95.427999999999997</c:v>
                </c:pt>
                <c:pt idx="128">
                  <c:v>95.337999999999994</c:v>
                </c:pt>
                <c:pt idx="129">
                  <c:v>95.337999999999994</c:v>
                </c:pt>
                <c:pt idx="130">
                  <c:v>95.290999999999997</c:v>
                </c:pt>
                <c:pt idx="131">
                  <c:v>95.100999999999999</c:v>
                </c:pt>
                <c:pt idx="132">
                  <c:v>95.100999999999999</c:v>
                </c:pt>
                <c:pt idx="133">
                  <c:v>95.048000000000002</c:v>
                </c:pt>
                <c:pt idx="134">
                  <c:v>95.048000000000002</c:v>
                </c:pt>
                <c:pt idx="135">
                  <c:v>95.048000000000002</c:v>
                </c:pt>
                <c:pt idx="136">
                  <c:v>95.048000000000002</c:v>
                </c:pt>
                <c:pt idx="137">
                  <c:v>94.991</c:v>
                </c:pt>
                <c:pt idx="138">
                  <c:v>94.932000000000002</c:v>
                </c:pt>
                <c:pt idx="139">
                  <c:v>94.932000000000002</c:v>
                </c:pt>
                <c:pt idx="140">
                  <c:v>94.932000000000002</c:v>
                </c:pt>
                <c:pt idx="141">
                  <c:v>94.872</c:v>
                </c:pt>
                <c:pt idx="142">
                  <c:v>94.747</c:v>
                </c:pt>
                <c:pt idx="143">
                  <c:v>94.682000000000002</c:v>
                </c:pt>
                <c:pt idx="144">
                  <c:v>94.682000000000002</c:v>
                </c:pt>
                <c:pt idx="145">
                  <c:v>94.682000000000002</c:v>
                </c:pt>
                <c:pt idx="146">
                  <c:v>94.605000000000004</c:v>
                </c:pt>
                <c:pt idx="147">
                  <c:v>94.528000000000006</c:v>
                </c:pt>
                <c:pt idx="148">
                  <c:v>94.528000000000006</c:v>
                </c:pt>
                <c:pt idx="149">
                  <c:v>94.528000000000006</c:v>
                </c:pt>
                <c:pt idx="150">
                  <c:v>94.528000000000006</c:v>
                </c:pt>
                <c:pt idx="151">
                  <c:v>94.528000000000006</c:v>
                </c:pt>
                <c:pt idx="152">
                  <c:v>94.444000000000003</c:v>
                </c:pt>
                <c:pt idx="153">
                  <c:v>94.274000000000001</c:v>
                </c:pt>
                <c:pt idx="154">
                  <c:v>94.274000000000001</c:v>
                </c:pt>
                <c:pt idx="155">
                  <c:v>94.274000000000001</c:v>
                </c:pt>
                <c:pt idx="156">
                  <c:v>94.274000000000001</c:v>
                </c:pt>
                <c:pt idx="157">
                  <c:v>94.274000000000001</c:v>
                </c:pt>
                <c:pt idx="158">
                  <c:v>94.168000000000006</c:v>
                </c:pt>
                <c:pt idx="159">
                  <c:v>94.168000000000006</c:v>
                </c:pt>
                <c:pt idx="160">
                  <c:v>94.168000000000006</c:v>
                </c:pt>
                <c:pt idx="161">
                  <c:v>94.168000000000006</c:v>
                </c:pt>
                <c:pt idx="162">
                  <c:v>94.168000000000006</c:v>
                </c:pt>
                <c:pt idx="163">
                  <c:v>94.168000000000006</c:v>
                </c:pt>
                <c:pt idx="164">
                  <c:v>94.055999999999997</c:v>
                </c:pt>
                <c:pt idx="165">
                  <c:v>93.941000000000003</c:v>
                </c:pt>
                <c:pt idx="166">
                  <c:v>93.941000000000003</c:v>
                </c:pt>
                <c:pt idx="167">
                  <c:v>93.697000000000003</c:v>
                </c:pt>
                <c:pt idx="168">
                  <c:v>93.697000000000003</c:v>
                </c:pt>
                <c:pt idx="169">
                  <c:v>93.56</c:v>
                </c:pt>
                <c:pt idx="170">
                  <c:v>93.56</c:v>
                </c:pt>
                <c:pt idx="171">
                  <c:v>93.56</c:v>
                </c:pt>
                <c:pt idx="172">
                  <c:v>93.41</c:v>
                </c:pt>
                <c:pt idx="173">
                  <c:v>93.41</c:v>
                </c:pt>
                <c:pt idx="174">
                  <c:v>93.41</c:v>
                </c:pt>
                <c:pt idx="175">
                  <c:v>93.41</c:v>
                </c:pt>
                <c:pt idx="176">
                  <c:v>93.41</c:v>
                </c:pt>
                <c:pt idx="177">
                  <c:v>93.41</c:v>
                </c:pt>
                <c:pt idx="178">
                  <c:v>93.41</c:v>
                </c:pt>
                <c:pt idx="179">
                  <c:v>93.41</c:v>
                </c:pt>
                <c:pt idx="180">
                  <c:v>93.41</c:v>
                </c:pt>
                <c:pt idx="181">
                  <c:v>93.41</c:v>
                </c:pt>
                <c:pt idx="182">
                  <c:v>93.41</c:v>
                </c:pt>
                <c:pt idx="183">
                  <c:v>93.41</c:v>
                </c:pt>
              </c:numCache>
            </c:numRef>
          </c:yVal>
          <c:smooth val="0"/>
          <c:extLst>
            <c:ext xmlns:c16="http://schemas.microsoft.com/office/drawing/2014/chart" uri="{C3380CC4-5D6E-409C-BE32-E72D297353CC}">
              <c16:uniqueId val="{00000001-F2DE-4934-90DF-015F9B52B46D}"/>
            </c:ext>
          </c:extLst>
        </c:ser>
        <c:ser>
          <c:idx val="2"/>
          <c:order val="2"/>
          <c:tx>
            <c:strRef>
              <c:f>Sheet1!$D$1</c:f>
              <c:strCache>
                <c:ptCount val="1"/>
                <c:pt idx="0">
                  <c:v>Skin (N=23,184)</c:v>
                </c:pt>
              </c:strCache>
            </c:strRef>
          </c:tx>
          <c:spPr>
            <a:ln w="41275">
              <a:solidFill>
                <a:srgbClr val="00B05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Sheet1!$D$2:$D$185</c:f>
              <c:numCache>
                <c:formatCode>General</c:formatCode>
                <c:ptCount val="184"/>
                <c:pt idx="0">
                  <c:v>100</c:v>
                </c:pt>
                <c:pt idx="1">
                  <c:v>99.983000000000004</c:v>
                </c:pt>
                <c:pt idx="2">
                  <c:v>99.947999999999993</c:v>
                </c:pt>
                <c:pt idx="3">
                  <c:v>99.861999999999995</c:v>
                </c:pt>
                <c:pt idx="4">
                  <c:v>99.805999999999997</c:v>
                </c:pt>
                <c:pt idx="5">
                  <c:v>99.724000000000004</c:v>
                </c:pt>
                <c:pt idx="6">
                  <c:v>99.504000000000005</c:v>
                </c:pt>
                <c:pt idx="7">
                  <c:v>99.21</c:v>
                </c:pt>
                <c:pt idx="8">
                  <c:v>99.024000000000001</c:v>
                </c:pt>
                <c:pt idx="9">
                  <c:v>98.885999999999996</c:v>
                </c:pt>
                <c:pt idx="10">
                  <c:v>98.695999999999998</c:v>
                </c:pt>
                <c:pt idx="11">
                  <c:v>98.448999999999998</c:v>
                </c:pt>
                <c:pt idx="12">
                  <c:v>98.156999999999996</c:v>
                </c:pt>
                <c:pt idx="13">
                  <c:v>97.905000000000001</c:v>
                </c:pt>
                <c:pt idx="14">
                  <c:v>97.676000000000002</c:v>
                </c:pt>
                <c:pt idx="15">
                  <c:v>97.486999999999995</c:v>
                </c:pt>
                <c:pt idx="16">
                  <c:v>97.272000000000006</c:v>
                </c:pt>
                <c:pt idx="17">
                  <c:v>97.055000000000007</c:v>
                </c:pt>
                <c:pt idx="18">
                  <c:v>96.825999999999993</c:v>
                </c:pt>
                <c:pt idx="19">
                  <c:v>96.545000000000002</c:v>
                </c:pt>
                <c:pt idx="20">
                  <c:v>96.296000000000006</c:v>
                </c:pt>
                <c:pt idx="21">
                  <c:v>96.054000000000002</c:v>
                </c:pt>
                <c:pt idx="22">
                  <c:v>95.799000000000007</c:v>
                </c:pt>
                <c:pt idx="23">
                  <c:v>95.486999999999995</c:v>
                </c:pt>
                <c:pt idx="24">
                  <c:v>95.117999999999995</c:v>
                </c:pt>
                <c:pt idx="25">
                  <c:v>94.823999999999998</c:v>
                </c:pt>
                <c:pt idx="26">
                  <c:v>94.613</c:v>
                </c:pt>
                <c:pt idx="27">
                  <c:v>94.417000000000002</c:v>
                </c:pt>
                <c:pt idx="28">
                  <c:v>94.201999999999998</c:v>
                </c:pt>
                <c:pt idx="29">
                  <c:v>93.953000000000003</c:v>
                </c:pt>
                <c:pt idx="30">
                  <c:v>93.665999999999997</c:v>
                </c:pt>
                <c:pt idx="31">
                  <c:v>93.400999999999996</c:v>
                </c:pt>
                <c:pt idx="32">
                  <c:v>93.144999999999996</c:v>
                </c:pt>
                <c:pt idx="33">
                  <c:v>92.893000000000001</c:v>
                </c:pt>
                <c:pt idx="34">
                  <c:v>92.546999999999997</c:v>
                </c:pt>
                <c:pt idx="35">
                  <c:v>92.13</c:v>
                </c:pt>
                <c:pt idx="36">
                  <c:v>91.734999999999999</c:v>
                </c:pt>
                <c:pt idx="37">
                  <c:v>91.381</c:v>
                </c:pt>
                <c:pt idx="38">
                  <c:v>91.066000000000003</c:v>
                </c:pt>
                <c:pt idx="39">
                  <c:v>90.799000000000007</c:v>
                </c:pt>
                <c:pt idx="40">
                  <c:v>90.573999999999998</c:v>
                </c:pt>
                <c:pt idx="41">
                  <c:v>90.340999999999994</c:v>
                </c:pt>
                <c:pt idx="42">
                  <c:v>90.043999999999997</c:v>
                </c:pt>
                <c:pt idx="43">
                  <c:v>89.706000000000003</c:v>
                </c:pt>
                <c:pt idx="44">
                  <c:v>89.418000000000006</c:v>
                </c:pt>
                <c:pt idx="45">
                  <c:v>89.009</c:v>
                </c:pt>
                <c:pt idx="46">
                  <c:v>88.634</c:v>
                </c:pt>
                <c:pt idx="47">
                  <c:v>88.251999999999995</c:v>
                </c:pt>
                <c:pt idx="48">
                  <c:v>87.790999999999997</c:v>
                </c:pt>
                <c:pt idx="49">
                  <c:v>87.427999999999997</c:v>
                </c:pt>
                <c:pt idx="50">
                  <c:v>87.254999999999995</c:v>
                </c:pt>
                <c:pt idx="51">
                  <c:v>87.042000000000002</c:v>
                </c:pt>
                <c:pt idx="52">
                  <c:v>86.781000000000006</c:v>
                </c:pt>
                <c:pt idx="53">
                  <c:v>86.450999999999993</c:v>
                </c:pt>
                <c:pt idx="54">
                  <c:v>86.233000000000004</c:v>
                </c:pt>
                <c:pt idx="55">
                  <c:v>85.944999999999993</c:v>
                </c:pt>
                <c:pt idx="56">
                  <c:v>85.656000000000006</c:v>
                </c:pt>
                <c:pt idx="57">
                  <c:v>85.352999999999994</c:v>
                </c:pt>
                <c:pt idx="58">
                  <c:v>85.034999999999997</c:v>
                </c:pt>
                <c:pt idx="59">
                  <c:v>84.65</c:v>
                </c:pt>
                <c:pt idx="60">
                  <c:v>84.230999999999995</c:v>
                </c:pt>
                <c:pt idx="61">
                  <c:v>83.822000000000003</c:v>
                </c:pt>
                <c:pt idx="62">
                  <c:v>83.581000000000003</c:v>
                </c:pt>
                <c:pt idx="63">
                  <c:v>83.325999999999993</c:v>
                </c:pt>
                <c:pt idx="64">
                  <c:v>83.114999999999995</c:v>
                </c:pt>
                <c:pt idx="65">
                  <c:v>82.867000000000004</c:v>
                </c:pt>
                <c:pt idx="66">
                  <c:v>82.652000000000001</c:v>
                </c:pt>
                <c:pt idx="67">
                  <c:v>82.325999999999993</c:v>
                </c:pt>
                <c:pt idx="68">
                  <c:v>82.143000000000001</c:v>
                </c:pt>
                <c:pt idx="69">
                  <c:v>81.870999999999995</c:v>
                </c:pt>
                <c:pt idx="70">
                  <c:v>81.634</c:v>
                </c:pt>
                <c:pt idx="71">
                  <c:v>81.366</c:v>
                </c:pt>
                <c:pt idx="72">
                  <c:v>80.957999999999998</c:v>
                </c:pt>
                <c:pt idx="73">
                  <c:v>80.650999999999996</c:v>
                </c:pt>
                <c:pt idx="74">
                  <c:v>80.42</c:v>
                </c:pt>
                <c:pt idx="75">
                  <c:v>80.245000000000005</c:v>
                </c:pt>
                <c:pt idx="76">
                  <c:v>80.052999999999997</c:v>
                </c:pt>
                <c:pt idx="77">
                  <c:v>79.918999999999997</c:v>
                </c:pt>
                <c:pt idx="78">
                  <c:v>79.647000000000006</c:v>
                </c:pt>
                <c:pt idx="79">
                  <c:v>79.435000000000002</c:v>
                </c:pt>
                <c:pt idx="80">
                  <c:v>79.218999999999994</c:v>
                </c:pt>
                <c:pt idx="81">
                  <c:v>78.953999999999994</c:v>
                </c:pt>
                <c:pt idx="82">
                  <c:v>78.637</c:v>
                </c:pt>
                <c:pt idx="83">
                  <c:v>78.263999999999996</c:v>
                </c:pt>
                <c:pt idx="84">
                  <c:v>77.962999999999994</c:v>
                </c:pt>
                <c:pt idx="85">
                  <c:v>77.659000000000006</c:v>
                </c:pt>
                <c:pt idx="86">
                  <c:v>77.494</c:v>
                </c:pt>
                <c:pt idx="87">
                  <c:v>77.308000000000007</c:v>
                </c:pt>
                <c:pt idx="88">
                  <c:v>77.100999999999999</c:v>
                </c:pt>
                <c:pt idx="89">
                  <c:v>76.853999999999999</c:v>
                </c:pt>
                <c:pt idx="90">
                  <c:v>76.738</c:v>
                </c:pt>
                <c:pt idx="91">
                  <c:v>76.465000000000003</c:v>
                </c:pt>
                <c:pt idx="92">
                  <c:v>76.09</c:v>
                </c:pt>
                <c:pt idx="93">
                  <c:v>75.748999999999995</c:v>
                </c:pt>
                <c:pt idx="94">
                  <c:v>75.403000000000006</c:v>
                </c:pt>
                <c:pt idx="95">
                  <c:v>75.194999999999993</c:v>
                </c:pt>
                <c:pt idx="96">
                  <c:v>74.808999999999997</c:v>
                </c:pt>
                <c:pt idx="97">
                  <c:v>74.534999999999997</c:v>
                </c:pt>
                <c:pt idx="98">
                  <c:v>74.299000000000007</c:v>
                </c:pt>
                <c:pt idx="99">
                  <c:v>74.132000000000005</c:v>
                </c:pt>
                <c:pt idx="100">
                  <c:v>73.915000000000006</c:v>
                </c:pt>
                <c:pt idx="101">
                  <c:v>73.769000000000005</c:v>
                </c:pt>
                <c:pt idx="102">
                  <c:v>73.647000000000006</c:v>
                </c:pt>
                <c:pt idx="103">
                  <c:v>73.373000000000005</c:v>
                </c:pt>
                <c:pt idx="104">
                  <c:v>72.995999999999995</c:v>
                </c:pt>
                <c:pt idx="105">
                  <c:v>72.793000000000006</c:v>
                </c:pt>
                <c:pt idx="106">
                  <c:v>72.584999999999994</c:v>
                </c:pt>
                <c:pt idx="107">
                  <c:v>72.213999999999999</c:v>
                </c:pt>
                <c:pt idx="108">
                  <c:v>71.885999999999996</c:v>
                </c:pt>
                <c:pt idx="109">
                  <c:v>71.451999999999998</c:v>
                </c:pt>
                <c:pt idx="110">
                  <c:v>71.123000000000005</c:v>
                </c:pt>
                <c:pt idx="111">
                  <c:v>71.031999999999996</c:v>
                </c:pt>
                <c:pt idx="112">
                  <c:v>70.94</c:v>
                </c:pt>
                <c:pt idx="113">
                  <c:v>70.784999999999997</c:v>
                </c:pt>
                <c:pt idx="114">
                  <c:v>70.441000000000003</c:v>
                </c:pt>
                <c:pt idx="115">
                  <c:v>70.313999999999993</c:v>
                </c:pt>
                <c:pt idx="116">
                  <c:v>70.090999999999994</c:v>
                </c:pt>
                <c:pt idx="117">
                  <c:v>69.864000000000004</c:v>
                </c:pt>
                <c:pt idx="118">
                  <c:v>69.731999999999999</c:v>
                </c:pt>
                <c:pt idx="119">
                  <c:v>69.459000000000003</c:v>
                </c:pt>
                <c:pt idx="120">
                  <c:v>69.248999999999995</c:v>
                </c:pt>
                <c:pt idx="121">
                  <c:v>68.989999999999995</c:v>
                </c:pt>
                <c:pt idx="122">
                  <c:v>68.644000000000005</c:v>
                </c:pt>
                <c:pt idx="123">
                  <c:v>68.448999999999998</c:v>
                </c:pt>
                <c:pt idx="124">
                  <c:v>68.370999999999995</c:v>
                </c:pt>
                <c:pt idx="125">
                  <c:v>68.171999999999997</c:v>
                </c:pt>
                <c:pt idx="126">
                  <c:v>68.012</c:v>
                </c:pt>
                <c:pt idx="127">
                  <c:v>67.77</c:v>
                </c:pt>
                <c:pt idx="128">
                  <c:v>67.525000000000006</c:v>
                </c:pt>
                <c:pt idx="129">
                  <c:v>67.441999999999993</c:v>
                </c:pt>
                <c:pt idx="130">
                  <c:v>67.274000000000001</c:v>
                </c:pt>
                <c:pt idx="131">
                  <c:v>67.057000000000002</c:v>
                </c:pt>
                <c:pt idx="132">
                  <c:v>66.652000000000001</c:v>
                </c:pt>
                <c:pt idx="133">
                  <c:v>66.605999999999995</c:v>
                </c:pt>
                <c:pt idx="134">
                  <c:v>66.307000000000002</c:v>
                </c:pt>
                <c:pt idx="135">
                  <c:v>66.055000000000007</c:v>
                </c:pt>
                <c:pt idx="136">
                  <c:v>65.953000000000003</c:v>
                </c:pt>
                <c:pt idx="137">
                  <c:v>65.849999999999994</c:v>
                </c:pt>
                <c:pt idx="138">
                  <c:v>65.747</c:v>
                </c:pt>
                <c:pt idx="139">
                  <c:v>65.433999999999997</c:v>
                </c:pt>
                <c:pt idx="140">
                  <c:v>65.381</c:v>
                </c:pt>
                <c:pt idx="141">
                  <c:v>65.325999999999993</c:v>
                </c:pt>
                <c:pt idx="142">
                  <c:v>65.105000000000004</c:v>
                </c:pt>
                <c:pt idx="143">
                  <c:v>64.706000000000003</c:v>
                </c:pt>
                <c:pt idx="144">
                  <c:v>64.527000000000001</c:v>
                </c:pt>
                <c:pt idx="145">
                  <c:v>64.206999999999994</c:v>
                </c:pt>
                <c:pt idx="146">
                  <c:v>64.075999999999993</c:v>
                </c:pt>
                <c:pt idx="147">
                  <c:v>63.941000000000003</c:v>
                </c:pt>
                <c:pt idx="148">
                  <c:v>63.738</c:v>
                </c:pt>
                <c:pt idx="149">
                  <c:v>63.6</c:v>
                </c:pt>
                <c:pt idx="150">
                  <c:v>63.6</c:v>
                </c:pt>
                <c:pt idx="151">
                  <c:v>63.6</c:v>
                </c:pt>
                <c:pt idx="152">
                  <c:v>63.313000000000002</c:v>
                </c:pt>
                <c:pt idx="153">
                  <c:v>63.091999999999999</c:v>
                </c:pt>
                <c:pt idx="154">
                  <c:v>62.72</c:v>
                </c:pt>
                <c:pt idx="155">
                  <c:v>62.491999999999997</c:v>
                </c:pt>
                <c:pt idx="156">
                  <c:v>62.332000000000001</c:v>
                </c:pt>
                <c:pt idx="157">
                  <c:v>62.067</c:v>
                </c:pt>
                <c:pt idx="158">
                  <c:v>62.067</c:v>
                </c:pt>
                <c:pt idx="159">
                  <c:v>61.881999999999998</c:v>
                </c:pt>
                <c:pt idx="160">
                  <c:v>61.789000000000001</c:v>
                </c:pt>
                <c:pt idx="161">
                  <c:v>61.601999999999997</c:v>
                </c:pt>
                <c:pt idx="162">
                  <c:v>61.414000000000001</c:v>
                </c:pt>
                <c:pt idx="163">
                  <c:v>61.414000000000001</c:v>
                </c:pt>
                <c:pt idx="164">
                  <c:v>61.22</c:v>
                </c:pt>
                <c:pt idx="165">
                  <c:v>60.828000000000003</c:v>
                </c:pt>
                <c:pt idx="166">
                  <c:v>60.627000000000002</c:v>
                </c:pt>
                <c:pt idx="167">
                  <c:v>60.215000000000003</c:v>
                </c:pt>
                <c:pt idx="168">
                  <c:v>59.79</c:v>
                </c:pt>
                <c:pt idx="169">
                  <c:v>59.79</c:v>
                </c:pt>
                <c:pt idx="170">
                  <c:v>59.552</c:v>
                </c:pt>
                <c:pt idx="171">
                  <c:v>59.067999999999998</c:v>
                </c:pt>
                <c:pt idx="172">
                  <c:v>58.823</c:v>
                </c:pt>
                <c:pt idx="173">
                  <c:v>58.698</c:v>
                </c:pt>
                <c:pt idx="174">
                  <c:v>58.573</c:v>
                </c:pt>
                <c:pt idx="175">
                  <c:v>58.445</c:v>
                </c:pt>
                <c:pt idx="176">
                  <c:v>58.311</c:v>
                </c:pt>
                <c:pt idx="177">
                  <c:v>58.311</c:v>
                </c:pt>
                <c:pt idx="178">
                  <c:v>58.161999999999999</c:v>
                </c:pt>
                <c:pt idx="179">
                  <c:v>57.988</c:v>
                </c:pt>
                <c:pt idx="180">
                  <c:v>57.69</c:v>
                </c:pt>
                <c:pt idx="181">
                  <c:v>57.69</c:v>
                </c:pt>
                <c:pt idx="182">
                  <c:v>55.472000000000001</c:v>
                </c:pt>
                <c:pt idx="183">
                  <c:v>55.472000000000001</c:v>
                </c:pt>
              </c:numCache>
            </c:numRef>
          </c:yVal>
          <c:smooth val="0"/>
          <c:extLst>
            <c:ext xmlns:c16="http://schemas.microsoft.com/office/drawing/2014/chart" uri="{C3380CC4-5D6E-409C-BE32-E72D297353CC}">
              <c16:uniqueId val="{00000002-F2DE-4934-90DF-015F9B52B46D}"/>
            </c:ext>
          </c:extLst>
        </c:ser>
        <c:ser>
          <c:idx val="3"/>
          <c:order val="3"/>
          <c:tx>
            <c:strRef>
              <c:f>Sheet1!$E$1</c:f>
              <c:strCache>
                <c:ptCount val="1"/>
                <c:pt idx="0">
                  <c:v>Other (N=23,530)</c:v>
                </c:pt>
              </c:strCache>
            </c:strRef>
          </c:tx>
          <c:spPr>
            <a:ln w="41275">
              <a:solidFill>
                <a:srgbClr val="00B0F0"/>
              </a:solidFill>
            </a:ln>
          </c:spPr>
          <c:marker>
            <c:symbol val="none"/>
          </c:marker>
          <c:xVal>
            <c:numRef>
              <c:f>Sheet1!$A$2:$A$185</c:f>
              <c:numCache>
                <c:formatCode>General</c:formatCode>
                <c:ptCount val="18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numCache>
            </c:numRef>
          </c:xVal>
          <c:yVal>
            <c:numRef>
              <c:f>Sheet1!$E$2:$E$185</c:f>
              <c:numCache>
                <c:formatCode>General</c:formatCode>
                <c:ptCount val="184"/>
                <c:pt idx="0">
                  <c:v>100</c:v>
                </c:pt>
                <c:pt idx="1">
                  <c:v>99.965999999999994</c:v>
                </c:pt>
                <c:pt idx="2">
                  <c:v>99.923000000000002</c:v>
                </c:pt>
                <c:pt idx="3">
                  <c:v>99.906000000000006</c:v>
                </c:pt>
                <c:pt idx="4">
                  <c:v>99.872</c:v>
                </c:pt>
                <c:pt idx="5">
                  <c:v>99.783000000000001</c:v>
                </c:pt>
                <c:pt idx="6">
                  <c:v>99.158000000000001</c:v>
                </c:pt>
                <c:pt idx="7">
                  <c:v>98.367000000000004</c:v>
                </c:pt>
                <c:pt idx="8">
                  <c:v>98.239000000000004</c:v>
                </c:pt>
                <c:pt idx="9">
                  <c:v>98.111999999999995</c:v>
                </c:pt>
                <c:pt idx="10">
                  <c:v>98.009</c:v>
                </c:pt>
                <c:pt idx="11">
                  <c:v>97.911000000000001</c:v>
                </c:pt>
                <c:pt idx="12">
                  <c:v>97.778000000000006</c:v>
                </c:pt>
                <c:pt idx="13">
                  <c:v>97.644999999999996</c:v>
                </c:pt>
                <c:pt idx="14">
                  <c:v>97.549000000000007</c:v>
                </c:pt>
                <c:pt idx="15">
                  <c:v>97.394999999999996</c:v>
                </c:pt>
                <c:pt idx="16">
                  <c:v>97.328999999999994</c:v>
                </c:pt>
                <c:pt idx="17">
                  <c:v>97.21</c:v>
                </c:pt>
                <c:pt idx="18">
                  <c:v>97.138000000000005</c:v>
                </c:pt>
                <c:pt idx="19">
                  <c:v>97.036000000000001</c:v>
                </c:pt>
                <c:pt idx="20">
                  <c:v>96.957999999999998</c:v>
                </c:pt>
                <c:pt idx="21">
                  <c:v>96.899000000000001</c:v>
                </c:pt>
                <c:pt idx="22">
                  <c:v>96.819000000000003</c:v>
                </c:pt>
                <c:pt idx="23">
                  <c:v>96.695999999999998</c:v>
                </c:pt>
                <c:pt idx="24">
                  <c:v>96.587000000000003</c:v>
                </c:pt>
                <c:pt idx="25">
                  <c:v>96.492000000000004</c:v>
                </c:pt>
                <c:pt idx="26">
                  <c:v>96.353999999999999</c:v>
                </c:pt>
                <c:pt idx="27">
                  <c:v>96.254999999999995</c:v>
                </c:pt>
                <c:pt idx="28">
                  <c:v>96.155000000000001</c:v>
                </c:pt>
                <c:pt idx="29">
                  <c:v>96.06</c:v>
                </c:pt>
                <c:pt idx="30">
                  <c:v>95.959000000000003</c:v>
                </c:pt>
                <c:pt idx="31">
                  <c:v>95.885999999999996</c:v>
                </c:pt>
                <c:pt idx="32">
                  <c:v>95.807000000000002</c:v>
                </c:pt>
                <c:pt idx="33">
                  <c:v>95.694999999999993</c:v>
                </c:pt>
                <c:pt idx="34">
                  <c:v>95.608000000000004</c:v>
                </c:pt>
                <c:pt idx="35">
                  <c:v>95.486999999999995</c:v>
                </c:pt>
                <c:pt idx="36">
                  <c:v>95.347999999999999</c:v>
                </c:pt>
                <c:pt idx="37">
                  <c:v>95.265000000000001</c:v>
                </c:pt>
                <c:pt idx="38">
                  <c:v>95.15</c:v>
                </c:pt>
                <c:pt idx="39">
                  <c:v>95.048000000000002</c:v>
                </c:pt>
                <c:pt idx="40">
                  <c:v>94.887</c:v>
                </c:pt>
                <c:pt idx="41">
                  <c:v>94.834999999999994</c:v>
                </c:pt>
                <c:pt idx="42">
                  <c:v>94.738</c:v>
                </c:pt>
                <c:pt idx="43">
                  <c:v>94.625</c:v>
                </c:pt>
                <c:pt idx="44">
                  <c:v>94.534000000000006</c:v>
                </c:pt>
                <c:pt idx="45">
                  <c:v>94.433999999999997</c:v>
                </c:pt>
                <c:pt idx="46">
                  <c:v>94.27</c:v>
                </c:pt>
                <c:pt idx="47">
                  <c:v>94.143000000000001</c:v>
                </c:pt>
                <c:pt idx="48">
                  <c:v>94.021000000000001</c:v>
                </c:pt>
                <c:pt idx="49">
                  <c:v>93.941999999999993</c:v>
                </c:pt>
                <c:pt idx="50">
                  <c:v>93.799000000000007</c:v>
                </c:pt>
                <c:pt idx="51">
                  <c:v>93.664000000000001</c:v>
                </c:pt>
                <c:pt idx="52">
                  <c:v>93.563000000000002</c:v>
                </c:pt>
                <c:pt idx="53">
                  <c:v>93.442999999999998</c:v>
                </c:pt>
                <c:pt idx="54">
                  <c:v>93.331000000000003</c:v>
                </c:pt>
                <c:pt idx="55">
                  <c:v>93.228999999999999</c:v>
                </c:pt>
                <c:pt idx="56">
                  <c:v>93.134</c:v>
                </c:pt>
                <c:pt idx="57">
                  <c:v>93.048000000000002</c:v>
                </c:pt>
                <c:pt idx="58">
                  <c:v>92.891999999999996</c:v>
                </c:pt>
                <c:pt idx="59">
                  <c:v>92.753</c:v>
                </c:pt>
                <c:pt idx="60">
                  <c:v>92.63</c:v>
                </c:pt>
                <c:pt idx="61">
                  <c:v>92.522000000000006</c:v>
                </c:pt>
                <c:pt idx="62">
                  <c:v>92.364000000000004</c:v>
                </c:pt>
                <c:pt idx="63">
                  <c:v>92.227999999999994</c:v>
                </c:pt>
                <c:pt idx="64">
                  <c:v>92.09</c:v>
                </c:pt>
                <c:pt idx="65">
                  <c:v>91.962999999999994</c:v>
                </c:pt>
                <c:pt idx="66">
                  <c:v>91.811000000000007</c:v>
                </c:pt>
                <c:pt idx="67">
                  <c:v>91.715999999999994</c:v>
                </c:pt>
                <c:pt idx="68">
                  <c:v>91.537999999999997</c:v>
                </c:pt>
                <c:pt idx="69">
                  <c:v>91.343999999999994</c:v>
                </c:pt>
                <c:pt idx="70">
                  <c:v>91.233999999999995</c:v>
                </c:pt>
                <c:pt idx="71">
                  <c:v>91.096999999999994</c:v>
                </c:pt>
                <c:pt idx="72">
                  <c:v>90.995000000000005</c:v>
                </c:pt>
                <c:pt idx="73">
                  <c:v>90.76</c:v>
                </c:pt>
                <c:pt idx="74">
                  <c:v>90.632000000000005</c:v>
                </c:pt>
                <c:pt idx="75">
                  <c:v>90.531999999999996</c:v>
                </c:pt>
                <c:pt idx="76">
                  <c:v>90.415999999999997</c:v>
                </c:pt>
                <c:pt idx="77">
                  <c:v>90.254999999999995</c:v>
                </c:pt>
                <c:pt idx="78">
                  <c:v>90.137</c:v>
                </c:pt>
                <c:pt idx="79">
                  <c:v>90.033000000000001</c:v>
                </c:pt>
                <c:pt idx="80">
                  <c:v>89.837000000000003</c:v>
                </c:pt>
                <c:pt idx="81">
                  <c:v>89.73</c:v>
                </c:pt>
                <c:pt idx="82">
                  <c:v>89.573999999999998</c:v>
                </c:pt>
                <c:pt idx="83">
                  <c:v>89.352000000000004</c:v>
                </c:pt>
                <c:pt idx="84">
                  <c:v>89.287000000000006</c:v>
                </c:pt>
                <c:pt idx="85">
                  <c:v>89.197999999999993</c:v>
                </c:pt>
                <c:pt idx="86">
                  <c:v>89.070999999999998</c:v>
                </c:pt>
                <c:pt idx="87">
                  <c:v>88.924999999999997</c:v>
                </c:pt>
                <c:pt idx="88">
                  <c:v>88.813999999999993</c:v>
                </c:pt>
                <c:pt idx="89">
                  <c:v>88.700999999999993</c:v>
                </c:pt>
                <c:pt idx="90">
                  <c:v>88.513000000000005</c:v>
                </c:pt>
                <c:pt idx="91">
                  <c:v>88.32</c:v>
                </c:pt>
                <c:pt idx="92">
                  <c:v>88.301000000000002</c:v>
                </c:pt>
                <c:pt idx="93">
                  <c:v>88.183000000000007</c:v>
                </c:pt>
                <c:pt idx="94">
                  <c:v>88.143000000000001</c:v>
                </c:pt>
                <c:pt idx="95">
                  <c:v>87.998999999999995</c:v>
                </c:pt>
                <c:pt idx="96">
                  <c:v>87.766000000000005</c:v>
                </c:pt>
                <c:pt idx="97">
                  <c:v>87.585999999999999</c:v>
                </c:pt>
                <c:pt idx="98">
                  <c:v>87.444999999999993</c:v>
                </c:pt>
                <c:pt idx="99">
                  <c:v>87.373999999999995</c:v>
                </c:pt>
                <c:pt idx="100">
                  <c:v>87.302000000000007</c:v>
                </c:pt>
                <c:pt idx="101">
                  <c:v>87.158000000000001</c:v>
                </c:pt>
                <c:pt idx="102">
                  <c:v>87.036000000000001</c:v>
                </c:pt>
                <c:pt idx="103">
                  <c:v>86.84</c:v>
                </c:pt>
                <c:pt idx="104">
                  <c:v>86.814999999999998</c:v>
                </c:pt>
                <c:pt idx="105">
                  <c:v>86.638000000000005</c:v>
                </c:pt>
                <c:pt idx="106">
                  <c:v>86.483999999999995</c:v>
                </c:pt>
                <c:pt idx="107">
                  <c:v>86.378</c:v>
                </c:pt>
                <c:pt idx="108">
                  <c:v>86.215000000000003</c:v>
                </c:pt>
                <c:pt idx="109">
                  <c:v>85.983999999999995</c:v>
                </c:pt>
                <c:pt idx="110">
                  <c:v>85.864000000000004</c:v>
                </c:pt>
                <c:pt idx="111">
                  <c:v>85.620999999999995</c:v>
                </c:pt>
                <c:pt idx="112">
                  <c:v>85.528999999999996</c:v>
                </c:pt>
                <c:pt idx="113">
                  <c:v>85.436000000000007</c:v>
                </c:pt>
                <c:pt idx="114">
                  <c:v>85.218000000000004</c:v>
                </c:pt>
                <c:pt idx="115">
                  <c:v>85.091999999999999</c:v>
                </c:pt>
                <c:pt idx="116">
                  <c:v>85.028000000000006</c:v>
                </c:pt>
                <c:pt idx="117">
                  <c:v>84.834999999999994</c:v>
                </c:pt>
                <c:pt idx="118">
                  <c:v>84.539000000000001</c:v>
                </c:pt>
                <c:pt idx="119">
                  <c:v>84.34</c:v>
                </c:pt>
                <c:pt idx="120">
                  <c:v>84.2</c:v>
                </c:pt>
                <c:pt idx="121">
                  <c:v>83.941999999999993</c:v>
                </c:pt>
                <c:pt idx="122">
                  <c:v>83.748999999999995</c:v>
                </c:pt>
                <c:pt idx="123">
                  <c:v>83.71</c:v>
                </c:pt>
                <c:pt idx="124">
                  <c:v>83.63</c:v>
                </c:pt>
                <c:pt idx="125">
                  <c:v>83.51</c:v>
                </c:pt>
                <c:pt idx="126">
                  <c:v>83.388999999999996</c:v>
                </c:pt>
                <c:pt idx="127">
                  <c:v>83.266999999999996</c:v>
                </c:pt>
                <c:pt idx="128">
                  <c:v>83.143000000000001</c:v>
                </c:pt>
                <c:pt idx="129">
                  <c:v>82.933999999999997</c:v>
                </c:pt>
                <c:pt idx="130">
                  <c:v>82.85</c:v>
                </c:pt>
                <c:pt idx="131">
                  <c:v>82.632999999999996</c:v>
                </c:pt>
                <c:pt idx="132">
                  <c:v>82.585999999999999</c:v>
                </c:pt>
                <c:pt idx="133">
                  <c:v>82.388000000000005</c:v>
                </c:pt>
                <c:pt idx="134">
                  <c:v>82.287000000000006</c:v>
                </c:pt>
                <c:pt idx="135">
                  <c:v>81.977000000000004</c:v>
                </c:pt>
                <c:pt idx="136">
                  <c:v>81.924999999999997</c:v>
                </c:pt>
                <c:pt idx="137">
                  <c:v>81.872</c:v>
                </c:pt>
                <c:pt idx="138">
                  <c:v>81.713999999999999</c:v>
                </c:pt>
                <c:pt idx="139">
                  <c:v>81.5</c:v>
                </c:pt>
                <c:pt idx="140">
                  <c:v>81.391000000000005</c:v>
                </c:pt>
                <c:pt idx="141">
                  <c:v>81.224999999999994</c:v>
                </c:pt>
                <c:pt idx="142">
                  <c:v>80.998000000000005</c:v>
                </c:pt>
                <c:pt idx="143">
                  <c:v>80.704999999999998</c:v>
                </c:pt>
                <c:pt idx="144">
                  <c:v>80.397000000000006</c:v>
                </c:pt>
                <c:pt idx="145">
                  <c:v>80.331000000000003</c:v>
                </c:pt>
                <c:pt idx="146">
                  <c:v>80.260999999999996</c:v>
                </c:pt>
                <c:pt idx="147">
                  <c:v>80.191000000000003</c:v>
                </c:pt>
                <c:pt idx="148">
                  <c:v>80.119</c:v>
                </c:pt>
                <c:pt idx="149">
                  <c:v>79.974000000000004</c:v>
                </c:pt>
                <c:pt idx="150">
                  <c:v>79.828000000000003</c:v>
                </c:pt>
                <c:pt idx="151">
                  <c:v>79.608000000000004</c:v>
                </c:pt>
                <c:pt idx="152">
                  <c:v>79.608000000000004</c:v>
                </c:pt>
                <c:pt idx="153">
                  <c:v>79.608000000000004</c:v>
                </c:pt>
                <c:pt idx="154">
                  <c:v>79.373999999999995</c:v>
                </c:pt>
                <c:pt idx="155">
                  <c:v>79.293999999999997</c:v>
                </c:pt>
                <c:pt idx="156">
                  <c:v>79.123999999999995</c:v>
                </c:pt>
                <c:pt idx="157">
                  <c:v>79.031999999999996</c:v>
                </c:pt>
                <c:pt idx="158">
                  <c:v>78.843000000000004</c:v>
                </c:pt>
                <c:pt idx="159">
                  <c:v>78.649000000000001</c:v>
                </c:pt>
                <c:pt idx="160">
                  <c:v>78.552000000000007</c:v>
                </c:pt>
                <c:pt idx="161">
                  <c:v>78.260000000000005</c:v>
                </c:pt>
                <c:pt idx="162">
                  <c:v>78.162000000000006</c:v>
                </c:pt>
                <c:pt idx="163">
                  <c:v>78.162000000000006</c:v>
                </c:pt>
                <c:pt idx="164">
                  <c:v>78.061999999999998</c:v>
                </c:pt>
                <c:pt idx="165">
                  <c:v>77.757000000000005</c:v>
                </c:pt>
                <c:pt idx="166">
                  <c:v>77.650999999999996</c:v>
                </c:pt>
                <c:pt idx="167">
                  <c:v>77.436000000000007</c:v>
                </c:pt>
                <c:pt idx="168">
                  <c:v>77.436000000000007</c:v>
                </c:pt>
                <c:pt idx="169">
                  <c:v>77.311999999999998</c:v>
                </c:pt>
                <c:pt idx="170">
                  <c:v>77.185000000000002</c:v>
                </c:pt>
                <c:pt idx="171">
                  <c:v>77.058000000000007</c:v>
                </c:pt>
                <c:pt idx="172">
                  <c:v>76.796999999999997</c:v>
                </c:pt>
                <c:pt idx="173">
                  <c:v>76.796999999999997</c:v>
                </c:pt>
                <c:pt idx="174">
                  <c:v>76.796999999999997</c:v>
                </c:pt>
                <c:pt idx="175">
                  <c:v>76.521000000000001</c:v>
                </c:pt>
                <c:pt idx="176">
                  <c:v>76.38</c:v>
                </c:pt>
                <c:pt idx="177">
                  <c:v>76.38</c:v>
                </c:pt>
                <c:pt idx="178">
                  <c:v>76.38</c:v>
                </c:pt>
                <c:pt idx="179">
                  <c:v>76.2</c:v>
                </c:pt>
                <c:pt idx="180">
                  <c:v>76.2</c:v>
                </c:pt>
                <c:pt idx="181">
                  <c:v>76.2</c:v>
                </c:pt>
                <c:pt idx="182">
                  <c:v>76.2</c:v>
                </c:pt>
                <c:pt idx="183">
                  <c:v>76.2</c:v>
                </c:pt>
              </c:numCache>
            </c:numRef>
          </c:yVal>
          <c:smooth val="0"/>
          <c:extLst>
            <c:ext xmlns:c16="http://schemas.microsoft.com/office/drawing/2014/chart" uri="{C3380CC4-5D6E-409C-BE32-E72D297353CC}">
              <c16:uniqueId val="{00000003-F2DE-4934-90DF-015F9B52B46D}"/>
            </c:ext>
          </c:extLst>
        </c:ser>
        <c:dLbls>
          <c:showLegendKey val="0"/>
          <c:showVal val="0"/>
          <c:showCatName val="0"/>
          <c:showSerName val="0"/>
          <c:showPercent val="0"/>
          <c:showBubbleSize val="0"/>
        </c:dLbls>
        <c:axId val="663671312"/>
        <c:axId val="663671704"/>
      </c:scatterChart>
      <c:valAx>
        <c:axId val="663671312"/>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671704"/>
        <c:crosses val="autoZero"/>
        <c:crossBetween val="midCat"/>
        <c:majorUnit val="1"/>
      </c:valAx>
      <c:valAx>
        <c:axId val="6636717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671312"/>
        <c:crosses val="autoZero"/>
        <c:crossBetween val="midCat"/>
        <c:majorUnit val="25"/>
      </c:valAx>
      <c:spPr>
        <a:noFill/>
        <a:ln>
          <a:solidFill>
            <a:schemeClr val="bg2"/>
          </a:solidFill>
        </a:ln>
      </c:spPr>
    </c:plotArea>
    <c:legend>
      <c:legendPos val="r"/>
      <c:layout>
        <c:manualLayout>
          <c:xMode val="edge"/>
          <c:yMode val="edge"/>
          <c:x val="0.13109876199103432"/>
          <c:y val="0.7118311319956"/>
          <c:w val="0.71255905511811024"/>
          <c:h val="0.1181034628735925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6.0064970001541367E-2"/>
          <c:w val="0.86853006759110862"/>
          <c:h val="0.74426810837639945"/>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Sheet1!$B$1:$G$1</c:f>
              <c:strCache>
                <c:ptCount val="6"/>
                <c:pt idx="0">
                  <c:v>0-30 Days (N=3,707)</c:v>
                </c:pt>
                <c:pt idx="1">
                  <c:v>31 Days - 1 Year (N=6,724)</c:v>
                </c:pt>
                <c:pt idx="2">
                  <c:v>&gt;1 Year - 3 Years (N=6,619)</c:v>
                </c:pt>
                <c:pt idx="3">
                  <c:v>&gt;3 Years - 5 Years (N=3,941)</c:v>
                </c:pt>
                <c:pt idx="4">
                  <c:v>&gt;5 Years - 10 Years (N=4,992)</c:v>
                </c:pt>
                <c:pt idx="5">
                  <c:v>&gt;10 Years (N=2,097)</c:v>
                </c:pt>
              </c:strCache>
            </c:strRef>
          </c:cat>
          <c:val>
            <c:numRef>
              <c:f>Sheet1!$B$2:$G$2</c:f>
              <c:numCache>
                <c:formatCode>General</c:formatCode>
                <c:ptCount val="6"/>
                <c:pt idx="0">
                  <c:v>0.3</c:v>
                </c:pt>
                <c:pt idx="1">
                  <c:v>4.5999999999999996</c:v>
                </c:pt>
                <c:pt idx="2">
                  <c:v>26.1</c:v>
                </c:pt>
                <c:pt idx="3">
                  <c:v>29.8</c:v>
                </c:pt>
                <c:pt idx="4">
                  <c:v>24.7</c:v>
                </c:pt>
                <c:pt idx="5">
                  <c:v>22.1</c:v>
                </c:pt>
              </c:numCache>
            </c:numRef>
          </c:val>
          <c:smooth val="0"/>
          <c:extLst>
            <c:ext xmlns:c16="http://schemas.microsoft.com/office/drawing/2014/chart" uri="{C3380CC4-5D6E-409C-BE32-E72D297353CC}">
              <c16:uniqueId val="{00000000-D3E8-4AC6-A683-616D1DA1C2C0}"/>
            </c:ext>
          </c:extLst>
        </c:ser>
        <c:ser>
          <c:idx val="1"/>
          <c:order val="1"/>
          <c:tx>
            <c:strRef>
              <c:f>Sheet1!$A$3</c:f>
              <c:strCache>
                <c:ptCount val="1"/>
                <c:pt idx="0">
                  <c:v>Graft Failure</c:v>
                </c:pt>
              </c:strCache>
            </c:strRef>
          </c:tx>
          <c:spPr>
            <a:ln w="41275">
              <a:solidFill>
                <a:srgbClr val="9933FF"/>
              </a:solidFill>
              <a:prstDash val="solid"/>
            </a:ln>
          </c:spPr>
          <c:marker>
            <c:symbol val="diamond"/>
            <c:size val="9"/>
            <c:spPr>
              <a:solidFill>
                <a:srgbClr val="9933FF"/>
              </a:solidFill>
              <a:ln>
                <a:noFill/>
              </a:ln>
            </c:spPr>
          </c:marker>
          <c:cat>
            <c:strRef>
              <c:f>Sheet1!$B$1:$G$1</c:f>
              <c:strCache>
                <c:ptCount val="6"/>
                <c:pt idx="0">
                  <c:v>0-30 Days (N=3,707)</c:v>
                </c:pt>
                <c:pt idx="1">
                  <c:v>31 Days - 1 Year (N=6,724)</c:v>
                </c:pt>
                <c:pt idx="2">
                  <c:v>&gt;1 Year - 3 Years (N=6,619)</c:v>
                </c:pt>
                <c:pt idx="3">
                  <c:v>&gt;3 Years - 5 Years (N=3,941)</c:v>
                </c:pt>
                <c:pt idx="4">
                  <c:v>&gt;5 Years - 10 Years (N=4,992)</c:v>
                </c:pt>
                <c:pt idx="5">
                  <c:v>&gt;10 Years (N=2,097)</c:v>
                </c:pt>
              </c:strCache>
            </c:strRef>
          </c:cat>
          <c:val>
            <c:numRef>
              <c:f>Sheet1!$B$3:$G$3</c:f>
              <c:numCache>
                <c:formatCode>General</c:formatCode>
                <c:ptCount val="6"/>
                <c:pt idx="0">
                  <c:v>24</c:v>
                </c:pt>
                <c:pt idx="1">
                  <c:v>16.399999999999999</c:v>
                </c:pt>
                <c:pt idx="2">
                  <c:v>18.899999999999999</c:v>
                </c:pt>
                <c:pt idx="3">
                  <c:v>17.899999999999999</c:v>
                </c:pt>
                <c:pt idx="4">
                  <c:v>16.100000000000001</c:v>
                </c:pt>
                <c:pt idx="5">
                  <c:v>14.9</c:v>
                </c:pt>
              </c:numCache>
            </c:numRef>
          </c:val>
          <c:smooth val="0"/>
          <c:extLst>
            <c:ext xmlns:c16="http://schemas.microsoft.com/office/drawing/2014/chart" uri="{C3380CC4-5D6E-409C-BE32-E72D297353CC}">
              <c16:uniqueId val="{00000001-D3E8-4AC6-A683-616D1DA1C2C0}"/>
            </c:ext>
          </c:extLst>
        </c:ser>
        <c:ser>
          <c:idx val="2"/>
          <c:order val="2"/>
          <c:tx>
            <c:strRef>
              <c:f>Sheet1!$A$4</c:f>
              <c:strCache>
                <c:ptCount val="1"/>
                <c:pt idx="0">
                  <c:v>Malignancy (non-Lymphoma/PTLD)</c:v>
                </c:pt>
              </c:strCache>
            </c:strRef>
          </c:tx>
          <c:spPr>
            <a:ln w="41275">
              <a:solidFill>
                <a:srgbClr val="00B050"/>
              </a:solidFill>
            </a:ln>
          </c:spPr>
          <c:marker>
            <c:symbol val="diamond"/>
            <c:size val="9"/>
            <c:spPr>
              <a:solidFill>
                <a:srgbClr val="00B050"/>
              </a:solidFill>
              <a:ln>
                <a:noFill/>
              </a:ln>
            </c:spPr>
          </c:marker>
          <c:cat>
            <c:strRef>
              <c:f>Sheet1!$B$1:$G$1</c:f>
              <c:strCache>
                <c:ptCount val="6"/>
                <c:pt idx="0">
                  <c:v>0-30 Days (N=3,707)</c:v>
                </c:pt>
                <c:pt idx="1">
                  <c:v>31 Days - 1 Year (N=6,724)</c:v>
                </c:pt>
                <c:pt idx="2">
                  <c:v>&gt;1 Year - 3 Years (N=6,619)</c:v>
                </c:pt>
                <c:pt idx="3">
                  <c:v>&gt;3 Years - 5 Years (N=3,941)</c:v>
                </c:pt>
                <c:pt idx="4">
                  <c:v>&gt;5 Years - 10 Years (N=4,992)</c:v>
                </c:pt>
                <c:pt idx="5">
                  <c:v>&gt;10 Years (N=2,097)</c:v>
                </c:pt>
              </c:strCache>
            </c:strRef>
          </c:cat>
          <c:val>
            <c:numRef>
              <c:f>Sheet1!$B$4:$G$4</c:f>
              <c:numCache>
                <c:formatCode>General</c:formatCode>
                <c:ptCount val="6"/>
                <c:pt idx="0">
                  <c:v>0.1</c:v>
                </c:pt>
                <c:pt idx="1">
                  <c:v>3</c:v>
                </c:pt>
                <c:pt idx="2">
                  <c:v>8.4</c:v>
                </c:pt>
                <c:pt idx="3">
                  <c:v>12.1</c:v>
                </c:pt>
                <c:pt idx="4">
                  <c:v>15.2</c:v>
                </c:pt>
                <c:pt idx="5">
                  <c:v>14.4</c:v>
                </c:pt>
              </c:numCache>
            </c:numRef>
          </c:val>
          <c:smooth val="0"/>
          <c:extLst>
            <c:ext xmlns:c16="http://schemas.microsoft.com/office/drawing/2014/chart" uri="{C3380CC4-5D6E-409C-BE32-E72D297353CC}">
              <c16:uniqueId val="{00000002-D3E8-4AC6-A683-616D1DA1C2C0}"/>
            </c:ext>
          </c:extLst>
        </c:ser>
        <c:ser>
          <c:idx val="3"/>
          <c:order val="3"/>
          <c:tx>
            <c:strRef>
              <c:f>Sheet1!$A$5</c:f>
              <c:strCache>
                <c:ptCount val="1"/>
                <c:pt idx="0">
                  <c:v>Infection (non-CMV)</c:v>
                </c:pt>
              </c:strCache>
            </c:strRef>
          </c:tx>
          <c:spPr>
            <a:ln w="41275">
              <a:solidFill>
                <a:srgbClr val="00B0F0"/>
              </a:solidFill>
            </a:ln>
          </c:spPr>
          <c:marker>
            <c:symbol val="diamond"/>
            <c:size val="9"/>
            <c:spPr>
              <a:solidFill>
                <a:srgbClr val="00B0F0"/>
              </a:solidFill>
              <a:ln>
                <a:noFill/>
              </a:ln>
            </c:spPr>
          </c:marker>
          <c:cat>
            <c:strRef>
              <c:f>Sheet1!$B$1:$G$1</c:f>
              <c:strCache>
                <c:ptCount val="6"/>
                <c:pt idx="0">
                  <c:v>0-30 Days (N=3,707)</c:v>
                </c:pt>
                <c:pt idx="1">
                  <c:v>31 Days - 1 Year (N=6,724)</c:v>
                </c:pt>
                <c:pt idx="2">
                  <c:v>&gt;1 Year - 3 Years (N=6,619)</c:v>
                </c:pt>
                <c:pt idx="3">
                  <c:v>&gt;3 Years - 5 Years (N=3,941)</c:v>
                </c:pt>
                <c:pt idx="4">
                  <c:v>&gt;5 Years - 10 Years (N=4,992)</c:v>
                </c:pt>
                <c:pt idx="5">
                  <c:v>&gt;10 Years (N=2,097)</c:v>
                </c:pt>
              </c:strCache>
            </c:strRef>
          </c:cat>
          <c:val>
            <c:numRef>
              <c:f>Sheet1!$B$5:$G$5</c:f>
              <c:numCache>
                <c:formatCode>General</c:formatCode>
                <c:ptCount val="6"/>
                <c:pt idx="0">
                  <c:v>18.7</c:v>
                </c:pt>
                <c:pt idx="1">
                  <c:v>34.4</c:v>
                </c:pt>
                <c:pt idx="2">
                  <c:v>20.8</c:v>
                </c:pt>
                <c:pt idx="3">
                  <c:v>17.600000000000001</c:v>
                </c:pt>
                <c:pt idx="4">
                  <c:v>16.7</c:v>
                </c:pt>
                <c:pt idx="5">
                  <c:v>16.399999999999999</c:v>
                </c:pt>
              </c:numCache>
            </c:numRef>
          </c:val>
          <c:smooth val="0"/>
          <c:extLst>
            <c:ext xmlns:c16="http://schemas.microsoft.com/office/drawing/2014/chart" uri="{C3380CC4-5D6E-409C-BE32-E72D297353CC}">
              <c16:uniqueId val="{00000003-D3E8-4AC6-A683-616D1DA1C2C0}"/>
            </c:ext>
          </c:extLst>
        </c:ser>
        <c:ser>
          <c:idx val="4"/>
          <c:order val="4"/>
          <c:tx>
            <c:strRef>
              <c:f>Sheet1!$A$6</c:f>
              <c:strCache>
                <c:ptCount val="1"/>
                <c:pt idx="0">
                  <c:v>Cardiovascular</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Sheet1!$B$1:$G$1</c:f>
              <c:strCache>
                <c:ptCount val="6"/>
                <c:pt idx="0">
                  <c:v>0-30 Days (N=3,707)</c:v>
                </c:pt>
                <c:pt idx="1">
                  <c:v>31 Days - 1 Year (N=6,724)</c:v>
                </c:pt>
                <c:pt idx="2">
                  <c:v>&gt;1 Year - 3 Years (N=6,619)</c:v>
                </c:pt>
                <c:pt idx="3">
                  <c:v>&gt;3 Years - 5 Years (N=3,941)</c:v>
                </c:pt>
                <c:pt idx="4">
                  <c:v>&gt;5 Years - 10 Years (N=4,992)</c:v>
                </c:pt>
                <c:pt idx="5">
                  <c:v>&gt;10 Years (N=2,097)</c:v>
                </c:pt>
              </c:strCache>
            </c:strRef>
          </c:cat>
          <c:val>
            <c:numRef>
              <c:f>Sheet1!$B$6:$G$6</c:f>
              <c:numCache>
                <c:formatCode>General</c:formatCode>
                <c:ptCount val="6"/>
                <c:pt idx="0">
                  <c:v>12</c:v>
                </c:pt>
                <c:pt idx="1">
                  <c:v>5.5</c:v>
                </c:pt>
                <c:pt idx="2">
                  <c:v>4.4000000000000004</c:v>
                </c:pt>
                <c:pt idx="3">
                  <c:v>4.7</c:v>
                </c:pt>
                <c:pt idx="4">
                  <c:v>5.9</c:v>
                </c:pt>
                <c:pt idx="5">
                  <c:v>6.8</c:v>
                </c:pt>
              </c:numCache>
            </c:numRef>
          </c:val>
          <c:smooth val="0"/>
          <c:extLst>
            <c:ext xmlns:c16="http://schemas.microsoft.com/office/drawing/2014/chart" uri="{C3380CC4-5D6E-409C-BE32-E72D297353CC}">
              <c16:uniqueId val="{00000004-D3E8-4AC6-A683-616D1DA1C2C0}"/>
            </c:ext>
          </c:extLst>
        </c:ser>
        <c:dLbls>
          <c:showLegendKey val="0"/>
          <c:showVal val="0"/>
          <c:showCatName val="0"/>
          <c:showSerName val="0"/>
          <c:showPercent val="0"/>
          <c:showBubbleSize val="0"/>
        </c:dLbls>
        <c:marker val="1"/>
        <c:smooth val="0"/>
        <c:axId val="663672488"/>
        <c:axId val="663672880"/>
      </c:lineChart>
      <c:catAx>
        <c:axId val="66367248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63672880"/>
        <c:crosses val="autoZero"/>
        <c:auto val="1"/>
        <c:lblAlgn val="ctr"/>
        <c:lblOffset val="100"/>
        <c:noMultiLvlLbl val="0"/>
      </c:catAx>
      <c:valAx>
        <c:axId val="663672880"/>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 of Deaths</a:t>
                </a:r>
                <a:endParaRPr lang="en-US" sz="1700" b="1" i="0" baseline="0" dirty="0">
                  <a:solidFill>
                    <a:schemeClr val="bg2"/>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672488"/>
        <c:crosses val="autoZero"/>
        <c:crossBetween val="between"/>
        <c:majorUnit val="10"/>
      </c:valAx>
      <c:spPr>
        <a:noFill/>
        <a:ln>
          <a:solidFill>
            <a:schemeClr val="bg2"/>
          </a:solidFill>
        </a:ln>
      </c:spPr>
    </c:plotArea>
    <c:legend>
      <c:legendPos val="r"/>
      <c:layout>
        <c:manualLayout>
          <c:xMode val="edge"/>
          <c:yMode val="edge"/>
          <c:x val="0.12782051282051285"/>
          <c:y val="3.1763176492143406E-2"/>
          <c:w val="0.82020537496915435"/>
          <c:h val="0.16118667678732937"/>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0.83734100740520601</c:v>
                </c:pt>
                <c:pt idx="1">
                  <c:v>0.83784036616475099</c:v>
                </c:pt>
                <c:pt idx="2">
                  <c:v>0.83834002272312502</c:v>
                </c:pt>
                <c:pt idx="3">
                  <c:v>0.83883997725792303</c:v>
                </c:pt>
                <c:pt idx="4">
                  <c:v>0.83934022994684598</c:v>
                </c:pt>
                <c:pt idx="5">
                  <c:v>0.83984078096770398</c:v>
                </c:pt>
                <c:pt idx="6">
                  <c:v>0.84034163049841004</c:v>
                </c:pt>
                <c:pt idx="7">
                  <c:v>0.84084277871698399</c:v>
                </c:pt>
                <c:pt idx="8">
                  <c:v>0.84134422580155299</c:v>
                </c:pt>
                <c:pt idx="9">
                  <c:v>0.84184597193034805</c:v>
                </c:pt>
                <c:pt idx="10">
                  <c:v>0.84234801728170905</c:v>
                </c:pt>
                <c:pt idx="11">
                  <c:v>0.84285036203408004</c:v>
                </c:pt>
                <c:pt idx="12">
                  <c:v>0.84335300636601396</c:v>
                </c:pt>
                <c:pt idx="13">
                  <c:v>0.84385595045616701</c:v>
                </c:pt>
                <c:pt idx="14">
                  <c:v>0.84435919448330599</c:v>
                </c:pt>
                <c:pt idx="15">
                  <c:v>0.84486273862630101</c:v>
                </c:pt>
                <c:pt idx="16">
                  <c:v>0.84536658306412904</c:v>
                </c:pt>
                <c:pt idx="17">
                  <c:v>0.84587072797587504</c:v>
                </c:pt>
                <c:pt idx="18">
                  <c:v>0.846375173540732</c:v>
                </c:pt>
                <c:pt idx="19">
                  <c:v>0.84687991993799605</c:v>
                </c:pt>
                <c:pt idx="20">
                  <c:v>0.84738496734707303</c:v>
                </c:pt>
                <c:pt idx="21">
                  <c:v>0.84789031594747599</c:v>
                </c:pt>
                <c:pt idx="22">
                  <c:v>0.84839596591882305</c:v>
                </c:pt>
                <c:pt idx="23">
                  <c:v>0.84890191744084098</c:v>
                </c:pt>
                <c:pt idx="24">
                  <c:v>0.84940817069336305</c:v>
                </c:pt>
                <c:pt idx="25">
                  <c:v>0.84991472585632999</c:v>
                </c:pt>
                <c:pt idx="26">
                  <c:v>0.85042158310979099</c:v>
                </c:pt>
                <c:pt idx="27">
                  <c:v>0.85092874263389895</c:v>
                </c:pt>
                <c:pt idx="28">
                  <c:v>0.85143620460892</c:v>
                </c:pt>
                <c:pt idx="29">
                  <c:v>0.85194396921522197</c:v>
                </c:pt>
                <c:pt idx="30">
                  <c:v>0.85245827911569705</c:v>
                </c:pt>
                <c:pt idx="31">
                  <c:v>0.85301037796601897</c:v>
                </c:pt>
                <c:pt idx="32">
                  <c:v>0.85363784480806504</c:v>
                </c:pt>
                <c:pt idx="33">
                  <c:v>0.85437838397686605</c:v>
                </c:pt>
                <c:pt idx="34">
                  <c:v>0.855269866627408</c:v>
                </c:pt>
                <c:pt idx="35">
                  <c:v>0.85635038902209004</c:v>
                </c:pt>
                <c:pt idx="36">
                  <c:v>0.85765834777921801</c:v>
                </c:pt>
                <c:pt idx="37">
                  <c:v>0.85923253236564301</c:v>
                </c:pt>
                <c:pt idx="38">
                  <c:v>0.86111223522108804</c:v>
                </c:pt>
                <c:pt idx="39">
                  <c:v>0.86333738002844795</c:v>
                </c:pt>
                <c:pt idx="40">
                  <c:v>0.86594866879457499</c:v>
                </c:pt>
                <c:pt idx="41">
                  <c:v>0.86898774858114203</c:v>
                </c:pt>
                <c:pt idx="42">
                  <c:v>0.87249739892684597</c:v>
                </c:pt>
                <c:pt idx="43">
                  <c:v>0.87652174123286897</c:v>
                </c:pt>
                <c:pt idx="44">
                  <c:v>0.88110647164589495</c:v>
                </c:pt>
                <c:pt idx="45">
                  <c:v>0.88629911927063998</c:v>
                </c:pt>
                <c:pt idx="46">
                  <c:v>0.89214933188095502</c:v>
                </c:pt>
                <c:pt idx="47">
                  <c:v>0.89870919168028995</c:v>
                </c:pt>
                <c:pt idx="48">
                  <c:v>0.90603356409467495</c:v>
                </c:pt>
                <c:pt idx="49">
                  <c:v>0.91418048307170197</c:v>
                </c:pt>
                <c:pt idx="50">
                  <c:v>0.92321157691591305</c:v>
                </c:pt>
                <c:pt idx="51">
                  <c:v>0.93319253932466795</c:v>
                </c:pt>
                <c:pt idx="52">
                  <c:v>0.94419365101113395</c:v>
                </c:pt>
                <c:pt idx="53">
                  <c:v>0.95629035812666296</c:v>
                </c:pt>
                <c:pt idx="54">
                  <c:v>0.96956391464040903</c:v>
                </c:pt>
                <c:pt idx="55">
                  <c:v>0.98410209691930495</c:v>
                </c:pt>
                <c:pt idx="56">
                  <c:v>1</c:v>
                </c:pt>
                <c:pt idx="57">
                  <c:v>1.01733336156724</c:v>
                </c:pt>
                <c:pt idx="58">
                  <c:v>1.0360727780213499</c:v>
                </c:pt>
                <c:pt idx="59">
                  <c:v>1.0561592533842099</c:v>
                </c:pt>
                <c:pt idx="60">
                  <c:v>1.0775295806373599</c:v>
                </c:pt>
                <c:pt idx="61">
                  <c:v>1.1001150877127599</c:v>
                </c:pt>
                <c:pt idx="62">
                  <c:v>1.1238404151246999</c:v>
                </c:pt>
                <c:pt idx="63">
                  <c:v>1.1486223310761701</c:v>
                </c:pt>
                <c:pt idx="64">
                  <c:v>1.17436859320981</c:v>
                </c:pt>
                <c:pt idx="65">
                  <c:v>1.20097686948535</c:v>
                </c:pt>
                <c:pt idx="66">
                  <c:v>1.2283337339220199</c:v>
                </c:pt>
                <c:pt idx="67">
                  <c:v>1.2563385961196301</c:v>
                </c:pt>
                <c:pt idx="68">
                  <c:v>1.2849819430262901</c:v>
                </c:pt>
                <c:pt idx="69">
                  <c:v>1.31427833149718</c:v>
                </c:pt>
                <c:pt idx="70">
                  <c:v>1.3442426502701901</c:v>
                </c:pt>
              </c:numCache>
            </c:numRef>
          </c:yVal>
          <c:smooth val="0"/>
          <c:extLst>
            <c:ext xmlns:c16="http://schemas.microsoft.com/office/drawing/2014/chart" uri="{C3380CC4-5D6E-409C-BE32-E72D297353CC}">
              <c16:uniqueId val="{00000000-299C-412B-A89D-F23013E21898}"/>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0.66321370563204696</c:v>
                </c:pt>
                <c:pt idx="1">
                  <c:v>0.66692809970519995</c:v>
                </c:pt>
                <c:pt idx="2">
                  <c:v>0.67066154865976302</c:v>
                </c:pt>
                <c:pt idx="3">
                  <c:v>0.67441401913579802</c:v>
                </c:pt>
                <c:pt idx="4">
                  <c:v>0.67818546415522096</c:v>
                </c:pt>
                <c:pt idx="5">
                  <c:v>0.68197582143744795</c:v>
                </c:pt>
                <c:pt idx="6">
                  <c:v>0.68578501147202298</c:v>
                </c:pt>
                <c:pt idx="7">
                  <c:v>0.68961293530679701</c:v>
                </c:pt>
                <c:pt idx="8">
                  <c:v>0.693459472001974</c:v>
                </c:pt>
                <c:pt idx="9">
                  <c:v>0.69732447569031297</c:v>
                </c:pt>
                <c:pt idx="10">
                  <c:v>0.70120777217135599</c:v>
                </c:pt>
                <c:pt idx="11">
                  <c:v>0.70510915495225901</c:v>
                </c:pt>
                <c:pt idx="12">
                  <c:v>0.70902838062874696</c:v>
                </c:pt>
                <c:pt idx="13">
                  <c:v>0.71296516347597705</c:v>
                </c:pt>
                <c:pt idx="14">
                  <c:v>0.71691916908928299</c:v>
                </c:pt>
                <c:pt idx="15">
                  <c:v>0.72089000687718496</c:v>
                </c:pt>
                <c:pt idx="16">
                  <c:v>0.72487722116145603</c:v>
                </c:pt>
                <c:pt idx="17">
                  <c:v>0.72888028057832299</c:v>
                </c:pt>
                <c:pt idx="18">
                  <c:v>0.73289856539713505</c:v>
                </c:pt>
                <c:pt idx="19">
                  <c:v>0.73693135227262696</c:v>
                </c:pt>
                <c:pt idx="20">
                  <c:v>0.74097779581701895</c:v>
                </c:pt>
                <c:pt idx="21">
                  <c:v>0.74503690620885199</c:v>
                </c:pt>
                <c:pt idx="22">
                  <c:v>0.74910752183336404</c:v>
                </c:pt>
                <c:pt idx="23">
                  <c:v>0.75318827565621005</c:v>
                </c:pt>
                <c:pt idx="24">
                  <c:v>0.75727755364346905</c:v>
                </c:pt>
                <c:pt idx="25">
                  <c:v>0.76137344302216403</c:v>
                </c:pt>
                <c:pt idx="26">
                  <c:v>0.765473667479735</c:v>
                </c:pt>
                <c:pt idx="27">
                  <c:v>0.76957550546389797</c:v>
                </c:pt>
                <c:pt idx="28">
                  <c:v>0.77367568647823104</c:v>
                </c:pt>
                <c:pt idx="29">
                  <c:v>0.77777025855580495</c:v>
                </c:pt>
                <c:pt idx="30">
                  <c:v>0.78185880730693702</c:v>
                </c:pt>
                <c:pt idx="31">
                  <c:v>0.78595800853475095</c:v>
                </c:pt>
                <c:pt idx="32">
                  <c:v>0.79008942729482301</c:v>
                </c:pt>
                <c:pt idx="33">
                  <c:v>0.79427539103316103</c:v>
                </c:pt>
                <c:pt idx="34">
                  <c:v>0.79853916019091398</c:v>
                </c:pt>
                <c:pt idx="35">
                  <c:v>0.80290514937912705</c:v>
                </c:pt>
                <c:pt idx="36">
                  <c:v>0.80739920999376302</c:v>
                </c:pt>
                <c:pt idx="37">
                  <c:v>0.81204898579913198</c:v>
                </c:pt>
                <c:pt idx="38">
                  <c:v>0.81688435244834701</c:v>
                </c:pt>
                <c:pt idx="39">
                  <c:v>0.82193794932819897</c:v>
                </c:pt>
                <c:pt idx="40">
                  <c:v>0.82724580661130398</c:v>
                </c:pt>
                <c:pt idx="41">
                  <c:v>0.83284806123910904</c:v>
                </c:pt>
                <c:pt idx="42">
                  <c:v>0.83878974266026096</c:v>
                </c:pt>
                <c:pt idx="43">
                  <c:v>0.84512159370627904</c:v>
                </c:pt>
                <c:pt idx="44">
                  <c:v>0.85190087702547301</c:v>
                </c:pt>
                <c:pt idx="45">
                  <c:v>0.85919210786980504</c:v>
                </c:pt>
                <c:pt idx="46">
                  <c:v>0.86706765535498198</c:v>
                </c:pt>
                <c:pt idx="47">
                  <c:v>0.87560817071789598</c:v>
                </c:pt>
                <c:pt idx="48">
                  <c:v>0.88490283251313195</c:v>
                </c:pt>
                <c:pt idx="49">
                  <c:v>0.89504943933054504</c:v>
                </c:pt>
                <c:pt idx="50">
                  <c:v>0.90615442013655501</c:v>
                </c:pt>
                <c:pt idx="51">
                  <c:v>0.91833285980156798</c:v>
                </c:pt>
                <c:pt idx="52">
                  <c:v>0.93170864598523495</c:v>
                </c:pt>
                <c:pt idx="53">
                  <c:v>0.94641483340885102</c:v>
                </c:pt>
                <c:pt idx="54">
                  <c:v>0.96259429885540304</c:v>
                </c:pt>
                <c:pt idx="55">
                  <c:v>0.98040073388290705</c:v>
                </c:pt>
                <c:pt idx="56">
                  <c:v>1</c:v>
                </c:pt>
                <c:pt idx="57">
                  <c:v>1.01314865492277</c:v>
                </c:pt>
                <c:pt idx="58">
                  <c:v>1.0272112965265701</c:v>
                </c:pt>
                <c:pt idx="59">
                  <c:v>1.0421224878567701</c:v>
                </c:pt>
                <c:pt idx="60">
                  <c:v>1.0578198664165901</c:v>
                </c:pt>
                <c:pt idx="61">
                  <c:v>1.0742421695795801</c:v>
                </c:pt>
                <c:pt idx="62">
                  <c:v>1.0913277054672901</c:v>
                </c:pt>
                <c:pt idx="63">
                  <c:v>1.1090131427813501</c:v>
                </c:pt>
                <c:pt idx="64">
                  <c:v>1.12723253134561</c:v>
                </c:pt>
                <c:pt idx="65">
                  <c:v>1.14591649283539</c:v>
                </c:pt>
                <c:pt idx="66">
                  <c:v>1.1649915406469999</c:v>
                </c:pt>
                <c:pt idx="67">
                  <c:v>1.1843942413087301</c:v>
                </c:pt>
                <c:pt idx="68">
                  <c:v>1.2041166360347499</c:v>
                </c:pt>
                <c:pt idx="69">
                  <c:v>1.2241648283198501</c:v>
                </c:pt>
                <c:pt idx="70">
                  <c:v>1.24454478086985</c:v>
                </c:pt>
              </c:numCache>
            </c:numRef>
          </c:yVal>
          <c:smooth val="0"/>
          <c:extLst>
            <c:ext xmlns:c16="http://schemas.microsoft.com/office/drawing/2014/chart" uri="{C3380CC4-5D6E-409C-BE32-E72D297353CC}">
              <c16:uniqueId val="{00000001-299C-412B-A89D-F23013E21898}"/>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1.0571855749183801</c:v>
                </c:pt>
                <c:pt idx="1">
                  <c:v>1.0525519609765699</c:v>
                </c:pt>
                <c:pt idx="2">
                  <c:v>1.0479413872823</c:v>
                </c:pt>
                <c:pt idx="3">
                  <c:v>1.0433539153704701</c:v>
                </c:pt>
                <c:pt idx="4">
                  <c:v>1.03878962148617</c:v>
                </c:pt>
                <c:pt idx="5">
                  <c:v>1.0342485982710701</c:v>
                </c:pt>
                <c:pt idx="6">
                  <c:v>1.0297309566928801</c:v>
                </c:pt>
                <c:pt idx="7">
                  <c:v>1.0252368282592601</c:v>
                </c:pt>
                <c:pt idx="8">
                  <c:v>1.02076636756589</c:v>
                </c:pt>
                <c:pt idx="9">
                  <c:v>1.01631975523844</c:v>
                </c:pt>
                <c:pt idx="10">
                  <c:v>1.0118972013405301</c:v>
                </c:pt>
                <c:pt idx="11">
                  <c:v>1.0074989493351301</c:v>
                </c:pt>
                <c:pt idx="12">
                  <c:v>1.0031252807058</c:v>
                </c:pt>
                <c:pt idx="13">
                  <c:v>0.99877652036820097</c:v>
                </c:pt>
                <c:pt idx="14">
                  <c:v>0.99445304303156401</c:v>
                </c:pt>
                <c:pt idx="15">
                  <c:v>0.99015528070808601</c:v>
                </c:pt>
                <c:pt idx="16">
                  <c:v>0.98588373161521103</c:v>
                </c:pt>
                <c:pt idx="17">
                  <c:v>0.98163897077683804</c:v>
                </c:pt>
                <c:pt idx="18">
                  <c:v>0.97742166270708397</c:v>
                </c:pt>
                <c:pt idx="19">
                  <c:v>0.97323257666048801</c:v>
                </c:pt>
                <c:pt idx="20">
                  <c:v>0.969072605062409</c:v>
                </c:pt>
                <c:pt idx="21">
                  <c:v>0.96494278590271698</c:v>
                </c:pt>
                <c:pt idx="22">
                  <c:v>0.96084433009797399</c:v>
                </c:pt>
                <c:pt idx="23">
                  <c:v>0.95677865512031302</c:v>
                </c:pt>
                <c:pt idx="24">
                  <c:v>0.95274742658004297</c:v>
                </c:pt>
                <c:pt idx="25">
                  <c:v>0.94875260996779098</c:v>
                </c:pt>
                <c:pt idx="26">
                  <c:v>0.94479653545771303</c:v>
                </c:pt>
                <c:pt idx="27">
                  <c:v>0.94088197961035103</c:v>
                </c:pt>
                <c:pt idx="28">
                  <c:v>0.93701226907980295</c:v>
                </c:pt>
                <c:pt idx="29">
                  <c:v>0.93319141314286902</c:v>
                </c:pt>
                <c:pt idx="30">
                  <c:v>0.92943266845828099</c:v>
                </c:pt>
                <c:pt idx="31">
                  <c:v>0.925783180547055</c:v>
                </c:pt>
                <c:pt idx="32">
                  <c:v>0.92229758419061003</c:v>
                </c:pt>
                <c:pt idx="33">
                  <c:v>0.91902938357112596</c:v>
                </c:pt>
                <c:pt idx="34">
                  <c:v>0.91603089895551304</c:v>
                </c:pt>
                <c:pt idx="35">
                  <c:v>0.91335320161461397</c:v>
                </c:pt>
                <c:pt idx="36">
                  <c:v>0.91104602582043703</c:v>
                </c:pt>
                <c:pt idx="37">
                  <c:v>0.90915764638131902</c:v>
                </c:pt>
                <c:pt idx="38">
                  <c:v>0.90773471107018899</c:v>
                </c:pt>
                <c:pt idx="39">
                  <c:v>0.90682202027974101</c:v>
                </c:pt>
                <c:pt idx="40">
                  <c:v>0.90646225220387799</c:v>
                </c:pt>
                <c:pt idx="41">
                  <c:v>0.90669564153229398</c:v>
                </c:pt>
                <c:pt idx="42">
                  <c:v>0.90755963314449495</c:v>
                </c:pt>
                <c:pt idx="43">
                  <c:v>0.90908854841179099</c:v>
                </c:pt>
                <c:pt idx="44">
                  <c:v>0.91131331744487099</c:v>
                </c:pt>
                <c:pt idx="45">
                  <c:v>0.91426134111900403</c:v>
                </c:pt>
                <c:pt idx="46">
                  <c:v>0.91795654636635704</c:v>
                </c:pt>
                <c:pt idx="47">
                  <c:v>0.92241968293698995</c:v>
                </c:pt>
                <c:pt idx="48">
                  <c:v>0.92766887968337197</c:v>
                </c:pt>
                <c:pt idx="49">
                  <c:v>0.93372043923550696</c:v>
                </c:pt>
                <c:pt idx="50">
                  <c:v>0.94058981207984904</c:v>
                </c:pt>
                <c:pt idx="51">
                  <c:v>0.94829266551498004</c:v>
                </c:pt>
                <c:pt idx="52">
                  <c:v>0.95684595656726601</c:v>
                </c:pt>
                <c:pt idx="53">
                  <c:v>0.96626893066770203</c:v>
                </c:pt>
                <c:pt idx="54">
                  <c:v>0.97658399357925696</c:v>
                </c:pt>
                <c:pt idx="55">
                  <c:v>0.98781743392354404</c:v>
                </c:pt>
                <c:pt idx="56">
                  <c:v>1</c:v>
                </c:pt>
                <c:pt idx="57">
                  <c:v>1.0215353527134501</c:v>
                </c:pt>
                <c:pt idx="58">
                  <c:v>1.04501070518465</c:v>
                </c:pt>
                <c:pt idx="59">
                  <c:v>1.07038508573323</c:v>
                </c:pt>
                <c:pt idx="60">
                  <c:v>1.0976065339760599</c:v>
                </c:pt>
                <c:pt idx="61">
                  <c:v>1.12661115015331</c:v>
                </c:pt>
                <c:pt idx="62">
                  <c:v>1.1573217396939901</c:v>
                </c:pt>
                <c:pt idx="63">
                  <c:v>1.1896461895285</c:v>
                </c:pt>
                <c:pt idx="64">
                  <c:v>1.22347568435704</c:v>
                </c:pt>
                <c:pt idx="65">
                  <c:v>1.2586828534686501</c:v>
                </c:pt>
                <c:pt idx="66">
                  <c:v>1.29511992941414</c:v>
                </c:pt>
                <c:pt idx="67">
                  <c:v>1.3326531091165801</c:v>
                </c:pt>
                <c:pt idx="68">
                  <c:v>1.37127795139603</c:v>
                </c:pt>
                <c:pt idx="69">
                  <c:v>1.4110252906168901</c:v>
                </c:pt>
                <c:pt idx="70">
                  <c:v>1.4519271066666399</c:v>
                </c:pt>
              </c:numCache>
            </c:numRef>
          </c:yVal>
          <c:smooth val="1"/>
          <c:extLst>
            <c:ext xmlns:c16="http://schemas.microsoft.com/office/drawing/2014/chart" uri="{C3380CC4-5D6E-409C-BE32-E72D297353CC}">
              <c16:uniqueId val="{00000002-299C-412B-A89D-F23013E21898}"/>
            </c:ext>
          </c:extLst>
        </c:ser>
        <c:dLbls>
          <c:showLegendKey val="0"/>
          <c:showVal val="0"/>
          <c:showCatName val="0"/>
          <c:showSerName val="0"/>
          <c:showPercent val="0"/>
          <c:showBubbleSize val="0"/>
        </c:dLbls>
        <c:axId val="663673664"/>
        <c:axId val="663674056"/>
      </c:scatterChart>
      <c:valAx>
        <c:axId val="663673664"/>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674056"/>
        <c:crosses val="autoZero"/>
        <c:crossBetween val="midCat"/>
        <c:majorUnit val="10"/>
      </c:valAx>
      <c:valAx>
        <c:axId val="66367405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3673664"/>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5274449389477"/>
          <c:y val="2.2115283666465039E-2"/>
          <c:w val="0.84177519114460064"/>
          <c:h val="0.79366323440339881"/>
        </c:manualLayout>
      </c:layout>
      <c:areaChart>
        <c:grouping val="stacked"/>
        <c:varyColors val="0"/>
        <c:ser>
          <c:idx val="0"/>
          <c:order val="0"/>
          <c:tx>
            <c:strRef>
              <c:f>Sheet1!$B$1</c:f>
              <c:strCache>
                <c:ptCount val="1"/>
                <c:pt idx="0">
                  <c:v>COPD</c:v>
                </c:pt>
              </c:strCache>
            </c:strRef>
          </c:tx>
          <c:spPr>
            <a:gradFill>
              <a:gsLst>
                <a:gs pos="50000">
                  <a:srgbClr val="66FF33"/>
                </a:gs>
                <a:gs pos="0">
                  <a:srgbClr val="00B050"/>
                </a:gs>
                <a:gs pos="100000">
                  <a:srgbClr val="00B050"/>
                </a:gs>
              </a:gsLst>
            </a:gra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General</c:formatCode>
                <c:ptCount val="27"/>
                <c:pt idx="0">
                  <c:v>70</c:v>
                </c:pt>
                <c:pt idx="1">
                  <c:v>151</c:v>
                </c:pt>
                <c:pt idx="2">
                  <c:v>236</c:v>
                </c:pt>
                <c:pt idx="3">
                  <c:v>365</c:v>
                </c:pt>
                <c:pt idx="4">
                  <c:v>426</c:v>
                </c:pt>
                <c:pt idx="5">
                  <c:v>435</c:v>
                </c:pt>
                <c:pt idx="6">
                  <c:v>443</c:v>
                </c:pt>
                <c:pt idx="7">
                  <c:v>497</c:v>
                </c:pt>
                <c:pt idx="8">
                  <c:v>529</c:v>
                </c:pt>
                <c:pt idx="9">
                  <c:v>588</c:v>
                </c:pt>
                <c:pt idx="10">
                  <c:v>645</c:v>
                </c:pt>
                <c:pt idx="11">
                  <c:v>673</c:v>
                </c:pt>
                <c:pt idx="12">
                  <c:v>710</c:v>
                </c:pt>
                <c:pt idx="13">
                  <c:v>710</c:v>
                </c:pt>
                <c:pt idx="14">
                  <c:v>724</c:v>
                </c:pt>
                <c:pt idx="15">
                  <c:v>776</c:v>
                </c:pt>
                <c:pt idx="16">
                  <c:v>855</c:v>
                </c:pt>
                <c:pt idx="17">
                  <c:v>856</c:v>
                </c:pt>
                <c:pt idx="18">
                  <c:v>872</c:v>
                </c:pt>
                <c:pt idx="19">
                  <c:v>922</c:v>
                </c:pt>
                <c:pt idx="20">
                  <c:v>972</c:v>
                </c:pt>
                <c:pt idx="21">
                  <c:v>1072</c:v>
                </c:pt>
                <c:pt idx="22">
                  <c:v>1031</c:v>
                </c:pt>
                <c:pt idx="23">
                  <c:v>1066</c:v>
                </c:pt>
                <c:pt idx="24">
                  <c:v>1006</c:v>
                </c:pt>
                <c:pt idx="25">
                  <c:v>1070</c:v>
                </c:pt>
                <c:pt idx="26">
                  <c:v>1149</c:v>
                </c:pt>
              </c:numCache>
            </c:numRef>
          </c:val>
          <c:extLst>
            <c:ext xmlns:c16="http://schemas.microsoft.com/office/drawing/2014/chart" uri="{C3380CC4-5D6E-409C-BE32-E72D297353CC}">
              <c16:uniqueId val="{00000000-41EF-417D-B707-816673531BC1}"/>
            </c:ext>
          </c:extLst>
        </c:ser>
        <c:ser>
          <c:idx val="1"/>
          <c:order val="1"/>
          <c:tx>
            <c:strRef>
              <c:f>Sheet1!$C$1</c:f>
              <c:strCache>
                <c:ptCount val="1"/>
                <c:pt idx="0">
                  <c:v>A1ATD</c:v>
                </c:pt>
              </c:strCache>
            </c:strRef>
          </c:tx>
          <c:spPr>
            <a:solidFill>
              <a:srgbClr val="FF0000"/>
            </a:soli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General</c:formatCode>
                <c:ptCount val="27"/>
                <c:pt idx="0">
                  <c:v>59</c:v>
                </c:pt>
                <c:pt idx="1">
                  <c:v>96</c:v>
                </c:pt>
                <c:pt idx="2">
                  <c:v>137</c:v>
                </c:pt>
                <c:pt idx="3">
                  <c:v>123</c:v>
                </c:pt>
                <c:pt idx="4">
                  <c:v>124</c:v>
                </c:pt>
                <c:pt idx="5">
                  <c:v>134</c:v>
                </c:pt>
                <c:pt idx="6">
                  <c:v>114</c:v>
                </c:pt>
                <c:pt idx="7">
                  <c:v>140</c:v>
                </c:pt>
                <c:pt idx="8">
                  <c:v>142</c:v>
                </c:pt>
                <c:pt idx="9">
                  <c:v>118</c:v>
                </c:pt>
                <c:pt idx="10">
                  <c:v>140</c:v>
                </c:pt>
                <c:pt idx="11">
                  <c:v>142</c:v>
                </c:pt>
                <c:pt idx="12">
                  <c:v>158</c:v>
                </c:pt>
                <c:pt idx="13">
                  <c:v>134</c:v>
                </c:pt>
                <c:pt idx="14">
                  <c:v>136</c:v>
                </c:pt>
                <c:pt idx="15">
                  <c:v>121</c:v>
                </c:pt>
                <c:pt idx="16">
                  <c:v>117</c:v>
                </c:pt>
                <c:pt idx="17">
                  <c:v>114</c:v>
                </c:pt>
                <c:pt idx="18">
                  <c:v>100</c:v>
                </c:pt>
                <c:pt idx="19">
                  <c:v>109</c:v>
                </c:pt>
                <c:pt idx="20">
                  <c:v>121</c:v>
                </c:pt>
                <c:pt idx="21">
                  <c:v>139</c:v>
                </c:pt>
                <c:pt idx="22">
                  <c:v>119</c:v>
                </c:pt>
                <c:pt idx="23">
                  <c:v>125</c:v>
                </c:pt>
                <c:pt idx="24">
                  <c:v>91</c:v>
                </c:pt>
                <c:pt idx="25">
                  <c:v>144</c:v>
                </c:pt>
                <c:pt idx="26">
                  <c:v>151</c:v>
                </c:pt>
              </c:numCache>
            </c:numRef>
          </c:val>
          <c:extLst>
            <c:ext xmlns:c16="http://schemas.microsoft.com/office/drawing/2014/chart" uri="{C3380CC4-5D6E-409C-BE32-E72D297353CC}">
              <c16:uniqueId val="{00000001-41EF-417D-B707-816673531BC1}"/>
            </c:ext>
          </c:extLst>
        </c:ser>
        <c:ser>
          <c:idx val="2"/>
          <c:order val="2"/>
          <c:tx>
            <c:strRef>
              <c:f>Sheet1!$D$1</c:f>
              <c:strCache>
                <c:ptCount val="1"/>
                <c:pt idx="0">
                  <c:v>CF</c:v>
                </c:pt>
              </c:strCache>
            </c:strRef>
          </c:tx>
          <c:spPr>
            <a:gradFill flip="none" rotWithShape="1">
              <a:gsLst>
                <a:gs pos="50000">
                  <a:srgbClr val="CC99FF"/>
                </a:gs>
                <a:gs pos="0">
                  <a:srgbClr val="9933FF"/>
                </a:gs>
                <a:gs pos="100000">
                  <a:srgbClr val="9933FF"/>
                </a:gs>
              </a:gsLst>
              <a:lin ang="10800000" scaled="1"/>
              <a:tileRect/>
            </a:gra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Sheet1!$D$2:$D$28</c:f>
              <c:numCache>
                <c:formatCode>General</c:formatCode>
                <c:ptCount val="27"/>
                <c:pt idx="0">
                  <c:v>50</c:v>
                </c:pt>
                <c:pt idx="1">
                  <c:v>77</c:v>
                </c:pt>
                <c:pt idx="2">
                  <c:v>113</c:v>
                </c:pt>
                <c:pt idx="3">
                  <c:v>145</c:v>
                </c:pt>
                <c:pt idx="4">
                  <c:v>166</c:v>
                </c:pt>
                <c:pt idx="5">
                  <c:v>203</c:v>
                </c:pt>
                <c:pt idx="6">
                  <c:v>204</c:v>
                </c:pt>
                <c:pt idx="7">
                  <c:v>241</c:v>
                </c:pt>
                <c:pt idx="8">
                  <c:v>249</c:v>
                </c:pt>
                <c:pt idx="9">
                  <c:v>238</c:v>
                </c:pt>
                <c:pt idx="10">
                  <c:v>260</c:v>
                </c:pt>
                <c:pt idx="11">
                  <c:v>272</c:v>
                </c:pt>
                <c:pt idx="12">
                  <c:v>313</c:v>
                </c:pt>
                <c:pt idx="13">
                  <c:v>332</c:v>
                </c:pt>
                <c:pt idx="14">
                  <c:v>375</c:v>
                </c:pt>
                <c:pt idx="15">
                  <c:v>394</c:v>
                </c:pt>
                <c:pt idx="16">
                  <c:v>455</c:v>
                </c:pt>
                <c:pt idx="17">
                  <c:v>439</c:v>
                </c:pt>
                <c:pt idx="18">
                  <c:v>432</c:v>
                </c:pt>
                <c:pt idx="19">
                  <c:v>497</c:v>
                </c:pt>
                <c:pt idx="20">
                  <c:v>531</c:v>
                </c:pt>
                <c:pt idx="21">
                  <c:v>587</c:v>
                </c:pt>
                <c:pt idx="22">
                  <c:v>541</c:v>
                </c:pt>
                <c:pt idx="23">
                  <c:v>612</c:v>
                </c:pt>
                <c:pt idx="24">
                  <c:v>567</c:v>
                </c:pt>
                <c:pt idx="25">
                  <c:v>529</c:v>
                </c:pt>
                <c:pt idx="26">
                  <c:v>623</c:v>
                </c:pt>
              </c:numCache>
            </c:numRef>
          </c:val>
          <c:extLst>
            <c:ext xmlns:c16="http://schemas.microsoft.com/office/drawing/2014/chart" uri="{C3380CC4-5D6E-409C-BE32-E72D297353CC}">
              <c16:uniqueId val="{00000002-41EF-417D-B707-816673531BC1}"/>
            </c:ext>
          </c:extLst>
        </c:ser>
        <c:ser>
          <c:idx val="3"/>
          <c:order val="3"/>
          <c:tx>
            <c:strRef>
              <c:f>Sheet1!$E$1</c:f>
              <c:strCache>
                <c:ptCount val="1"/>
                <c:pt idx="0">
                  <c:v>IIP</c:v>
                </c:pt>
              </c:strCache>
            </c:strRef>
          </c:tx>
          <c:spPr>
            <a:solidFill>
              <a:schemeClr val="bg1">
                <a:lumMod val="50000"/>
                <a:lumOff val="50000"/>
              </a:schemeClr>
            </a:soli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Sheet1!$E$2:$E$28</c:f>
              <c:numCache>
                <c:formatCode>General</c:formatCode>
                <c:ptCount val="27"/>
                <c:pt idx="0">
                  <c:v>68</c:v>
                </c:pt>
                <c:pt idx="1">
                  <c:v>110</c:v>
                </c:pt>
                <c:pt idx="2">
                  <c:v>109</c:v>
                </c:pt>
                <c:pt idx="3">
                  <c:v>131</c:v>
                </c:pt>
                <c:pt idx="4">
                  <c:v>153</c:v>
                </c:pt>
                <c:pt idx="5">
                  <c:v>178</c:v>
                </c:pt>
                <c:pt idx="6">
                  <c:v>231</c:v>
                </c:pt>
                <c:pt idx="7">
                  <c:v>196</c:v>
                </c:pt>
                <c:pt idx="8">
                  <c:v>226</c:v>
                </c:pt>
                <c:pt idx="9">
                  <c:v>234</c:v>
                </c:pt>
                <c:pt idx="10">
                  <c:v>234</c:v>
                </c:pt>
                <c:pt idx="11">
                  <c:v>259</c:v>
                </c:pt>
                <c:pt idx="12">
                  <c:v>315</c:v>
                </c:pt>
                <c:pt idx="13">
                  <c:v>350</c:v>
                </c:pt>
                <c:pt idx="14">
                  <c:v>446</c:v>
                </c:pt>
                <c:pt idx="15">
                  <c:v>567</c:v>
                </c:pt>
                <c:pt idx="16">
                  <c:v>648</c:v>
                </c:pt>
                <c:pt idx="17">
                  <c:v>748</c:v>
                </c:pt>
                <c:pt idx="18">
                  <c:v>780</c:v>
                </c:pt>
                <c:pt idx="19">
                  <c:v>867</c:v>
                </c:pt>
                <c:pt idx="20">
                  <c:v>926</c:v>
                </c:pt>
                <c:pt idx="21">
                  <c:v>1033</c:v>
                </c:pt>
                <c:pt idx="22">
                  <c:v>1062</c:v>
                </c:pt>
                <c:pt idx="23">
                  <c:v>1205</c:v>
                </c:pt>
                <c:pt idx="24">
                  <c:v>1292</c:v>
                </c:pt>
                <c:pt idx="25">
                  <c:v>1276</c:v>
                </c:pt>
                <c:pt idx="26">
                  <c:v>1472</c:v>
                </c:pt>
              </c:numCache>
            </c:numRef>
          </c:val>
          <c:extLst>
            <c:ext xmlns:c16="http://schemas.microsoft.com/office/drawing/2014/chart" uri="{C3380CC4-5D6E-409C-BE32-E72D297353CC}">
              <c16:uniqueId val="{00000003-41EF-417D-B707-816673531BC1}"/>
            </c:ext>
          </c:extLst>
        </c:ser>
        <c:ser>
          <c:idx val="4"/>
          <c:order val="4"/>
          <c:tx>
            <c:strRef>
              <c:f>Sheet1!$F$1</c:f>
              <c:strCache>
                <c:ptCount val="1"/>
                <c:pt idx="0">
                  <c:v>ILD-not IIP</c:v>
                </c:pt>
              </c:strCache>
            </c:strRef>
          </c:tx>
          <c:spPr>
            <a:gradFill>
              <a:gsLst>
                <a:gs pos="50000">
                  <a:srgbClr val="FFFF00"/>
                </a:gs>
                <a:gs pos="0">
                  <a:schemeClr val="tx2">
                    <a:lumMod val="75000"/>
                  </a:schemeClr>
                </a:gs>
                <a:gs pos="100000">
                  <a:schemeClr val="tx2">
                    <a:lumMod val="75000"/>
                  </a:schemeClr>
                </a:gs>
              </a:gsLst>
            </a:gradFill>
            <a:ln>
              <a:solidFill>
                <a:schemeClr val="bg2"/>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Sheet1!$F$2:$F$28</c:f>
              <c:numCache>
                <c:formatCode>General</c:formatCode>
                <c:ptCount val="27"/>
                <c:pt idx="0">
                  <c:v>8</c:v>
                </c:pt>
                <c:pt idx="1">
                  <c:v>11</c:v>
                </c:pt>
                <c:pt idx="2">
                  <c:v>12</c:v>
                </c:pt>
                <c:pt idx="3">
                  <c:v>15</c:v>
                </c:pt>
                <c:pt idx="4">
                  <c:v>21</c:v>
                </c:pt>
                <c:pt idx="5">
                  <c:v>40</c:v>
                </c:pt>
                <c:pt idx="6">
                  <c:v>27</c:v>
                </c:pt>
                <c:pt idx="7">
                  <c:v>36</c:v>
                </c:pt>
                <c:pt idx="8">
                  <c:v>34</c:v>
                </c:pt>
                <c:pt idx="9">
                  <c:v>30</c:v>
                </c:pt>
                <c:pt idx="10">
                  <c:v>51</c:v>
                </c:pt>
                <c:pt idx="11">
                  <c:v>58</c:v>
                </c:pt>
                <c:pt idx="12">
                  <c:v>59</c:v>
                </c:pt>
                <c:pt idx="13">
                  <c:v>60</c:v>
                </c:pt>
                <c:pt idx="14">
                  <c:v>69</c:v>
                </c:pt>
                <c:pt idx="15">
                  <c:v>115</c:v>
                </c:pt>
                <c:pt idx="16">
                  <c:v>112</c:v>
                </c:pt>
                <c:pt idx="17">
                  <c:v>122</c:v>
                </c:pt>
                <c:pt idx="18">
                  <c:v>154</c:v>
                </c:pt>
                <c:pt idx="19">
                  <c:v>170</c:v>
                </c:pt>
                <c:pt idx="20">
                  <c:v>227</c:v>
                </c:pt>
                <c:pt idx="21">
                  <c:v>232</c:v>
                </c:pt>
                <c:pt idx="22">
                  <c:v>247</c:v>
                </c:pt>
                <c:pt idx="23">
                  <c:v>312</c:v>
                </c:pt>
                <c:pt idx="24">
                  <c:v>295</c:v>
                </c:pt>
                <c:pt idx="25">
                  <c:v>323</c:v>
                </c:pt>
                <c:pt idx="26">
                  <c:v>340</c:v>
                </c:pt>
              </c:numCache>
            </c:numRef>
          </c:val>
          <c:extLst>
            <c:ext xmlns:c16="http://schemas.microsoft.com/office/drawing/2014/chart" uri="{C3380CC4-5D6E-409C-BE32-E72D297353CC}">
              <c16:uniqueId val="{00000004-41EF-417D-B707-816673531BC1}"/>
            </c:ext>
          </c:extLst>
        </c:ser>
        <c:ser>
          <c:idx val="5"/>
          <c:order val="5"/>
          <c:tx>
            <c:strRef>
              <c:f>Sheet1!$G$1</c:f>
              <c:strCache>
                <c:ptCount val="1"/>
                <c:pt idx="0">
                  <c:v>Retransplant</c:v>
                </c:pt>
              </c:strCache>
            </c:strRef>
          </c:tx>
          <c:spPr>
            <a:solidFill>
              <a:srgbClr val="FF00FF"/>
            </a:solidFill>
            <a:ln>
              <a:solidFill>
                <a:srgbClr val="000000"/>
              </a:solidFill>
            </a:ln>
          </c:spPr>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Sheet1!$G$2:$G$28</c:f>
              <c:numCache>
                <c:formatCode>General</c:formatCode>
                <c:ptCount val="27"/>
                <c:pt idx="0">
                  <c:v>28</c:v>
                </c:pt>
                <c:pt idx="1">
                  <c:v>35</c:v>
                </c:pt>
                <c:pt idx="2">
                  <c:v>36</c:v>
                </c:pt>
                <c:pt idx="3">
                  <c:v>37</c:v>
                </c:pt>
                <c:pt idx="4">
                  <c:v>56</c:v>
                </c:pt>
                <c:pt idx="5">
                  <c:v>43</c:v>
                </c:pt>
                <c:pt idx="6">
                  <c:v>38</c:v>
                </c:pt>
                <c:pt idx="7">
                  <c:v>48</c:v>
                </c:pt>
                <c:pt idx="8">
                  <c:v>44</c:v>
                </c:pt>
                <c:pt idx="9">
                  <c:v>50</c:v>
                </c:pt>
                <c:pt idx="10">
                  <c:v>42</c:v>
                </c:pt>
                <c:pt idx="11">
                  <c:v>59</c:v>
                </c:pt>
                <c:pt idx="12">
                  <c:v>62</c:v>
                </c:pt>
                <c:pt idx="13">
                  <c:v>63</c:v>
                </c:pt>
                <c:pt idx="14">
                  <c:v>61</c:v>
                </c:pt>
                <c:pt idx="15">
                  <c:v>114</c:v>
                </c:pt>
                <c:pt idx="16">
                  <c:v>104</c:v>
                </c:pt>
                <c:pt idx="17">
                  <c:v>158</c:v>
                </c:pt>
                <c:pt idx="18">
                  <c:v>140</c:v>
                </c:pt>
                <c:pt idx="19">
                  <c:v>156</c:v>
                </c:pt>
                <c:pt idx="20">
                  <c:v>146</c:v>
                </c:pt>
                <c:pt idx="21">
                  <c:v>138</c:v>
                </c:pt>
                <c:pt idx="22">
                  <c:v>183</c:v>
                </c:pt>
                <c:pt idx="23">
                  <c:v>169</c:v>
                </c:pt>
                <c:pt idx="24">
                  <c:v>163</c:v>
                </c:pt>
                <c:pt idx="25">
                  <c:v>157</c:v>
                </c:pt>
                <c:pt idx="26">
                  <c:v>174</c:v>
                </c:pt>
              </c:numCache>
            </c:numRef>
          </c:val>
          <c:extLst>
            <c:ext xmlns:c16="http://schemas.microsoft.com/office/drawing/2014/chart" uri="{C3380CC4-5D6E-409C-BE32-E72D297353CC}">
              <c16:uniqueId val="{00000005-41EF-417D-B707-816673531BC1}"/>
            </c:ext>
          </c:extLst>
        </c:ser>
        <c:dLbls>
          <c:showLegendKey val="0"/>
          <c:showVal val="0"/>
          <c:showCatName val="0"/>
          <c:showSerName val="0"/>
          <c:showPercent val="0"/>
          <c:showBubbleSize val="0"/>
        </c:dLbls>
        <c:axId val="568089824"/>
        <c:axId val="568090216"/>
      </c:areaChart>
      <c:catAx>
        <c:axId val="568089824"/>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overlay val="0"/>
        </c:title>
        <c:numFmt formatCode="0" sourceLinked="0"/>
        <c:majorTickMark val="out"/>
        <c:minorTickMark val="none"/>
        <c:tickLblPos val="nextTo"/>
        <c:spPr>
          <a:ln>
            <a:solidFill>
              <a:schemeClr val="bg2"/>
            </a:solidFill>
          </a:ln>
        </c:spPr>
        <c:txPr>
          <a:bodyPr rot="-2700000" vert="horz"/>
          <a:lstStyle/>
          <a:p>
            <a:pPr>
              <a:defRPr sz="1500" b="1">
                <a:solidFill>
                  <a:schemeClr val="bg2"/>
                </a:solidFill>
              </a:defRPr>
            </a:pPr>
            <a:endParaRPr lang="en-US"/>
          </a:p>
        </c:txPr>
        <c:crossAx val="568090216"/>
        <c:crosses val="autoZero"/>
        <c:auto val="1"/>
        <c:lblAlgn val="ctr"/>
        <c:lblOffset val="100"/>
        <c:tickLblSkip val="1"/>
        <c:noMultiLvlLbl val="0"/>
      </c:catAx>
      <c:valAx>
        <c:axId val="568090216"/>
        <c:scaling>
          <c:orientation val="minMax"/>
          <c:max val="400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9.7842063220358322E-3"/>
              <c:y val="0.19045656591313168"/>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8089824"/>
        <c:crosses val="autoZero"/>
        <c:crossBetween val="midCat"/>
        <c:majorUnit val="500"/>
      </c:valAx>
      <c:spPr>
        <a:noFill/>
        <a:ln w="15875">
          <a:solidFill>
            <a:schemeClr val="bg2"/>
          </a:solidFill>
        </a:ln>
      </c:spPr>
    </c:plotArea>
    <c:legend>
      <c:legendPos val="t"/>
      <c:layout>
        <c:manualLayout>
          <c:xMode val="edge"/>
          <c:yMode val="edge"/>
          <c:x val="0.13864247403857125"/>
          <c:y val="4.2183525136281048E-2"/>
          <c:w val="0.66909174940089011"/>
          <c:h val="6.5772161544323124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0.93845961087701202</c:v>
                </c:pt>
                <c:pt idx="1">
                  <c:v>0.93864623234562805</c:v>
                </c:pt>
                <c:pt idx="2">
                  <c:v>0.93883289092566702</c:v>
                </c:pt>
                <c:pt idx="3">
                  <c:v>0.93901958662451102</c:v>
                </c:pt>
                <c:pt idx="4">
                  <c:v>0.93920631944954003</c:v>
                </c:pt>
                <c:pt idx="5">
                  <c:v>0.93939308940813704</c:v>
                </c:pt>
                <c:pt idx="6">
                  <c:v>0.93957989650768703</c:v>
                </c:pt>
                <c:pt idx="7">
                  <c:v>0.93976674075557598</c:v>
                </c:pt>
                <c:pt idx="8">
                  <c:v>0.93995362215918998</c:v>
                </c:pt>
                <c:pt idx="9">
                  <c:v>0.94014054072591802</c:v>
                </c:pt>
                <c:pt idx="10">
                  <c:v>0.94032749646315195</c:v>
                </c:pt>
                <c:pt idx="11">
                  <c:v>0.94051448937828197</c:v>
                </c:pt>
                <c:pt idx="12">
                  <c:v>0.94070151947870095</c:v>
                </c:pt>
                <c:pt idx="13">
                  <c:v>0.94088858677180498</c:v>
                </c:pt>
                <c:pt idx="14">
                  <c:v>0.94107569126498902</c:v>
                </c:pt>
                <c:pt idx="15">
                  <c:v>0.94126283296565205</c:v>
                </c:pt>
                <c:pt idx="16">
                  <c:v>0.94145001188119104</c:v>
                </c:pt>
                <c:pt idx="17">
                  <c:v>0.94163722801900795</c:v>
                </c:pt>
                <c:pt idx="18">
                  <c:v>0.94182448138650399</c:v>
                </c:pt>
                <c:pt idx="19">
                  <c:v>0.94201177199108299</c:v>
                </c:pt>
                <c:pt idx="20">
                  <c:v>0.94220475263218695</c:v>
                </c:pt>
                <c:pt idx="21">
                  <c:v>0.94243169722009101</c:v>
                </c:pt>
                <c:pt idx="22">
                  <c:v>0.94272656530363297</c:v>
                </c:pt>
                <c:pt idx="23">
                  <c:v>0.94312336991142898</c:v>
                </c:pt>
                <c:pt idx="24">
                  <c:v>0.94365620816694296</c:v>
                </c:pt>
                <c:pt idx="25">
                  <c:v>0.94435930422601699</c:v>
                </c:pt>
                <c:pt idx="26">
                  <c:v>0.94526706463318799</c:v>
                </c:pt>
                <c:pt idx="27">
                  <c:v>0.94641414624292097</c:v>
                </c:pt>
                <c:pt idx="28">
                  <c:v>0.94783553691442202</c:v>
                </c:pt>
                <c:pt idx="29">
                  <c:v>0.94956664926450496</c:v>
                </c:pt>
                <c:pt idx="30">
                  <c:v>0.95164342785235101</c:v>
                </c:pt>
                <c:pt idx="31">
                  <c:v>0.95410247027374695</c:v>
                </c:pt>
                <c:pt idx="32">
                  <c:v>0.95698116276121603</c:v>
                </c:pt>
                <c:pt idx="33">
                  <c:v>0.96031783102157897</c:v>
                </c:pt>
                <c:pt idx="34">
                  <c:v>0.96415190719506705</c:v>
                </c:pt>
                <c:pt idx="35">
                  <c:v>0.96852411399198401</c:v>
                </c:pt>
                <c:pt idx="36">
                  <c:v>0.97347666725592796</c:v>
                </c:pt>
                <c:pt idx="37">
                  <c:v>0.979053498419167</c:v>
                </c:pt>
                <c:pt idx="38">
                  <c:v>0.98530049855879798</c:v>
                </c:pt>
                <c:pt idx="39">
                  <c:v>0.99226578603508797</c:v>
                </c:pt>
                <c:pt idx="40">
                  <c:v>1</c:v>
                </c:pt>
                <c:pt idx="41">
                  <c:v>1.0085438837720699</c:v>
                </c:pt>
                <c:pt idx="42">
                  <c:v>1.0178894735834001</c:v>
                </c:pt>
                <c:pt idx="43">
                  <c:v>1.0280167490162</c:v>
                </c:pt>
                <c:pt idx="44">
                  <c:v>1.03890592440675</c:v>
                </c:pt>
                <c:pt idx="45">
                  <c:v>1.0505372136791</c:v>
                </c:pt>
                <c:pt idx="46">
                  <c:v>1.06289060070259</c:v>
                </c:pt>
                <c:pt idx="47">
                  <c:v>1.07594561444518</c:v>
                </c:pt>
                <c:pt idx="48">
                  <c:v>1.0896811083978899</c:v>
                </c:pt>
                <c:pt idx="49">
                  <c:v>1.1040750439440501</c:v>
                </c:pt>
                <c:pt idx="50">
                  <c:v>1.1191042775409099</c:v>
                </c:pt>
                <c:pt idx="51">
                  <c:v>1.1347443517734901</c:v>
                </c:pt>
                <c:pt idx="52">
                  <c:v>1.1509692905304301</c:v>
                </c:pt>
                <c:pt idx="53">
                  <c:v>1.1677513987404999</c:v>
                </c:pt>
                <c:pt idx="54">
                  <c:v>1.18506106729655</c:v>
                </c:pt>
                <c:pt idx="55">
                  <c:v>1.2028665839803201</c:v>
                </c:pt>
                <c:pt idx="56">
                  <c:v>1.2211339513866299</c:v>
                </c:pt>
                <c:pt idx="57">
                  <c:v>1.2398267130278899</c:v>
                </c:pt>
                <c:pt idx="58">
                  <c:v>1.25890578897878</c:v>
                </c:pt>
                <c:pt idx="59">
                  <c:v>1.2783293225942001</c:v>
                </c:pt>
                <c:pt idx="60">
                  <c:v>1.2980611475272701</c:v>
                </c:pt>
                <c:pt idx="61">
                  <c:v>1.3180975457094299</c:v>
                </c:pt>
                <c:pt idx="62">
                  <c:v>1.3384432184221999</c:v>
                </c:pt>
                <c:pt idx="63">
                  <c:v>1.3591029395143901</c:v>
                </c:pt>
                <c:pt idx="64">
                  <c:v>1.38008155652216</c:v>
                </c:pt>
                <c:pt idx="65">
                  <c:v>1.4013839918065101</c:v>
                </c:pt>
                <c:pt idx="66">
                  <c:v>1.42301524370818</c:v>
                </c:pt>
                <c:pt idx="67">
                  <c:v>1.4449803877204901</c:v>
                </c:pt>
                <c:pt idx="68">
                  <c:v>1.4672845776802099</c:v>
                </c:pt>
                <c:pt idx="69">
                  <c:v>1.4899330469768499</c:v>
                </c:pt>
                <c:pt idx="70">
                  <c:v>1.5129311097806299</c:v>
                </c:pt>
              </c:numCache>
            </c:numRef>
          </c:yVal>
          <c:smooth val="0"/>
          <c:extLst>
            <c:ext xmlns:c16="http://schemas.microsoft.com/office/drawing/2014/chart" uri="{C3380CC4-5D6E-409C-BE32-E72D297353CC}">
              <c16:uniqueId val="{00000000-F9AC-4B9F-BABD-9EB363763C20}"/>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0.80361095595111498</c:v>
                </c:pt>
                <c:pt idx="1">
                  <c:v>0.80742472090259299</c:v>
                </c:pt>
                <c:pt idx="2">
                  <c:v>0.81125595573742404</c:v>
                </c:pt>
                <c:pt idx="3">
                  <c:v>0.81510467659502195</c:v>
                </c:pt>
                <c:pt idx="4">
                  <c:v>0.81897089071033502</c:v>
                </c:pt>
                <c:pt idx="5">
                  <c:v>0.82285459482660595</c:v>
                </c:pt>
                <c:pt idx="6">
                  <c:v>0.826755773272003</c:v>
                </c:pt>
                <c:pt idx="7">
                  <c:v>0.83067439561437395</c:v>
                </c:pt>
                <c:pt idx="8">
                  <c:v>0.83461041378239997</c:v>
                </c:pt>
                <c:pt idx="9">
                  <c:v>0.83856375850644504</c:v>
                </c:pt>
                <c:pt idx="10">
                  <c:v>0.84253433488451901</c:v>
                </c:pt>
                <c:pt idx="11">
                  <c:v>0.84652201681265005</c:v>
                </c:pt>
                <c:pt idx="12">
                  <c:v>0.85052663992656297</c:v>
                </c:pt>
                <c:pt idx="13">
                  <c:v>0.85454799257070402</c:v>
                </c:pt>
                <c:pt idx="14">
                  <c:v>0.858585804122869</c:v>
                </c:pt>
                <c:pt idx="15">
                  <c:v>0.86263972972909397</c:v>
                </c:pt>
                <c:pt idx="16">
                  <c:v>0.86670933009853801</c:v>
                </c:pt>
                <c:pt idx="17">
                  <c:v>0.87079404439808294</c:v>
                </c:pt>
                <c:pt idx="18">
                  <c:v>0.87489315334997797</c:v>
                </c:pt>
                <c:pt idx="19">
                  <c:v>0.87900572816829703</c:v>
                </c:pt>
                <c:pt idx="20">
                  <c:v>0.88313349004904396</c:v>
                </c:pt>
                <c:pt idx="21">
                  <c:v>0.88728977214350102</c:v>
                </c:pt>
                <c:pt idx="22">
                  <c:v>0.89149114777585703</c:v>
                </c:pt>
                <c:pt idx="23">
                  <c:v>0.89575460452399402</c:v>
                </c:pt>
                <c:pt idx="24">
                  <c:v>0.90009760446824605</c:v>
                </c:pt>
                <c:pt idx="25">
                  <c:v>0.90453816269558696</c:v>
                </c:pt>
                <c:pt idx="26">
                  <c:v>0.90909495014160702</c:v>
                </c:pt>
                <c:pt idx="27">
                  <c:v>0.91378742928897805</c:v>
                </c:pt>
                <c:pt idx="28">
                  <c:v>0.91863603470913602</c:v>
                </c:pt>
                <c:pt idx="29">
                  <c:v>0.92366241533006599</c:v>
                </c:pt>
                <c:pt idx="30">
                  <c:v>0.92888976211292396</c:v>
                </c:pt>
                <c:pt idx="31">
                  <c:v>0.93434325398322104</c:v>
                </c:pt>
                <c:pt idx="32">
                  <c:v>0.94005066654917202</c:v>
                </c:pt>
                <c:pt idx="33">
                  <c:v>0.94604320153663302</c:v>
                </c:pt>
                <c:pt idx="34">
                  <c:v>0.95235660680036005</c:v>
                </c:pt>
                <c:pt idx="35">
                  <c:v>0.95903265928076598</c:v>
                </c:pt>
                <c:pt idx="36">
                  <c:v>0.96612106047686697</c:v>
                </c:pt>
                <c:pt idx="37">
                  <c:v>0.97368172067644398</c:v>
                </c:pt>
                <c:pt idx="38">
                  <c:v>0.981787257355339</c:v>
                </c:pt>
                <c:pt idx="39">
                  <c:v>0.99052530445674403</c:v>
                </c:pt>
                <c:pt idx="40">
                  <c:v>1</c:v>
                </c:pt>
                <c:pt idx="41">
                  <c:v>1.0067724823972699</c:v>
                </c:pt>
                <c:pt idx="42">
                  <c:v>1.0142512607582801</c:v>
                </c:pt>
                <c:pt idx="43">
                  <c:v>1.0223588918731601</c:v>
                </c:pt>
                <c:pt idx="44">
                  <c:v>1.03103005051729</c:v>
                </c:pt>
                <c:pt idx="45">
                  <c:v>1.04021075985908</c:v>
                </c:pt>
                <c:pt idx="46">
                  <c:v>1.0498567158993799</c:v>
                </c:pt>
                <c:pt idx="47">
                  <c:v>1.0599313120045899</c:v>
                </c:pt>
                <c:pt idx="48">
                  <c:v>1.0704037596432801</c:v>
                </c:pt>
                <c:pt idx="49">
                  <c:v>1.0812474894292301</c:v>
                </c:pt>
                <c:pt idx="50">
                  <c:v>1.0924388748404199</c:v>
                </c:pt>
                <c:pt idx="51">
                  <c:v>1.10395624962959</c:v>
                </c:pt>
                <c:pt idx="52">
                  <c:v>1.1157791649015301</c:v>
                </c:pt>
                <c:pt idx="53">
                  <c:v>1.12788783054659</c:v>
                </c:pt>
                <c:pt idx="54">
                  <c:v>1.14026269387001</c:v>
                </c:pt>
                <c:pt idx="55">
                  <c:v>1.15288411853228</c:v>
                </c:pt>
                <c:pt idx="56">
                  <c:v>1.16573213625997</c:v>
                </c:pt>
                <c:pt idx="57">
                  <c:v>1.1787862512818901</c:v>
                </c:pt>
                <c:pt idx="58">
                  <c:v>1.1920252830940199</c:v>
                </c:pt>
                <c:pt idx="59">
                  <c:v>1.2054272372663499</c:v>
                </c:pt>
                <c:pt idx="60">
                  <c:v>1.21897371437428</c:v>
                </c:pt>
                <c:pt idx="61">
                  <c:v>1.2326635853147301</c:v>
                </c:pt>
                <c:pt idx="62">
                  <c:v>1.24649982674066</c:v>
                </c:pt>
                <c:pt idx="63">
                  <c:v>1.2604851513069799</c:v>
                </c:pt>
                <c:pt idx="64">
                  <c:v>1.2746220810164799</c:v>
                </c:pt>
                <c:pt idx="65">
                  <c:v>1.28891299907427</c:v>
                </c:pt>
                <c:pt idx="66">
                  <c:v>1.30336018725112</c:v>
                </c:pt>
                <c:pt idx="67">
                  <c:v>1.3179658532746401</c:v>
                </c:pt>
                <c:pt idx="68">
                  <c:v>1.33273215123041</c:v>
                </c:pt>
                <c:pt idx="69">
                  <c:v>1.3476611969805199</c:v>
                </c:pt>
                <c:pt idx="70">
                  <c:v>1.3627550799760999</c:v>
                </c:pt>
              </c:numCache>
            </c:numRef>
          </c:yVal>
          <c:smooth val="0"/>
          <c:extLst>
            <c:ext xmlns:c16="http://schemas.microsoft.com/office/drawing/2014/chart" uri="{C3380CC4-5D6E-409C-BE32-E72D297353CC}">
              <c16:uniqueId val="{00000001-F9AC-4B9F-BABD-9EB363763C20}"/>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1.0959363292963999</c:v>
                </c:pt>
                <c:pt idx="1">
                  <c:v>1.09119367624977</c:v>
                </c:pt>
                <c:pt idx="2">
                  <c:v>1.0864723899409201</c:v>
                </c:pt>
                <c:pt idx="3">
                  <c:v>1.08177245129776</c:v>
                </c:pt>
                <c:pt idx="4">
                  <c:v>1.07709385095342</c:v>
                </c:pt>
                <c:pt idx="5">
                  <c:v>1.0724365908337901</c:v>
                </c:pt>
                <c:pt idx="6">
                  <c:v>1.06780068608115</c:v>
                </c:pt>
                <c:pt idx="7">
                  <c:v>1.06318616739976</c:v>
                </c:pt>
                <c:pt idx="8">
                  <c:v>1.058593083935</c:v>
                </c:pt>
                <c:pt idx="9">
                  <c:v>1.0540215068329</c:v>
                </c:pt>
                <c:pt idx="10">
                  <c:v>1.04947153367447</c:v>
                </c:pt>
                <c:pt idx="11">
                  <c:v>1.0449432940457799</c:v>
                </c:pt>
                <c:pt idx="12">
                  <c:v>1.0404369565966101</c:v>
                </c:pt>
                <c:pt idx="13">
                  <c:v>1.03595273807187</c:v>
                </c:pt>
                <c:pt idx="14">
                  <c:v>1.0314909149873801</c:v>
                </c:pt>
                <c:pt idx="15">
                  <c:v>1.0270518388954299</c:v>
                </c:pt>
                <c:pt idx="16">
                  <c:v>1.02263595659034</c:v>
                </c:pt>
                <c:pt idx="17">
                  <c:v>1.0182438372143701</c:v>
                </c:pt>
                <c:pt idx="18">
                  <c:v>1.01387620916051</c:v>
                </c:pt>
                <c:pt idx="19">
                  <c:v>1.00953401113659</c:v>
                </c:pt>
                <c:pt idx="20">
                  <c:v>1.0052271891912701</c:v>
                </c:pt>
                <c:pt idx="21">
                  <c:v>1.0010004981568701</c:v>
                </c:pt>
                <c:pt idx="22">
                  <c:v>0.99690656395910304</c:v>
                </c:pt>
                <c:pt idx="23">
                  <c:v>0.99299706234361196</c:v>
                </c:pt>
                <c:pt idx="24">
                  <c:v>0.98932275210096698</c:v>
                </c:pt>
                <c:pt idx="25">
                  <c:v>0.98593352083739305</c:v>
                </c:pt>
                <c:pt idx="26">
                  <c:v>0.98287843678051601</c:v>
                </c:pt>
                <c:pt idx="27">
                  <c:v>0.98020579786883699</c:v>
                </c:pt>
                <c:pt idx="28">
                  <c:v>0.97796316614371004</c:v>
                </c:pt>
                <c:pt idx="29">
                  <c:v>0.97619737084701996</c:v>
                </c:pt>
                <c:pt idx="30">
                  <c:v>0.97495445715169504</c:v>
                </c:pt>
                <c:pt idx="31">
                  <c:v>0.974279548658049</c:v>
                </c:pt>
                <c:pt idx="32">
                  <c:v>0.97421658051864601</c:v>
                </c:pt>
                <c:pt idx="33">
                  <c:v>0.97480784712586999</c:v>
                </c:pt>
                <c:pt idx="34">
                  <c:v>0.97609329689120605</c:v>
                </c:pt>
                <c:pt idx="35">
                  <c:v>0.97810950472473801</c:v>
                </c:pt>
                <c:pt idx="36">
                  <c:v>0.98088827628284603</c:v>
                </c:pt>
                <c:pt idx="37">
                  <c:v>0.98445491212557801</c:v>
                </c:pt>
                <c:pt idx="38">
                  <c:v>0.98882631159353795</c:v>
                </c:pt>
                <c:pt idx="39">
                  <c:v>0.99400932586556301</c:v>
                </c:pt>
                <c:pt idx="40">
                  <c:v>1</c:v>
                </c:pt>
                <c:pt idx="41">
                  <c:v>1.0103184019015501</c:v>
                </c:pt>
                <c:pt idx="42">
                  <c:v>1.0215407370134999</c:v>
                </c:pt>
                <c:pt idx="43">
                  <c:v>1.0337059174215599</c:v>
                </c:pt>
                <c:pt idx="44">
                  <c:v>1.0468419608389801</c:v>
                </c:pt>
                <c:pt idx="45">
                  <c:v>1.0609661810017801</c:v>
                </c:pt>
                <c:pt idx="46">
                  <c:v>1.07608630011393</c:v>
                </c:pt>
                <c:pt idx="47">
                  <c:v>1.0922018739633099</c:v>
                </c:pt>
                <c:pt idx="48">
                  <c:v>1.10930563098449</c:v>
                </c:pt>
                <c:pt idx="49">
                  <c:v>1.12738453922658</c:v>
                </c:pt>
                <c:pt idx="50">
                  <c:v>1.1464205575742701</c:v>
                </c:pt>
                <c:pt idx="51">
                  <c:v>1.1663910995692901</c:v>
                </c:pt>
                <c:pt idx="52">
                  <c:v>1.18726926386104</c:v>
                </c:pt>
                <c:pt idx="53">
                  <c:v>1.2090238872420001</c:v>
                </c:pt>
                <c:pt idx="54">
                  <c:v>1.2316194687170301</c:v>
                </c:pt>
                <c:pt idx="55">
                  <c:v>1.2550160034284199</c:v>
                </c:pt>
                <c:pt idx="56">
                  <c:v>1.2791687565663701</c:v>
                </c:pt>
                <c:pt idx="57">
                  <c:v>1.30402800055218</c:v>
                </c:pt>
                <c:pt idx="58">
                  <c:v>1.3295387337847999</c:v>
                </c:pt>
                <c:pt idx="59">
                  <c:v>1.35564039577371</c:v>
                </c:pt>
                <c:pt idx="60">
                  <c:v>1.38227980049983</c:v>
                </c:pt>
                <c:pt idx="61">
                  <c:v>1.4094527985603</c:v>
                </c:pt>
                <c:pt idx="62">
                  <c:v>1.4371684700708001</c:v>
                </c:pt>
                <c:pt idx="63">
                  <c:v>1.4654363823971699</c:v>
                </c:pt>
                <c:pt idx="64">
                  <c:v>1.4942665210489201</c:v>
                </c:pt>
                <c:pt idx="65">
                  <c:v>1.5236692421459399</c:v>
                </c:pt>
                <c:pt idx="66">
                  <c:v>1.5536552394596901</c:v>
                </c:pt>
                <c:pt idx="67">
                  <c:v>1.5842355215114801</c:v>
                </c:pt>
                <c:pt idx="68">
                  <c:v>1.6154213957474901</c:v>
                </c:pt>
                <c:pt idx="69">
                  <c:v>1.6472244577847099</c:v>
                </c:pt>
                <c:pt idx="70">
                  <c:v>1.67965658435278</c:v>
                </c:pt>
              </c:numCache>
            </c:numRef>
          </c:yVal>
          <c:smooth val="1"/>
          <c:extLst>
            <c:ext xmlns:c16="http://schemas.microsoft.com/office/drawing/2014/chart" uri="{C3380CC4-5D6E-409C-BE32-E72D297353CC}">
              <c16:uniqueId val="{00000002-F9AC-4B9F-BABD-9EB363763C20}"/>
            </c:ext>
          </c:extLst>
        </c:ser>
        <c:dLbls>
          <c:showLegendKey val="0"/>
          <c:showVal val="0"/>
          <c:showCatName val="0"/>
          <c:showSerName val="0"/>
          <c:showPercent val="0"/>
          <c:showBubbleSize val="0"/>
        </c:dLbls>
        <c:axId val="663674840"/>
        <c:axId val="663675232"/>
      </c:scatterChart>
      <c:valAx>
        <c:axId val="663674840"/>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675232"/>
        <c:crosses val="autoZero"/>
        <c:crossBetween val="midCat"/>
        <c:majorUnit val="5"/>
      </c:valAx>
      <c:valAx>
        <c:axId val="66367523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3674840"/>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0.86146061299961496</c:v>
                </c:pt>
                <c:pt idx="1">
                  <c:v>0.86321787675442296</c:v>
                </c:pt>
                <c:pt idx="2">
                  <c:v>0.86497872509088003</c:v>
                </c:pt>
                <c:pt idx="3">
                  <c:v>0.86674316532105</c:v>
                </c:pt>
                <c:pt idx="4">
                  <c:v>0.86851120477191102</c:v>
                </c:pt>
                <c:pt idx="5">
                  <c:v>0.87028285078539203</c:v>
                </c:pt>
                <c:pt idx="6">
                  <c:v>0.87205811071839201</c:v>
                </c:pt>
                <c:pt idx="7">
                  <c:v>0.87383699194282405</c:v>
                </c:pt>
                <c:pt idx="8">
                  <c:v>0.87561950184563397</c:v>
                </c:pt>
                <c:pt idx="9">
                  <c:v>0.87740564782883701</c:v>
                </c:pt>
                <c:pt idx="10">
                  <c:v>0.87919543730954897</c:v>
                </c:pt>
                <c:pt idx="11">
                  <c:v>0.880988877720013</c:v>
                </c:pt>
                <c:pt idx="12">
                  <c:v>0.88278597650763702</c:v>
                </c:pt>
                <c:pt idx="13">
                  <c:v>0.88458674113501601</c:v>
                </c:pt>
                <c:pt idx="14">
                  <c:v>0.886391179079972</c:v>
                </c:pt>
                <c:pt idx="15">
                  <c:v>0.88819929783557605</c:v>
                </c:pt>
                <c:pt idx="16">
                  <c:v>0.89001110491018898</c:v>
                </c:pt>
                <c:pt idx="17">
                  <c:v>0.89182660782748502</c:v>
                </c:pt>
                <c:pt idx="18">
                  <c:v>0.89364581412648503</c:v>
                </c:pt>
                <c:pt idx="19">
                  <c:v>0.895468731361589</c:v>
                </c:pt>
                <c:pt idx="20">
                  <c:v>0.89729536710261004</c:v>
                </c:pt>
                <c:pt idx="21">
                  <c:v>0.89912572893479703</c:v>
                </c:pt>
                <c:pt idx="22">
                  <c:v>0.90095982445887601</c:v>
                </c:pt>
                <c:pt idx="23">
                  <c:v>0.90279766129107597</c:v>
                </c:pt>
                <c:pt idx="24">
                  <c:v>0.90463924706316301</c:v>
                </c:pt>
                <c:pt idx="25">
                  <c:v>0.90648458942246801</c:v>
                </c:pt>
                <c:pt idx="26">
                  <c:v>0.90833369603192504</c:v>
                </c:pt>
                <c:pt idx="27">
                  <c:v>0.91018657457009899</c:v>
                </c:pt>
                <c:pt idx="28">
                  <c:v>0.91204323273121402</c:v>
                </c:pt>
                <c:pt idx="29">
                  <c:v>0.91390367822519503</c:v>
                </c:pt>
                <c:pt idx="30">
                  <c:v>0.91576791877769104</c:v>
                </c:pt>
                <c:pt idx="31">
                  <c:v>0.91763596213011001</c:v>
                </c:pt>
                <c:pt idx="32">
                  <c:v>0.91950781603965204</c:v>
                </c:pt>
                <c:pt idx="33">
                  <c:v>0.92138348827934202</c:v>
                </c:pt>
                <c:pt idx="34">
                  <c:v>0.92326298663805995</c:v>
                </c:pt>
                <c:pt idx="35">
                  <c:v>0.92514631892057297</c:v>
                </c:pt>
                <c:pt idx="36">
                  <c:v>0.92703349294756998</c:v>
                </c:pt>
                <c:pt idx="37">
                  <c:v>0.92892451655569297</c:v>
                </c:pt>
                <c:pt idx="38">
                  <c:v>0.93081939759756904</c:v>
                </c:pt>
                <c:pt idx="39">
                  <c:v>0.93271814394184605</c:v>
                </c:pt>
                <c:pt idx="40">
                  <c:v>0.93462076347321899</c:v>
                </c:pt>
                <c:pt idx="41">
                  <c:v>0.936527264092468</c:v>
                </c:pt>
                <c:pt idx="42">
                  <c:v>0.93843765371649301</c:v>
                </c:pt>
                <c:pt idx="43">
                  <c:v>0.94035221789465195</c:v>
                </c:pt>
                <c:pt idx="44">
                  <c:v>0.94227235719045199</c:v>
                </c:pt>
                <c:pt idx="45">
                  <c:v>0.94419976230940095</c:v>
                </c:pt>
                <c:pt idx="46">
                  <c:v>0.94613613772614102</c:v>
                </c:pt>
                <c:pt idx="47">
                  <c:v>0.94808320182924499</c:v>
                </c:pt>
                <c:pt idx="48">
                  <c:v>0.950042687097023</c:v>
                </c:pt>
                <c:pt idx="49">
                  <c:v>0.95201634030479199</c:v>
                </c:pt>
                <c:pt idx="50">
                  <c:v>0.95400592276405105</c:v>
                </c:pt>
                <c:pt idx="51">
                  <c:v>0.95601321059402899</c:v>
                </c:pt>
                <c:pt idx="52">
                  <c:v>0.95803999502608705</c:v>
                </c:pt>
                <c:pt idx="53">
                  <c:v>0.96008808274144997</c:v>
                </c:pt>
                <c:pt idx="54">
                  <c:v>0.96215929624280105</c:v>
                </c:pt>
                <c:pt idx="55">
                  <c:v>0.96425547426023295</c:v>
                </c:pt>
                <c:pt idx="56">
                  <c:v>0.96637847219213302</c:v>
                </c:pt>
                <c:pt idx="57">
                  <c:v>0.96853016258154201</c:v>
                </c:pt>
                <c:pt idx="58">
                  <c:v>0.97071243562859599</c:v>
                </c:pt>
                <c:pt idx="59">
                  <c:v>0.97292719973965602</c:v>
                </c:pt>
                <c:pt idx="60">
                  <c:v>0.97517638211377999</c:v>
                </c:pt>
                <c:pt idx="61">
                  <c:v>0.97746192936719301</c:v>
                </c:pt>
                <c:pt idx="62">
                  <c:v>0.97978580819648398</c:v>
                </c:pt>
                <c:pt idx="63">
                  <c:v>0.98215000608124703</c:v>
                </c:pt>
                <c:pt idx="64">
                  <c:v>0.98455653202694804</c:v>
                </c:pt>
                <c:pt idx="65">
                  <c:v>0.98700741734884301</c:v>
                </c:pt>
                <c:pt idx="66">
                  <c:v>0.98950471649777305</c:v>
                </c:pt>
                <c:pt idx="67">
                  <c:v>0.99205050792876304</c:v>
                </c:pt>
                <c:pt idx="68">
                  <c:v>0.99464689501334702</c:v>
                </c:pt>
                <c:pt idx="69">
                  <c:v>0.99729600699661003</c:v>
                </c:pt>
                <c:pt idx="70">
                  <c:v>1</c:v>
                </c:pt>
                <c:pt idx="71">
                  <c:v>1.0027605494877501</c:v>
                </c:pt>
                <c:pt idx="72">
                  <c:v>1.0055773141786899</c:v>
                </c:pt>
                <c:pt idx="73">
                  <c:v>1.0084494421292101</c:v>
                </c:pt>
                <c:pt idx="74">
                  <c:v>1.01137607594232</c:v>
                </c:pt>
                <c:pt idx="75">
                  <c:v>1.01435635217287</c:v>
                </c:pt>
                <c:pt idx="76">
                  <c:v>1.0173894007406199</c:v>
                </c:pt>
                <c:pt idx="77">
                  <c:v>1.0204743443511599</c:v>
                </c:pt>
                <c:pt idx="78">
                  <c:v>1.02361029792467</c:v>
                </c:pt>
                <c:pt idx="79">
                  <c:v>1.02679636803262</c:v>
                </c:pt>
                <c:pt idx="80">
                  <c:v>1.0300316523422299</c:v>
                </c:pt>
                <c:pt idx="81">
                  <c:v>1.0333152390690801</c:v>
                </c:pt>
                <c:pt idx="82">
                  <c:v>1.0366462064375599</c:v>
                </c:pt>
                <c:pt idx="83">
                  <c:v>1.04002362214961</c:v>
                </c:pt>
                <c:pt idx="84">
                  <c:v>1.04344654286162</c:v>
                </c:pt>
                <c:pt idx="85">
                  <c:v>1.04691401366964</c:v>
                </c:pt>
                <c:pt idx="86">
                  <c:v>1.0504250676031699</c:v>
                </c:pt>
                <c:pt idx="87">
                  <c:v>1.0539787251275301</c:v>
                </c:pt>
                <c:pt idx="88">
                  <c:v>1.0575739936550801</c:v>
                </c:pt>
                <c:pt idx="89">
                  <c:v>1.0612098670654699</c:v>
                </c:pt>
                <c:pt idx="90">
                  <c:v>1.0648853252349899</c:v>
                </c:pt>
                <c:pt idx="91">
                  <c:v>1.06859933357549</c:v>
                </c:pt>
                <c:pt idx="92">
                  <c:v>1.0723508425828501</c:v>
                </c:pt>
                <c:pt idx="93">
                  <c:v>1.0761387873953701</c:v>
                </c:pt>
                <c:pt idx="94">
                  <c:v>1.0799620873623801</c:v>
                </c:pt>
                <c:pt idx="95">
                  <c:v>1.0838196456232101</c:v>
                </c:pt>
                <c:pt idx="96">
                  <c:v>1.0877103486969499</c:v>
                </c:pt>
                <c:pt idx="97">
                  <c:v>1.0916330660831799</c:v>
                </c:pt>
                <c:pt idx="98">
                  <c:v>1.09558664987416</c:v>
                </c:pt>
                <c:pt idx="99">
                  <c:v>1.0995699343785501</c:v>
                </c:pt>
                <c:pt idx="100">
                  <c:v>1.1035817357572499</c:v>
                </c:pt>
                <c:pt idx="101">
                  <c:v>1.1076208516716199</c:v>
                </c:pt>
                <c:pt idx="102">
                  <c:v>1.1116860609443699</c:v>
                </c:pt>
                <c:pt idx="103">
                  <c:v>1.1157761232336201</c:v>
                </c:pt>
                <c:pt idx="104">
                  <c:v>1.11988977872049</c:v>
                </c:pt>
                <c:pt idx="105">
                  <c:v>1.12402574781055</c:v>
                </c:pt>
                <c:pt idx="106">
                  <c:v>1.1281827308496299</c:v>
                </c:pt>
                <c:pt idx="107">
                  <c:v>1.13235940785432</c:v>
                </c:pt>
                <c:pt idx="108">
                  <c:v>1.1365544382577699</c:v>
                </c:pt>
                <c:pt idx="109">
                  <c:v>1.14076646067095</c:v>
                </c:pt>
                <c:pt idx="110">
                  <c:v>1.1449943353496901</c:v>
                </c:pt>
                <c:pt idx="111">
                  <c:v>1.14923787925163</c:v>
                </c:pt>
                <c:pt idx="112">
                  <c:v>1.1534971504495899</c:v>
                </c:pt>
                <c:pt idx="113">
                  <c:v>1.1577722072316099</c:v>
                </c:pt>
                <c:pt idx="114">
                  <c:v>1.1620631081017301</c:v>
                </c:pt>
                <c:pt idx="115">
                  <c:v>1.1663699117808599</c:v>
                </c:pt>
                <c:pt idx="116">
                  <c:v>1.1706926772074999</c:v>
                </c:pt>
                <c:pt idx="117">
                  <c:v>1.1750314635386101</c:v>
                </c:pt>
                <c:pt idx="118">
                  <c:v>1.17938633015039</c:v>
                </c:pt>
                <c:pt idx="119">
                  <c:v>1.1837573366391001</c:v>
                </c:pt>
                <c:pt idx="120">
                  <c:v>1.18814454282187</c:v>
                </c:pt>
                <c:pt idx="121">
                  <c:v>1.19254800873751</c:v>
                </c:pt>
                <c:pt idx="122">
                  <c:v>1.19696779464738</c:v>
                </c:pt>
                <c:pt idx="123">
                  <c:v>1.20140396103614</c:v>
                </c:pt>
                <c:pt idx="124">
                  <c:v>1.2058565686126399</c:v>
                </c:pt>
                <c:pt idx="125">
                  <c:v>1.2103256783107199</c:v>
                </c:pt>
                <c:pt idx="126">
                  <c:v>1.21481135129005</c:v>
                </c:pt>
                <c:pt idx="127">
                  <c:v>1.21931364893697</c:v>
                </c:pt>
                <c:pt idx="128">
                  <c:v>1.22383263286533</c:v>
                </c:pt>
                <c:pt idx="129">
                  <c:v>1.22836836491732</c:v>
                </c:pt>
                <c:pt idx="130">
                  <c:v>1.2329209071643501</c:v>
                </c:pt>
                <c:pt idx="131">
                  <c:v>1.2374903219078599</c:v>
                </c:pt>
                <c:pt idx="132">
                  <c:v>1.2420766716801801</c:v>
                </c:pt>
                <c:pt idx="133">
                  <c:v>1.2466800192454299</c:v>
                </c:pt>
                <c:pt idx="134">
                  <c:v>1.2513004276003199</c:v>
                </c:pt>
                <c:pt idx="135">
                  <c:v>1.25593795997503</c:v>
                </c:pt>
                <c:pt idx="136">
                  <c:v>1.2605926798341001</c:v>
                </c:pt>
                <c:pt idx="137">
                  <c:v>1.26526465087727</c:v>
                </c:pt>
                <c:pt idx="138">
                  <c:v>1.2699539370403701</c:v>
                </c:pt>
                <c:pt idx="139">
                  <c:v>1.27466060249617</c:v>
                </c:pt>
                <c:pt idx="140">
                  <c:v>1.2793847116552901</c:v>
                </c:pt>
                <c:pt idx="141">
                  <c:v>1.2841263291670799</c:v>
                </c:pt>
                <c:pt idx="142">
                  <c:v>1.2888855199204501</c:v>
                </c:pt>
                <c:pt idx="143">
                  <c:v>1.29366234904485</c:v>
                </c:pt>
                <c:pt idx="144">
                  <c:v>1.29845688191106</c:v>
                </c:pt>
                <c:pt idx="145">
                  <c:v>1.30326918413218</c:v>
                </c:pt>
                <c:pt idx="146">
                  <c:v>1.3080993215644601</c:v>
                </c:pt>
                <c:pt idx="147">
                  <c:v>1.31294736030822</c:v>
                </c:pt>
                <c:pt idx="148">
                  <c:v>1.3178133667087799</c:v>
                </c:pt>
                <c:pt idx="149">
                  <c:v>1.3226974073573201</c:v>
                </c:pt>
                <c:pt idx="150">
                  <c:v>1.32759954909184</c:v>
                </c:pt>
                <c:pt idx="151">
                  <c:v>1.33251985899805</c:v>
                </c:pt>
                <c:pt idx="152">
                  <c:v>1.33745840441028</c:v>
                </c:pt>
                <c:pt idx="153">
                  <c:v>1.34241525291243</c:v>
                </c:pt>
                <c:pt idx="154">
                  <c:v>1.3473904723388499</c:v>
                </c:pt>
                <c:pt idx="155">
                  <c:v>1.3523841307753199</c:v>
                </c:pt>
                <c:pt idx="156">
                  <c:v>1.35739629655996</c:v>
                </c:pt>
                <c:pt idx="157">
                  <c:v>1.3624270382841299</c:v>
                </c:pt>
                <c:pt idx="158">
                  <c:v>1.3674764247934501</c:v>
                </c:pt>
                <c:pt idx="159">
                  <c:v>1.3725445251886501</c:v>
                </c:pt>
                <c:pt idx="160">
                  <c:v>1.37763140882658</c:v>
                </c:pt>
                <c:pt idx="161">
                  <c:v>1.3827371453211299</c:v>
                </c:pt>
                <c:pt idx="162">
                  <c:v>1.3878618045442099</c:v>
                </c:pt>
                <c:pt idx="163">
                  <c:v>1.3930054566266601</c:v>
                </c:pt>
                <c:pt idx="164">
                  <c:v>1.39816817195926</c:v>
                </c:pt>
                <c:pt idx="165">
                  <c:v>1.40335002119365</c:v>
                </c:pt>
                <c:pt idx="166">
                  <c:v>1.4085510752433299</c:v>
                </c:pt>
                <c:pt idx="167">
                  <c:v>1.41377140528461</c:v>
                </c:pt>
                <c:pt idx="168">
                  <c:v>1.4190110827576099</c:v>
                </c:pt>
                <c:pt idx="169">
                  <c:v>1.4242701793671899</c:v>
                </c:pt>
                <c:pt idx="170">
                  <c:v>1.4295487670839899</c:v>
                </c:pt>
                <c:pt idx="171">
                  <c:v>1.43484691814535</c:v>
                </c:pt>
                <c:pt idx="172">
                  <c:v>1.4401647050563799</c:v>
                </c:pt>
                <c:pt idx="173">
                  <c:v>1.44550220059086</c:v>
                </c:pt>
                <c:pt idx="174">
                  <c:v>1.4508594777923201</c:v>
                </c:pt>
                <c:pt idx="175">
                  <c:v>1.4562366099749799</c:v>
                </c:pt>
                <c:pt idx="176">
                  <c:v>1.4616336707247699</c:v>
                </c:pt>
                <c:pt idx="177">
                  <c:v>1.46705073390036</c:v>
                </c:pt>
                <c:pt idx="178">
                  <c:v>1.47248787363414</c:v>
                </c:pt>
                <c:pt idx="179">
                  <c:v>1.47794516433326</c:v>
                </c:pt>
                <c:pt idx="180">
                  <c:v>1.4834226806806201</c:v>
                </c:pt>
                <c:pt idx="181">
                  <c:v>1.48892049763593</c:v>
                </c:pt>
                <c:pt idx="182">
                  <c:v>1.49443869043668</c:v>
                </c:pt>
                <c:pt idx="183">
                  <c:v>1.49997733459922</c:v>
                </c:pt>
                <c:pt idx="184">
                  <c:v>1.5055365059198</c:v>
                </c:pt>
                <c:pt idx="185">
                  <c:v>1.51111628047554</c:v>
                </c:pt>
                <c:pt idx="186">
                  <c:v>1.5167167346255399</c:v>
                </c:pt>
                <c:pt idx="187">
                  <c:v>1.5223379450119101</c:v>
                </c:pt>
                <c:pt idx="188">
                  <c:v>1.5279799885607801</c:v>
                </c:pt>
                <c:pt idx="189">
                  <c:v>1.5336429424834099</c:v>
                </c:pt>
                <c:pt idx="190">
                  <c:v>1.5393268842771901</c:v>
                </c:pt>
                <c:pt idx="191">
                  <c:v>1.54503189172675</c:v>
                </c:pt>
                <c:pt idx="192">
                  <c:v>1.5507580429050001</c:v>
                </c:pt>
                <c:pt idx="193">
                  <c:v>1.55650541617419</c:v>
                </c:pt>
                <c:pt idx="194">
                  <c:v>1.562274090187</c:v>
                </c:pt>
                <c:pt idx="195">
                  <c:v>1.5680641438876199</c:v>
                </c:pt>
                <c:pt idx="196">
                  <c:v>1.57387565651281</c:v>
                </c:pt>
                <c:pt idx="197">
                  <c:v>1.5797087075929901</c:v>
                </c:pt>
                <c:pt idx="198">
                  <c:v>1.5855633769533499</c:v>
                </c:pt>
                <c:pt idx="199">
                  <c:v>1.59143974471491</c:v>
                </c:pt>
                <c:pt idx="200">
                  <c:v>1.59733789129564</c:v>
                </c:pt>
                <c:pt idx="201">
                  <c:v>1.6032578974115499</c:v>
                </c:pt>
                <c:pt idx="202">
                  <c:v>1.6091998440777999</c:v>
                </c:pt>
                <c:pt idx="203">
                  <c:v>1.61516381260981</c:v>
                </c:pt>
                <c:pt idx="204">
                  <c:v>1.6211498846243499</c:v>
                </c:pt>
                <c:pt idx="205">
                  <c:v>1.62715814204069</c:v>
                </c:pt>
                <c:pt idx="206">
                  <c:v>1.6331886670817199</c:v>
                </c:pt>
                <c:pt idx="207">
                  <c:v>1.6392415422750299</c:v>
                </c:pt>
                <c:pt idx="208">
                  <c:v>1.6453168504541</c:v>
                </c:pt>
                <c:pt idx="209">
                  <c:v>1.6514146747593801</c:v>
                </c:pt>
                <c:pt idx="210">
                  <c:v>1.6575350986394899</c:v>
                </c:pt>
                <c:pt idx="211">
                  <c:v>1.6636782058522801</c:v>
                </c:pt>
                <c:pt idx="212">
                  <c:v>1.6698440804660499</c:v>
                </c:pt>
                <c:pt idx="213">
                  <c:v>1.67603280686067</c:v>
                </c:pt>
                <c:pt idx="214">
                  <c:v>1.68224446972871</c:v>
                </c:pt>
                <c:pt idx="215">
                  <c:v>1.6884791540766599</c:v>
                </c:pt>
                <c:pt idx="216">
                  <c:v>1.6947369452260499</c:v>
                </c:pt>
                <c:pt idx="217">
                  <c:v>1.7010179288145999</c:v>
                </c:pt>
                <c:pt idx="218">
                  <c:v>1.7073221907974401</c:v>
                </c:pt>
                <c:pt idx="219">
                  <c:v>1.7136498174482799</c:v>
                </c:pt>
                <c:pt idx="220">
                  <c:v>1.7200008953605399</c:v>
                </c:pt>
                <c:pt idx="221">
                  <c:v>1.7263755114485899</c:v>
                </c:pt>
                <c:pt idx="222">
                  <c:v>1.73277375294892</c:v>
                </c:pt>
                <c:pt idx="223">
                  <c:v>1.73919570742133</c:v>
                </c:pt>
                <c:pt idx="224">
                  <c:v>1.74564146275012</c:v>
                </c:pt>
                <c:pt idx="225">
                  <c:v>1.7521111071453199</c:v>
                </c:pt>
                <c:pt idx="226">
                  <c:v>1.75860472914389</c:v>
                </c:pt>
                <c:pt idx="227">
                  <c:v>1.7651224176108899</c:v>
                </c:pt>
                <c:pt idx="228">
                  <c:v>1.7716642617407601</c:v>
                </c:pt>
                <c:pt idx="229">
                  <c:v>1.77823035105849</c:v>
                </c:pt>
                <c:pt idx="230">
                  <c:v>1.78482077542088</c:v>
                </c:pt>
                <c:pt idx="231">
                  <c:v>1.7914356250177501</c:v>
                </c:pt>
                <c:pt idx="232">
                  <c:v>1.7980749903731701</c:v>
                </c:pt>
                <c:pt idx="233">
                  <c:v>1.8047389623467101</c:v>
                </c:pt>
                <c:pt idx="234">
                  <c:v>1.8114276321347</c:v>
                </c:pt>
                <c:pt idx="235">
                  <c:v>1.81814109127143</c:v>
                </c:pt>
                <c:pt idx="236">
                  <c:v>1.82487943163046</c:v>
                </c:pt>
                <c:pt idx="237">
                  <c:v>1.83164274542582</c:v>
                </c:pt>
                <c:pt idx="238">
                  <c:v>1.8384311252133201</c:v>
                </c:pt>
                <c:pt idx="239">
                  <c:v>1.8452446638918001</c:v>
                </c:pt>
                <c:pt idx="240">
                  <c:v>1.8520834547043901</c:v>
                </c:pt>
              </c:numCache>
            </c:numRef>
          </c:yVal>
          <c:smooth val="0"/>
          <c:extLst>
            <c:ext xmlns:c16="http://schemas.microsoft.com/office/drawing/2014/chart" uri="{C3380CC4-5D6E-409C-BE32-E72D297353CC}">
              <c16:uniqueId val="{00000000-2B54-47C6-A758-906D7D3464DA}"/>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0.67570230776748097</c:v>
                </c:pt>
                <c:pt idx="1">
                  <c:v>0.67959769170644901</c:v>
                </c:pt>
                <c:pt idx="2">
                  <c:v>0.68351550183440302</c:v>
                </c:pt>
                <c:pt idx="3">
                  <c:v>0.687455865613677</c:v>
                </c:pt>
                <c:pt idx="4">
                  <c:v>0.69141891111658305</c:v>
                </c:pt>
                <c:pt idx="5">
                  <c:v>0.69540476701838305</c:v>
                </c:pt>
                <c:pt idx="6">
                  <c:v>0.69941356258913301</c:v>
                </c:pt>
                <c:pt idx="7">
                  <c:v>0.70344542768428597</c:v>
                </c:pt>
                <c:pt idx="8">
                  <c:v>0.70750049273386695</c:v>
                </c:pt>
                <c:pt idx="9">
                  <c:v>0.71157888873007202</c:v>
                </c:pt>
                <c:pt idx="10">
                  <c:v>0.71568074721306796</c:v>
                </c:pt>
                <c:pt idx="11">
                  <c:v>0.71980620025476805</c:v>
                </c:pt>
                <c:pt idx="12">
                  <c:v>0.72395538044031604</c:v>
                </c:pt>
                <c:pt idx="13">
                  <c:v>0.72812842084696505</c:v>
                </c:pt>
                <c:pt idx="14">
                  <c:v>0.73232545501999802</c:v>
                </c:pt>
                <c:pt idx="15">
                  <c:v>0.73654661694527301</c:v>
                </c:pt>
                <c:pt idx="16">
                  <c:v>0.74079204101791596</c:v>
                </c:pt>
                <c:pt idx="17">
                  <c:v>0.74506186200660196</c:v>
                </c:pt>
                <c:pt idx="18">
                  <c:v>0.74935621501276894</c:v>
                </c:pt>
                <c:pt idx="19">
                  <c:v>0.75367523542399495</c:v>
                </c:pt>
                <c:pt idx="20">
                  <c:v>0.75801905886064702</c:v>
                </c:pt>
                <c:pt idx="21">
                  <c:v>0.76238782111473102</c:v>
                </c:pt>
                <c:pt idx="22">
                  <c:v>0.76678165807968901</c:v>
                </c:pt>
                <c:pt idx="23">
                  <c:v>0.77120070566965004</c:v>
                </c:pt>
                <c:pt idx="24">
                  <c:v>0.77564509972634998</c:v>
                </c:pt>
                <c:pt idx="25">
                  <c:v>0.78011497591159396</c:v>
                </c:pt>
                <c:pt idx="26">
                  <c:v>0.78461046958268499</c:v>
                </c:pt>
                <c:pt idx="27">
                  <c:v>0.78913171564774198</c:v>
                </c:pt>
                <c:pt idx="28">
                  <c:v>0.79367884839713498</c:v>
                </c:pt>
                <c:pt idx="29">
                  <c:v>0.79825200130646301</c:v>
                </c:pt>
                <c:pt idx="30">
                  <c:v>0.802851306805487</c:v>
                </c:pt>
                <c:pt idx="31">
                  <c:v>0.80747689600609596</c:v>
                </c:pt>
                <c:pt idx="32">
                  <c:v>0.81212889838077096</c:v>
                </c:pt>
                <c:pt idx="33">
                  <c:v>0.81680744138091099</c:v>
                </c:pt>
                <c:pt idx="34">
                  <c:v>0.82151264998167695</c:v>
                </c:pt>
                <c:pt idx="35">
                  <c:v>0.82624464613654702</c:v>
                </c:pt>
                <c:pt idx="36">
                  <c:v>0.83100354812021504</c:v>
                </c:pt>
                <c:pt idx="37">
                  <c:v>0.83578946973250701</c:v>
                </c:pt>
                <c:pt idx="38">
                  <c:v>0.84060251932807895</c:v>
                </c:pt>
                <c:pt idx="39">
                  <c:v>0.84544279862607297</c:v>
                </c:pt>
                <c:pt idx="40">
                  <c:v>0.85031040123962798</c:v>
                </c:pt>
                <c:pt idx="41">
                  <c:v>0.85520541084563295</c:v>
                </c:pt>
                <c:pt idx="42">
                  <c:v>0.86012789888822105</c:v>
                </c:pt>
                <c:pt idx="43">
                  <c:v>0.86507752799188098</c:v>
                </c:pt>
                <c:pt idx="44">
                  <c:v>0.87005235848850604</c:v>
                </c:pt>
                <c:pt idx="45">
                  <c:v>0.87505001258454596</c:v>
                </c:pt>
                <c:pt idx="46">
                  <c:v>0.88006806736737198</c:v>
                </c:pt>
                <c:pt idx="47">
                  <c:v>0.88510405695649896</c:v>
                </c:pt>
                <c:pt idx="48">
                  <c:v>0.89015547504868597</c:v>
                </c:pt>
                <c:pt idx="49">
                  <c:v>0.89521977791220797</c:v>
                </c:pt>
                <c:pt idx="50">
                  <c:v>0.90029438789402705</c:v>
                </c:pt>
                <c:pt idx="51">
                  <c:v>0.905376697513814</c:v>
                </c:pt>
                <c:pt idx="52">
                  <c:v>0.91046407423084097</c:v>
                </c:pt>
                <c:pt idx="53">
                  <c:v>0.91555386598442201</c:v>
                </c:pt>
                <c:pt idx="54">
                  <c:v>0.92064340762598995</c:v>
                </c:pt>
                <c:pt idx="55">
                  <c:v>0.92573002838197904</c:v>
                </c:pt>
                <c:pt idx="56">
                  <c:v>0.93081106051198703</c:v>
                </c:pt>
                <c:pt idx="57">
                  <c:v>0.93588384935721003</c:v>
                </c:pt>
                <c:pt idx="58">
                  <c:v>0.94094576501102001</c:v>
                </c:pt>
                <c:pt idx="59">
                  <c:v>0.94599421588805699</c:v>
                </c:pt>
                <c:pt idx="60">
                  <c:v>0.95102666452200302</c:v>
                </c:pt>
                <c:pt idx="61">
                  <c:v>0.95604064598720495</c:v>
                </c:pt>
                <c:pt idx="62">
                  <c:v>0.96103378941776396</c:v>
                </c:pt>
                <c:pt idx="63">
                  <c:v>0.96600384319221999</c:v>
                </c:pt>
                <c:pt idx="64">
                  <c:v>0.97094870446551296</c:v>
                </c:pt>
                <c:pt idx="65">
                  <c:v>0.97586645386558901</c:v>
                </c:pt>
                <c:pt idx="66">
                  <c:v>0.98075539633316</c:v>
                </c:pt>
                <c:pt idx="67">
                  <c:v>0.98561410927251503</c:v>
                </c:pt>
                <c:pt idx="68">
                  <c:v>0.99044149940061599</c:v>
                </c:pt>
                <c:pt idx="69">
                  <c:v>0.99523686993068305</c:v>
                </c:pt>
                <c:pt idx="70">
                  <c:v>1</c:v>
                </c:pt>
                <c:pt idx="71">
                  <c:v>1.0007931914561099</c:v>
                </c:pt>
                <c:pt idx="72">
                  <c:v>1.0017336537608099</c:v>
                </c:pt>
                <c:pt idx="73">
                  <c:v>1.0028144005582</c:v>
                </c:pt>
                <c:pt idx="74">
                  <c:v>1.00402837292327</c:v>
                </c:pt>
                <c:pt idx="75">
                  <c:v>1.00536843958055</c:v>
                </c:pt>
                <c:pt idx="76">
                  <c:v>1.00682740087976</c:v>
                </c:pt>
                <c:pt idx="77">
                  <c:v>1.00839799688122</c:v>
                </c:pt>
                <c:pt idx="78">
                  <c:v>1.0100729198360401</c:v>
                </c:pt>
                <c:pt idx="79">
                  <c:v>1.0118448312450099</c:v>
                </c:pt>
                <c:pt idx="80">
                  <c:v>1.0137063835481499</c:v>
                </c:pt>
                <c:pt idx="81">
                  <c:v>1.0156502463328001</c:v>
                </c:pt>
                <c:pt idx="82">
                  <c:v>1.01766913676042</c:v>
                </c:pt>
                <c:pt idx="83">
                  <c:v>1.01975585370838</c:v>
                </c:pt>
                <c:pt idx="84">
                  <c:v>1.0219033149166501</c:v>
                </c:pt>
                <c:pt idx="85">
                  <c:v>1.0241045962364801</c:v>
                </c:pt>
                <c:pt idx="86">
                  <c:v>1.02635297191522</c:v>
                </c:pt>
                <c:pt idx="87">
                  <c:v>1.0286419547357499</c:v>
                </c:pt>
                <c:pt idx="88">
                  <c:v>1.03096533477369</c:v>
                </c:pt>
                <c:pt idx="89">
                  <c:v>1.03331721555045</c:v>
                </c:pt>
                <c:pt idx="90">
                  <c:v>1.0356920464469599</c:v>
                </c:pt>
                <c:pt idx="91">
                  <c:v>1.03808465039792</c:v>
                </c:pt>
                <c:pt idx="92">
                  <c:v>1.04049024609731</c:v>
                </c:pt>
                <c:pt idx="93">
                  <c:v>1.0429044641965699</c:v>
                </c:pt>
                <c:pt idx="94">
                  <c:v>1.0453233572459599</c:v>
                </c:pt>
                <c:pt idx="95">
                  <c:v>1.04774340339689</c:v>
                </c:pt>
                <c:pt idx="96">
                  <c:v>1.0501615041279599</c:v>
                </c:pt>
                <c:pt idx="97">
                  <c:v>1.05257497646514</c:v>
                </c:pt>
                <c:pt idx="98">
                  <c:v>1.0549815403263501</c:v>
                </c:pt>
                <c:pt idx="99">
                  <c:v>1.0573793017270701</c:v>
                </c:pt>
                <c:pt idx="100">
                  <c:v>1.05976673263826</c:v>
                </c:pt>
                <c:pt idx="101">
                  <c:v>1.06214264829421</c:v>
                </c:pt>
                <c:pt idx="102">
                  <c:v>1.0645061827144899</c:v>
                </c:pt>
                <c:pt idx="103">
                  <c:v>1.06685676314065</c:v>
                </c:pt>
                <c:pt idx="104">
                  <c:v>1.0691940840032901</c:v>
                </c:pt>
                <c:pt idx="105">
                  <c:v>1.0715180809394</c:v>
                </c:pt>
                <c:pt idx="106">
                  <c:v>1.0738289052796499</c:v>
                </c:pt>
                <c:pt idx="107">
                  <c:v>1.0761268993284301</c:v>
                </c:pt>
                <c:pt idx="108">
                  <c:v>1.07841257266857</c:v>
                </c:pt>
                <c:pt idx="109">
                  <c:v>1.0806865796427501</c:v>
                </c:pt>
                <c:pt idx="110">
                  <c:v>1.0829497659918801</c:v>
                </c:pt>
                <c:pt idx="111">
                  <c:v>1.0852032785285199</c:v>
                </c:pt>
                <c:pt idx="112">
                  <c:v>1.08744822805268</c:v>
                </c:pt>
                <c:pt idx="113">
                  <c:v>1.0896856153038099</c:v>
                </c:pt>
                <c:pt idx="114">
                  <c:v>1.0919163433948</c:v>
                </c:pt>
                <c:pt idx="115">
                  <c:v>1.09414122874987</c:v>
                </c:pt>
                <c:pt idx="116">
                  <c:v>1.0963610107238899</c:v>
                </c:pt>
                <c:pt idx="117">
                  <c:v>1.0985763600630101</c:v>
                </c:pt>
                <c:pt idx="118">
                  <c:v>1.1007878863495</c:v>
                </c:pt>
                <c:pt idx="119">
                  <c:v>1.1029961445574401</c:v>
                </c:pt>
                <c:pt idx="120">
                  <c:v>1.10520164083066</c:v>
                </c:pt>
                <c:pt idx="121">
                  <c:v>1.10740483758071</c:v>
                </c:pt>
                <c:pt idx="122">
                  <c:v>1.1096061579902099</c:v>
                </c:pt>
                <c:pt idx="123">
                  <c:v>1.1118059899962001</c:v>
                </c:pt>
                <c:pt idx="124">
                  <c:v>1.1140046898182701</c:v>
                </c:pt>
                <c:pt idx="125">
                  <c:v>1.1162025850880799</c:v>
                </c:pt>
                <c:pt idx="126">
                  <c:v>1.1183999776292599</c:v>
                </c:pt>
                <c:pt idx="127">
                  <c:v>1.1205971459305899</c:v>
                </c:pt>
                <c:pt idx="128">
                  <c:v>1.1227943473495301</c:v>
                </c:pt>
                <c:pt idx="129">
                  <c:v>1.12499182007857</c:v>
                </c:pt>
                <c:pt idx="130">
                  <c:v>1.1271897849025501</c:v>
                </c:pt>
                <c:pt idx="131">
                  <c:v>1.12938844677165</c:v>
                </c:pt>
                <c:pt idx="132">
                  <c:v>1.1315879962114199</c:v>
                </c:pt>
                <c:pt idx="133">
                  <c:v>1.1337886105887101</c:v>
                </c:pt>
                <c:pt idx="134">
                  <c:v>1.1359904552499001</c:v>
                </c:pt>
                <c:pt idx="135">
                  <c:v>1.1381936845457299</c:v>
                </c:pt>
                <c:pt idx="136">
                  <c:v>1.14039844275557</c:v>
                </c:pt>
                <c:pt idx="137">
                  <c:v>1.14260486492193</c:v>
                </c:pt>
                <c:pt idx="138">
                  <c:v>1.1448130776051899</c:v>
                </c:pt>
                <c:pt idx="139">
                  <c:v>1.1470231995670199</c:v>
                </c:pt>
                <c:pt idx="140">
                  <c:v>1.1492353423900801</c:v>
                </c:pt>
                <c:pt idx="141">
                  <c:v>1.15144961104072</c:v>
                </c:pt>
                <c:pt idx="142">
                  <c:v>1.1536661043805401</c:v>
                </c:pt>
                <c:pt idx="143">
                  <c:v>1.15588491563211</c:v>
                </c:pt>
                <c:pt idx="144">
                  <c:v>1.1581061328034701</c:v>
                </c:pt>
                <c:pt idx="145">
                  <c:v>1.1603298390754599</c:v>
                </c:pt>
                <c:pt idx="146">
                  <c:v>1.16255611315573</c:v>
                </c:pt>
                <c:pt idx="147">
                  <c:v>1.16478502960249</c:v>
                </c:pt>
                <c:pt idx="148">
                  <c:v>1.16701665912103</c:v>
                </c:pt>
                <c:pt idx="149">
                  <c:v>1.1692510688356801</c:v>
                </c:pt>
                <c:pt idx="150">
                  <c:v>1.1714883225392501</c:v>
                </c:pt>
                <c:pt idx="151">
                  <c:v>1.1737284809224799</c:v>
                </c:pt>
                <c:pt idx="152">
                  <c:v>1.17597160178486</c:v>
                </c:pt>
                <c:pt idx="153">
                  <c:v>1.17821774022894</c:v>
                </c:pt>
                <c:pt idx="154">
                  <c:v>1.18046694883936</c:v>
                </c:pt>
                <c:pt idx="155">
                  <c:v>1.18271927784801</c:v>
                </c:pt>
                <c:pt idx="156">
                  <c:v>1.18497477528663</c:v>
                </c:pt>
                <c:pt idx="157">
                  <c:v>1.18723348712784</c:v>
                </c:pt>
                <c:pt idx="158">
                  <c:v>1.18949545741566</c:v>
                </c:pt>
                <c:pt idx="159">
                  <c:v>1.19176072838638</c:v>
                </c:pt>
                <c:pt idx="160">
                  <c:v>1.1940293405806</c:v>
                </c:pt>
                <c:pt idx="161">
                  <c:v>1.1963013329472101</c:v>
                </c:pt>
                <c:pt idx="162">
                  <c:v>1.1985767429399301</c:v>
                </c:pt>
                <c:pt idx="163">
                  <c:v>1.20085560660702</c:v>
                </c:pt>
                <c:pt idx="164">
                  <c:v>1.2031379586747599</c:v>
                </c:pt>
                <c:pt idx="165">
                  <c:v>1.2054238326251201</c:v>
                </c:pt>
                <c:pt idx="166">
                  <c:v>1.20771326076816</c:v>
                </c:pt>
                <c:pt idx="167">
                  <c:v>1.2100062743095199</c:v>
                </c:pt>
                <c:pt idx="168">
                  <c:v>1.2123029034134001</c:v>
                </c:pt>
                <c:pt idx="169">
                  <c:v>1.21460317726131</c:v>
                </c:pt>
                <c:pt idx="170">
                  <c:v>1.2169071241071201</c:v>
                </c:pt>
                <c:pt idx="171">
                  <c:v>1.2192147713283601</c:v>
                </c:pt>
                <c:pt idx="172">
                  <c:v>1.22152614547433</c:v>
                </c:pt>
                <c:pt idx="173">
                  <c:v>1.22384127231116</c:v>
                </c:pt>
                <c:pt idx="174">
                  <c:v>1.22616017686398</c:v>
                </c:pt>
                <c:pt idx="175">
                  <c:v>1.22848288345651</c:v>
                </c:pt>
                <c:pt idx="176">
                  <c:v>1.2308094157481499</c:v>
                </c:pt>
                <c:pt idx="177">
                  <c:v>1.2331397967689099</c:v>
                </c:pt>
                <c:pt idx="178">
                  <c:v>1.2354740489520899</c:v>
                </c:pt>
                <c:pt idx="179">
                  <c:v>1.2378121941651099</c:v>
                </c:pt>
                <c:pt idx="180">
                  <c:v>1.24015425373847</c:v>
                </c:pt>
                <c:pt idx="181">
                  <c:v>1.2425002484930101</c:v>
                </c:pt>
                <c:pt idx="182">
                  <c:v>1.24485019876558</c:v>
                </c:pt>
                <c:pt idx="183">
                  <c:v>1.2472041244332299</c:v>
                </c:pt>
                <c:pt idx="184">
                  <c:v>1.2495620449360301</c:v>
                </c:pt>
                <c:pt idx="185">
                  <c:v>1.2519239792985699</c:v>
                </c:pt>
                <c:pt idx="186">
                  <c:v>1.2542899461502901</c:v>
                </c:pt>
                <c:pt idx="187">
                  <c:v>1.25665996374466</c:v>
                </c:pt>
                <c:pt idx="188">
                  <c:v>1.2590340499772701</c:v>
                </c:pt>
                <c:pt idx="189">
                  <c:v>1.26141222240303</c:v>
                </c:pt>
                <c:pt idx="190">
                  <c:v>1.2637944982522999</c:v>
                </c:pt>
                <c:pt idx="191">
                  <c:v>1.26618089444628</c:v>
                </c:pt>
                <c:pt idx="192">
                  <c:v>1.2685714276115201</c:v>
                </c:pt>
                <c:pt idx="193">
                  <c:v>1.2709661140936499</c:v>
                </c:pt>
                <c:pt idx="194">
                  <c:v>1.2733649699704399</c:v>
                </c:pt>
                <c:pt idx="195">
                  <c:v>1.27576801106416</c:v>
                </c:pt>
                <c:pt idx="196">
                  <c:v>1.2781752529532799</c:v>
                </c:pt>
                <c:pt idx="197">
                  <c:v>1.28058671098363</c:v>
                </c:pt>
                <c:pt idx="198">
                  <c:v>1.28300240027892</c:v>
                </c:pt>
                <c:pt idx="199">
                  <c:v>1.2854223357508201</c:v>
                </c:pt>
                <c:pt idx="200">
                  <c:v>1.28784653210847</c:v>
                </c:pt>
                <c:pt idx="201">
                  <c:v>1.2902750038675399</c:v>
                </c:pt>
                <c:pt idx="202">
                  <c:v>1.2927077653588801</c:v>
                </c:pt>
                <c:pt idx="203">
                  <c:v>1.29514483073667</c:v>
                </c:pt>
                <c:pt idx="204">
                  <c:v>1.2975862139862899</c:v>
                </c:pt>
                <c:pt idx="205">
                  <c:v>1.3000319289317299</c:v>
                </c:pt>
                <c:pt idx="206">
                  <c:v>1.30248198924264</c:v>
                </c:pt>
                <c:pt idx="207">
                  <c:v>1.3049364084411299</c:v>
                </c:pt>
                <c:pt idx="208">
                  <c:v>1.3073951999081901</c:v>
                </c:pt>
                <c:pt idx="209">
                  <c:v>1.3098583768898</c:v>
                </c:pt>
                <c:pt idx="210">
                  <c:v>1.3123259525028399</c:v>
                </c:pt>
                <c:pt idx="211">
                  <c:v>1.31479793974063</c:v>
                </c:pt>
                <c:pt idx="212">
                  <c:v>1.3172743514782701</c:v>
                </c:pt>
                <c:pt idx="213">
                  <c:v>1.3197552004777799</c:v>
                </c:pt>
                <c:pt idx="214">
                  <c:v>1.32224049939293</c:v>
                </c:pt>
                <c:pt idx="215">
                  <c:v>1.32473026077389</c:v>
                </c:pt>
                <c:pt idx="216">
                  <c:v>1.32722449707173</c:v>
                </c:pt>
                <c:pt idx="217">
                  <c:v>1.3297232206426</c:v>
                </c:pt>
                <c:pt idx="218">
                  <c:v>1.33222644375189</c:v>
                </c:pt>
                <c:pt idx="219">
                  <c:v>1.33473417857806</c:v>
                </c:pt>
                <c:pt idx="220">
                  <c:v>1.3372464372164099</c:v>
                </c:pt>
                <c:pt idx="221">
                  <c:v>1.33976323168263</c:v>
                </c:pt>
                <c:pt idx="222">
                  <c:v>1.3422845739162399</c:v>
                </c:pt>
                <c:pt idx="223">
                  <c:v>1.3448104757838899</c:v>
                </c:pt>
                <c:pt idx="224">
                  <c:v>1.3473409490824499</c:v>
                </c:pt>
                <c:pt idx="225">
                  <c:v>1.34987600554209</c:v>
                </c:pt>
                <c:pt idx="226">
                  <c:v>1.3524156568291399</c:v>
                </c:pt>
                <c:pt idx="227">
                  <c:v>1.35495991454888</c:v>
                </c:pt>
                <c:pt idx="228">
                  <c:v>1.3575087902481999</c:v>
                </c:pt>
                <c:pt idx="229">
                  <c:v>1.3600622954181301</c:v>
                </c:pt>
                <c:pt idx="230">
                  <c:v>1.3626204414963901</c:v>
                </c:pt>
                <c:pt idx="231">
                  <c:v>1.36518323986963</c:v>
                </c:pt>
                <c:pt idx="232">
                  <c:v>1.36775070187579</c:v>
                </c:pt>
                <c:pt idx="233">
                  <c:v>1.3703228388062401</c:v>
                </c:pt>
                <c:pt idx="234">
                  <c:v>1.3728996619078999</c:v>
                </c:pt>
                <c:pt idx="235">
                  <c:v>1.37548118238522</c:v>
                </c:pt>
                <c:pt idx="236">
                  <c:v>1.37806741140218</c:v>
                </c:pt>
                <c:pt idx="237">
                  <c:v>1.3806583600841</c:v>
                </c:pt>
                <c:pt idx="238">
                  <c:v>1.3832540395194499</c:v>
                </c:pt>
                <c:pt idx="239">
                  <c:v>1.3858544607616301</c:v>
                </c:pt>
                <c:pt idx="240">
                  <c:v>1.38845963483055</c:v>
                </c:pt>
              </c:numCache>
            </c:numRef>
          </c:yVal>
          <c:smooth val="0"/>
          <c:extLst>
            <c:ext xmlns:c16="http://schemas.microsoft.com/office/drawing/2014/chart" uri="{C3380CC4-5D6E-409C-BE32-E72D297353CC}">
              <c16:uniqueId val="{00000001-2B54-47C6-A758-906D7D3464DA}"/>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1.0982860043820399</c:v>
                </c:pt>
                <c:pt idx="1">
                  <c:v>1.0964503144167199</c:v>
                </c:pt>
                <c:pt idx="2">
                  <c:v>1.09461774144387</c:v>
                </c:pt>
                <c:pt idx="3">
                  <c:v>1.09278828243051</c:v>
                </c:pt>
                <c:pt idx="4">
                  <c:v>1.0909619344894801</c:v>
                </c:pt>
                <c:pt idx="5">
                  <c:v>1.0891386948906601</c:v>
                </c:pt>
                <c:pt idx="6">
                  <c:v>1.0873185610735401</c:v>
                </c:pt>
                <c:pt idx="7">
                  <c:v>1.08550153066087</c:v>
                </c:pt>
                <c:pt idx="8">
                  <c:v>1.0836876014739401</c:v>
                </c:pt>
                <c:pt idx="9">
                  <c:v>1.08187677154932</c:v>
                </c:pt>
                <c:pt idx="10">
                  <c:v>1.0800690391574801</c:v>
                </c:pt>
                <c:pt idx="11">
                  <c:v>1.07826440282351</c:v>
                </c:pt>
                <c:pt idx="12">
                  <c:v>1.07646286135004</c:v>
                </c:pt>
                <c:pt idx="13">
                  <c:v>1.07466441384291</c:v>
                </c:pt>
                <c:pt idx="14">
                  <c:v>1.0728690597397399</c:v>
                </c:pt>
                <c:pt idx="15">
                  <c:v>1.0710767988419501</c:v>
                </c:pt>
                <c:pt idx="16">
                  <c:v>1.0692876313506401</c:v>
                </c:pt>
                <c:pt idx="17">
                  <c:v>1.06750155790692</c:v>
                </c:pt>
                <c:pt idx="18">
                  <c:v>1.0657185796372901</c:v>
                </c:pt>
                <c:pt idx="19">
                  <c:v>1.0639386982049801</c:v>
                </c:pt>
                <c:pt idx="20">
                  <c:v>1.0621619158679001</c:v>
                </c:pt>
                <c:pt idx="21">
                  <c:v>1.0603882355445799</c:v>
                </c:pt>
                <c:pt idx="22">
                  <c:v>1.05861766088908</c:v>
                </c:pt>
                <c:pt idx="23">
                  <c:v>1.05685019637646</c:v>
                </c:pt>
                <c:pt idx="24">
                  <c:v>1.0550858474007401</c:v>
                </c:pt>
                <c:pt idx="25">
                  <c:v>1.05332462038716</c:v>
                </c:pt>
                <c:pt idx="26">
                  <c:v>1.05156652292169</c:v>
                </c:pt>
                <c:pt idx="27">
                  <c:v>1.0498115639005099</c:v>
                </c:pt>
                <c:pt idx="28">
                  <c:v>1.0480597537035301</c:v>
                </c:pt>
                <c:pt idx="29">
                  <c:v>1.04631110439632</c:v>
                </c:pt>
                <c:pt idx="30">
                  <c:v>1.0445656299661501</c:v>
                </c:pt>
                <c:pt idx="31">
                  <c:v>1.042823346599</c:v>
                </c:pt>
                <c:pt idx="32">
                  <c:v>1.04108427300613</c:v>
                </c:pt>
                <c:pt idx="33">
                  <c:v>1.0393484308107701</c:v>
                </c:pt>
                <c:pt idx="34">
                  <c:v>1.0376158450084001</c:v>
                </c:pt>
                <c:pt idx="35">
                  <c:v>1.03588654451727</c:v>
                </c:pt>
                <c:pt idx="36">
                  <c:v>1.0341605628406401</c:v>
                </c:pt>
                <c:pt idx="37">
                  <c:v>1.03243793886802</c:v>
                </c:pt>
                <c:pt idx="38">
                  <c:v>1.0307187178507</c:v>
                </c:pt>
                <c:pt idx="39">
                  <c:v>1.0290029525972599</c:v>
                </c:pt>
                <c:pt idx="40">
                  <c:v>1.0272907049494</c:v>
                </c:pt>
                <c:pt idx="41">
                  <c:v>1.02558204761738</c:v>
                </c:pt>
                <c:pt idx="42">
                  <c:v>1.0238770664818999</c:v>
                </c:pt>
                <c:pt idx="43">
                  <c:v>1.02217693222484</c:v>
                </c:pt>
                <c:pt idx="44">
                  <c:v>1.0204870850160199</c:v>
                </c:pt>
                <c:pt idx="45">
                  <c:v>1.0188139858566001</c:v>
                </c:pt>
                <c:pt idx="46">
                  <c:v>1.0171640402647</c:v>
                </c:pt>
                <c:pt idx="47">
                  <c:v>1.01554359685301</c:v>
                </c:pt>
                <c:pt idx="48">
                  <c:v>1.01395894605621</c:v>
                </c:pt>
                <c:pt idx="49">
                  <c:v>1.01241631895248</c:v>
                </c:pt>
                <c:pt idx="50">
                  <c:v>1.01092188611534</c:v>
                </c:pt>
                <c:pt idx="51">
                  <c:v>1.00948175642256</c:v>
                </c:pt>
                <c:pt idx="52">
                  <c:v>1.0081019757369101</c:v>
                </c:pt>
                <c:pt idx="53">
                  <c:v>1.0067885253600599</c:v>
                </c:pt>
                <c:pt idx="54">
                  <c:v>1.00554732014388</c:v>
                </c:pt>
                <c:pt idx="55">
                  <c:v>1.00438420612318</c:v>
                </c:pt>
                <c:pt idx="56">
                  <c:v>1.0033049575095501</c:v>
                </c:pt>
                <c:pt idx="57">
                  <c:v>1.0023152728562501</c:v>
                </c:pt>
                <c:pt idx="58">
                  <c:v>1.0014207701683699</c:v>
                </c:pt>
                <c:pt idx="59">
                  <c:v>1.0006269806889201</c:v>
                </c:pt>
                <c:pt idx="60">
                  <c:v>0.99993934103886395</c:v>
                </c:pt>
                <c:pt idx="61">
                  <c:v>0.99936318332538998</c:v>
                </c:pt>
                <c:pt idx="62">
                  <c:v>0.99890372275550898</c:v>
                </c:pt>
                <c:pt idx="63">
                  <c:v>0.99856604219891199</c:v>
                </c:pt>
                <c:pt idx="64">
                  <c:v>0.99835507303193605</c:v>
                </c:pt>
                <c:pt idx="65">
                  <c:v>0.99827557146032597</c:v>
                </c:pt>
                <c:pt idx="66">
                  <c:v>0.99833208935893802</c:v>
                </c:pt>
                <c:pt idx="67">
                  <c:v>0.998528938478907</c:v>
                </c:pt>
                <c:pt idx="68">
                  <c:v>0.99887014665520302</c:v>
                </c:pt>
                <c:pt idx="69">
                  <c:v>0.99935940440053705</c:v>
                </c:pt>
                <c:pt idx="70">
                  <c:v>1</c:v>
                </c:pt>
                <c:pt idx="71">
                  <c:v>1.00473177494942</c:v>
                </c:pt>
                <c:pt idx="72">
                  <c:v>1.00943572275378</c:v>
                </c:pt>
                <c:pt idx="73">
                  <c:v>1.0141161482769201</c:v>
                </c:pt>
                <c:pt idx="74">
                  <c:v>1.01877755108686</c:v>
                </c:pt>
                <c:pt idx="75">
                  <c:v>1.0234246159773299</c:v>
                </c:pt>
                <c:pt idx="76">
                  <c:v>1.0280621999708399</c:v>
                </c:pt>
                <c:pt idx="77">
                  <c:v>1.0326953154406</c:v>
                </c:pt>
                <c:pt idx="78">
                  <c:v>1.0373291090583101</c:v>
                </c:pt>
                <c:pt idx="79">
                  <c:v>1.0419688363755499</c:v>
                </c:pt>
                <c:pt idx="80">
                  <c:v>1.0466198319806499</c:v>
                </c:pt>
                <c:pt idx="81">
                  <c:v>1.05128747533678</c:v>
                </c:pt>
                <c:pt idx="82">
                  <c:v>1.05597715259627</c:v>
                </c:pt>
                <c:pt idx="83">
                  <c:v>1.0606942148905001</c:v>
                </c:pt>
                <c:pt idx="84">
                  <c:v>1.06544393380178</c:v>
                </c:pt>
                <c:pt idx="85">
                  <c:v>1.07023145491752</c:v>
                </c:pt>
                <c:pt idx="86">
                  <c:v>1.07506175053027</c:v>
                </c:pt>
                <c:pt idx="87">
                  <c:v>1.0799395726638601</c:v>
                </c:pt>
                <c:pt idx="88">
                  <c:v>1.0848694076615799</c:v>
                </c:pt>
                <c:pt idx="89">
                  <c:v>1.0898554335584101</c:v>
                </c:pt>
                <c:pt idx="90">
                  <c:v>1.0949014813728299</c:v>
                </c:pt>
                <c:pt idx="91">
                  <c:v>1.10001100129963</c:v>
                </c:pt>
                <c:pt idx="92">
                  <c:v>1.1051870345746599</c:v>
                </c:pt>
                <c:pt idx="93">
                  <c:v>1.11043219153246</c:v>
                </c:pt>
                <c:pt idx="94">
                  <c:v>1.1157486361090601</c:v>
                </c:pt>
                <c:pt idx="95">
                  <c:v>1.12113807677571</c:v>
                </c:pt>
                <c:pt idx="96">
                  <c:v>1.1266017636448</c:v>
                </c:pt>
                <c:pt idx="97">
                  <c:v>1.1321404912817901</c:v>
                </c:pt>
                <c:pt idx="98">
                  <c:v>1.13775460659831</c:v>
                </c:pt>
                <c:pt idx="99">
                  <c:v>1.14344402109483</c:v>
                </c:pt>
                <c:pt idx="100">
                  <c:v>1.1492082266680299</c:v>
                </c:pt>
                <c:pt idx="101">
                  <c:v>1.15504631419145</c:v>
                </c:pt>
                <c:pt idx="102">
                  <c:v>1.16095699411214</c:v>
                </c:pt>
                <c:pt idx="103">
                  <c:v>1.1669386183702</c:v>
                </c:pt>
                <c:pt idx="104">
                  <c:v>1.17298920303301</c:v>
                </c:pt>
                <c:pt idx="105">
                  <c:v>1.17910645113279</c:v>
                </c:pt>
                <c:pt idx="106">
                  <c:v>1.1852877752958699</c:v>
                </c:pt>
                <c:pt idx="107">
                  <c:v>1.1915303198501901</c:v>
                </c:pt>
                <c:pt idx="108">
                  <c:v>1.19783098218797</c:v>
                </c:pt>
                <c:pt idx="109">
                  <c:v>1.2041864332412799</c:v>
                </c:pt>
                <c:pt idx="110">
                  <c:v>1.2105935742846901</c:v>
                </c:pt>
                <c:pt idx="111">
                  <c:v>1.2170509703008401</c:v>
                </c:pt>
                <c:pt idx="112">
                  <c:v>1.2235577214356199</c:v>
                </c:pt>
                <c:pt idx="113">
                  <c:v>1.23011303903853</c:v>
                </c:pt>
                <c:pt idx="114">
                  <c:v>1.2367162332350901</c:v>
                </c:pt>
                <c:pt idx="115">
                  <c:v>1.24336670199518</c:v>
                </c:pt>
                <c:pt idx="116">
                  <c:v>1.2500639215201099</c:v>
                </c:pt>
                <c:pt idx="117">
                  <c:v>1.25680743778839</c:v>
                </c:pt>
                <c:pt idx="118">
                  <c:v>1.2635968591173099</c:v>
                </c:pt>
                <c:pt idx="119">
                  <c:v>1.2704318496137099</c:v>
                </c:pt>
                <c:pt idx="120">
                  <c:v>1.27731212340254</c:v>
                </c:pt>
                <c:pt idx="121">
                  <c:v>1.2842374395354399</c:v>
                </c:pt>
                <c:pt idx="122">
                  <c:v>1.2912075974939301</c:v>
                </c:pt>
                <c:pt idx="123">
                  <c:v>1.2982224332127099</c:v>
                </c:pt>
                <c:pt idx="124">
                  <c:v>1.3052818155581201</c:v>
                </c:pt>
                <c:pt idx="125">
                  <c:v>1.31238564320536</c:v>
                </c:pt>
                <c:pt idx="126">
                  <c:v>1.31953384186526</c:v>
                </c:pt>
                <c:pt idx="127">
                  <c:v>1.32672636181787</c:v>
                </c:pt>
                <c:pt idx="128">
                  <c:v>1.33396317571575</c:v>
                </c:pt>
                <c:pt idx="129">
                  <c:v>1.3412442766243999</c:v>
                </c:pt>
                <c:pt idx="130">
                  <c:v>1.34856967627185</c:v>
                </c:pt>
                <c:pt idx="131">
                  <c:v>1.3559394034825301</c:v>
                </c:pt>
                <c:pt idx="132">
                  <c:v>1.3633535027742401</c:v>
                </c:pt>
                <c:pt idx="133">
                  <c:v>1.37081203309917</c:v>
                </c:pt>
                <c:pt idx="134">
                  <c:v>1.37831506671269</c:v>
                </c:pt>
                <c:pt idx="135">
                  <c:v>1.38586268815557</c:v>
                </c:pt>
                <c:pt idx="136">
                  <c:v>1.3934549933368501</c:v>
                </c:pt>
                <c:pt idx="137">
                  <c:v>1.40109208870642</c:v>
                </c:pt>
                <c:pt idx="138">
                  <c:v>1.4087740905074799</c:v>
                </c:pt>
                <c:pt idx="139">
                  <c:v>1.41650112410037</c:v>
                </c:pt>
                <c:pt idx="140">
                  <c:v>1.4242733233500899</c:v>
                </c:pt>
                <c:pt idx="141">
                  <c:v>1.4320908300708901</c:v>
                </c:pt>
                <c:pt idx="142">
                  <c:v>1.4399537935221001</c:v>
                </c:pt>
                <c:pt idx="143">
                  <c:v>1.44786236994971</c:v>
                </c:pt>
                <c:pt idx="144">
                  <c:v>1.4558167221693801</c:v>
                </c:pt>
                <c:pt idx="145">
                  <c:v>1.4638170191864699</c:v>
                </c:pt>
                <c:pt idx="146">
                  <c:v>1.4718634358496401</c:v>
                </c:pt>
                <c:pt idx="147">
                  <c:v>1.4799561525345399</c:v>
                </c:pt>
                <c:pt idx="148">
                  <c:v>1.4880953548549201</c:v>
                </c:pt>
                <c:pt idx="149">
                  <c:v>1.49628123339835</c:v>
                </c:pt>
                <c:pt idx="150">
                  <c:v>1.50451398348429</c:v>
                </c:pt>
                <c:pt idx="151">
                  <c:v>1.51279380494258</c:v>
                </c:pt>
                <c:pt idx="152">
                  <c:v>1.5211209019101499</c:v>
                </c:pt>
                <c:pt idx="153">
                  <c:v>1.5294954826446301</c:v>
                </c:pt>
                <c:pt idx="154">
                  <c:v>1.5379177593531701</c:v>
                </c:pt>
                <c:pt idx="155">
                  <c:v>1.5463879480350899</c:v>
                </c:pt>
                <c:pt idx="156">
                  <c:v>1.5549062683372299</c:v>
                </c:pt>
                <c:pt idx="157">
                  <c:v>1.56347294342094</c:v>
                </c:pt>
                <c:pt idx="158">
                  <c:v>1.57208819983952</c:v>
                </c:pt>
                <c:pt idx="159">
                  <c:v>1.58075226742541</c:v>
                </c:pt>
                <c:pt idx="160">
                  <c:v>1.5894653791862901</c:v>
                </c:pt>
                <c:pt idx="161">
                  <c:v>1.5982277712092201</c:v>
                </c:pt>
                <c:pt idx="162">
                  <c:v>1.6070396825722899</c:v>
                </c:pt>
                <c:pt idx="163">
                  <c:v>1.61590135526316</c:v>
                </c:pt>
                <c:pt idx="164">
                  <c:v>1.62481303410389</c:v>
                </c:pt>
                <c:pt idx="165">
                  <c:v>1.63377496668152</c:v>
                </c:pt>
                <c:pt idx="166">
                  <c:v>1.6427874032841301</c:v>
                </c:pt>
                <c:pt idx="167">
                  <c:v>1.6518505968417301</c:v>
                </c:pt>
                <c:pt idx="168">
                  <c:v>1.6609648028717801</c:v>
                </c:pt>
                <c:pt idx="169">
                  <c:v>1.6701302794288899</c:v>
                </c:pt>
                <c:pt idx="170">
                  <c:v>1.6793472870584101</c:v>
                </c:pt>
                <c:pt idx="171">
                  <c:v>1.6886160887537001</c:v>
                </c:pt>
                <c:pt idx="172">
                  <c:v>1.6979369499166601</c:v>
                </c:pt>
                <c:pt idx="173">
                  <c:v>1.70731013832142</c:v>
                </c:pt>
                <c:pt idx="174">
                  <c:v>1.7167359240809199</c:v>
                </c:pt>
                <c:pt idx="175">
                  <c:v>1.7262145796160699</c:v>
                </c:pt>
                <c:pt idx="176">
                  <c:v>1.7357463796275501</c:v>
                </c:pt>
                <c:pt idx="177">
                  <c:v>1.7453316010698099</c:v>
                </c:pt>
                <c:pt idx="178">
                  <c:v>1.7549705231272601</c:v>
                </c:pt>
                <c:pt idx="179">
                  <c:v>1.7646634271925099</c:v>
                </c:pt>
                <c:pt idx="180">
                  <c:v>1.7744105968464099</c:v>
                </c:pt>
                <c:pt idx="181">
                  <c:v>1.7842123178399401</c:v>
                </c:pt>
                <c:pt idx="182">
                  <c:v>1.7940688780776299</c:v>
                </c:pt>
                <c:pt idx="183">
                  <c:v>1.8039805676026099</c:v>
                </c:pt>
                <c:pt idx="184">
                  <c:v>1.81394767858304</c:v>
                </c:pt>
                <c:pt idx="185">
                  <c:v>1.8239705052998501</c:v>
                </c:pt>
                <c:pt idx="186">
                  <c:v>1.8340493441358701</c:v>
                </c:pt>
                <c:pt idx="187">
                  <c:v>1.8441844935659799</c:v>
                </c:pt>
                <c:pt idx="188">
                  <c:v>1.8543762541484501</c:v>
                </c:pt>
                <c:pt idx="189">
                  <c:v>1.86462492851735</c:v>
                </c:pt>
                <c:pt idx="190">
                  <c:v>1.87493082137589</c:v>
                </c:pt>
                <c:pt idx="191">
                  <c:v>1.88529423949068</c:v>
                </c:pt>
                <c:pt idx="192">
                  <c:v>1.8957154916869099</c:v>
                </c:pt>
                <c:pt idx="193">
                  <c:v>1.9061948888442599</c:v>
                </c:pt>
                <c:pt idx="194">
                  <c:v>1.91673274389374</c:v>
                </c:pt>
                <c:pt idx="195">
                  <c:v>1.9273293718150399</c:v>
                </c:pt>
                <c:pt idx="196">
                  <c:v>1.9379850896347799</c:v>
                </c:pt>
                <c:pt idx="197">
                  <c:v>1.94870021642527</c:v>
                </c:pt>
                <c:pt idx="198">
                  <c:v>1.9594750733039701</c:v>
                </c:pt>
                <c:pt idx="199">
                  <c:v>1.97030998343351</c:v>
                </c:pt>
                <c:pt idx="200">
                  <c:v>1.9812052720222</c:v>
                </c:pt>
                <c:pt idx="201">
                  <c:v>1.9921612663252</c:v>
                </c:pt>
                <c:pt idx="202">
                  <c:v>2.00317829564607</c:v>
                </c:pt>
                <c:pt idx="203">
                  <c:v>2.01425669133884</c:v>
                </c:pt>
                <c:pt idx="204">
                  <c:v>2.0253967868105698</c:v>
                </c:pt>
                <c:pt idx="205">
                  <c:v>2.0365989175242398</c:v>
                </c:pt>
                <c:pt idx="206">
                  <c:v>2.0478634210021802</c:v>
                </c:pt>
                <c:pt idx="207">
                  <c:v>2.0591906368297499</c:v>
                </c:pt>
                <c:pt idx="208">
                  <c:v>2.07058090665952</c:v>
                </c:pt>
                <c:pt idx="209">
                  <c:v>2.0820345742157098</c:v>
                </c:pt>
                <c:pt idx="210">
                  <c:v>2.0935519852990701</c:v>
                </c:pt>
                <c:pt idx="211">
                  <c:v>2.1051334877919601</c:v>
                </c:pt>
                <c:pt idx="212">
                  <c:v>2.1167794316638302</c:v>
                </c:pt>
                <c:pt idx="213">
                  <c:v>2.1284901689770099</c:v>
                </c:pt>
                <c:pt idx="214">
                  <c:v>2.1402660538927099</c:v>
                </c:pt>
                <c:pt idx="215">
                  <c:v>2.1521074426773801</c:v>
                </c:pt>
                <c:pt idx="216">
                  <c:v>2.1640146937092699</c:v>
                </c:pt>
                <c:pt idx="217">
                  <c:v>2.1759881674852699</c:v>
                </c:pt>
                <c:pt idx="218">
                  <c:v>2.188028226628</c:v>
                </c:pt>
                <c:pt idx="219">
                  <c:v>2.2001352358931698</c:v>
                </c:pt>
                <c:pt idx="220">
                  <c:v>2.2123095621770599</c:v>
                </c:pt>
                <c:pt idx="221">
                  <c:v>2.2245515745243298</c:v>
                </c:pt>
                <c:pt idx="222">
                  <c:v>2.2368616441360101</c:v>
                </c:pt>
                <c:pt idx="223">
                  <c:v>2.2492401443776799</c:v>
                </c:pt>
                <c:pt idx="224">
                  <c:v>2.2616874507878602</c:v>
                </c:pt>
                <c:pt idx="225">
                  <c:v>2.27420394108657</c:v>
                </c:pt>
                <c:pt idx="226">
                  <c:v>2.2867899951841202</c:v>
                </c:pt>
                <c:pt idx="227">
                  <c:v>2.2994459951900699</c:v>
                </c:pt>
                <c:pt idx="228">
                  <c:v>2.3121723254223201</c:v>
                </c:pt>
                <c:pt idx="229">
                  <c:v>2.3249693724164699</c:v>
                </c:pt>
                <c:pt idx="230">
                  <c:v>2.3378375249351802</c:v>
                </c:pt>
                <c:pt idx="231">
                  <c:v>2.3507771739779102</c:v>
                </c:pt>
                <c:pt idx="232">
                  <c:v>2.3637887127906501</c:v>
                </c:pt>
                <c:pt idx="233">
                  <c:v>2.3768725368758501</c:v>
                </c:pt>
                <c:pt idx="234">
                  <c:v>2.3900290440025298</c:v>
                </c:pt>
                <c:pt idx="235">
                  <c:v>2.4032586342165501</c:v>
                </c:pt>
                <c:pt idx="236">
                  <c:v>2.4165617098509302</c:v>
                </c:pt>
                <c:pt idx="237">
                  <c:v>2.4299386755364201</c:v>
                </c:pt>
                <c:pt idx="238">
                  <c:v>2.4433899382121398</c:v>
                </c:pt>
                <c:pt idx="239">
                  <c:v>2.4569159071364002</c:v>
                </c:pt>
                <c:pt idx="240">
                  <c:v>2.4705169938976099</c:v>
                </c:pt>
              </c:numCache>
            </c:numRef>
          </c:yVal>
          <c:smooth val="1"/>
          <c:extLst>
            <c:ext xmlns:c16="http://schemas.microsoft.com/office/drawing/2014/chart" uri="{C3380CC4-5D6E-409C-BE32-E72D297353CC}">
              <c16:uniqueId val="{00000002-2B54-47C6-A758-906D7D3464DA}"/>
            </c:ext>
          </c:extLst>
        </c:ser>
        <c:dLbls>
          <c:showLegendKey val="0"/>
          <c:showVal val="0"/>
          <c:showCatName val="0"/>
          <c:showSerName val="0"/>
          <c:showPercent val="0"/>
          <c:showBubbleSize val="0"/>
        </c:dLbls>
        <c:axId val="663676016"/>
        <c:axId val="663676408"/>
      </c:scatterChart>
      <c:valAx>
        <c:axId val="663676016"/>
        <c:scaling>
          <c:orientation val="minMax"/>
          <c:max val="1.3"/>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676408"/>
        <c:crosses val="autoZero"/>
        <c:crossBetween val="midCat"/>
        <c:majorUnit val="0.1"/>
      </c:valAx>
      <c:valAx>
        <c:axId val="66367640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3676016"/>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Microsoft_Excel_Worksheet4!$B$2:$B$10002</c:f>
              <c:numCache>
                <c:formatCode>General</c:formatCode>
                <c:ptCount val="10001"/>
                <c:pt idx="0">
                  <c:v>1.3236053077241201</c:v>
                </c:pt>
                <c:pt idx="1">
                  <c:v>1.3081844852768501</c:v>
                </c:pt>
                <c:pt idx="2">
                  <c:v>1.2929433249717299</c:v>
                </c:pt>
                <c:pt idx="3">
                  <c:v>1.27787973363342</c:v>
                </c:pt>
                <c:pt idx="4">
                  <c:v>1.26299164247337</c:v>
                </c:pt>
                <c:pt idx="5">
                  <c:v>1.2482770068056901</c:v>
                </c:pt>
                <c:pt idx="6">
                  <c:v>1.23373380576636</c:v>
                </c:pt>
                <c:pt idx="7">
                  <c:v>1.2193600420356701</c:v>
                </c:pt>
                <c:pt idx="8">
                  <c:v>1.20515374156392</c:v>
                </c:pt>
                <c:pt idx="9">
                  <c:v>1.19111792347443</c:v>
                </c:pt>
                <c:pt idx="10">
                  <c:v>1.1772750476469001</c:v>
                </c:pt>
                <c:pt idx="11">
                  <c:v>1.1636513157083299</c:v>
                </c:pt>
                <c:pt idx="12">
                  <c:v>1.1502716332904599</c:v>
                </c:pt>
                <c:pt idx="13">
                  <c:v>1.1371596657651699</c:v>
                </c:pt>
                <c:pt idx="14">
                  <c:v>1.1243378989225901</c:v>
                </c:pt>
                <c:pt idx="15">
                  <c:v>1.1118277041154401</c:v>
                </c:pt>
                <c:pt idx="16">
                  <c:v>1.0996494074346499</c:v>
                </c:pt>
                <c:pt idx="17">
                  <c:v>1.08782236252457</c:v>
                </c:pt>
                <c:pt idx="18">
                  <c:v>1.0763650266917499</c:v>
                </c:pt>
                <c:pt idx="19">
                  <c:v>1.06529504000755</c:v>
                </c:pt>
                <c:pt idx="20">
                  <c:v>1.05462930715323</c:v>
                </c:pt>
                <c:pt idx="21">
                  <c:v>1.0443840818049599</c:v>
                </c:pt>
                <c:pt idx="22">
                  <c:v>1.0345750534063101</c:v>
                </c:pt>
                <c:pt idx="23">
                  <c:v>1.0252174362266899</c:v>
                </c:pt>
                <c:pt idx="24">
                  <c:v>1.0163260606559299</c:v>
                </c:pt>
                <c:pt idx="25">
                  <c:v>1.00791546673787</c:v>
                </c:pt>
                <c:pt idx="26">
                  <c:v>1</c:v>
                </c:pt>
                <c:pt idx="27">
                  <c:v>0.99258690051186205</c:v>
                </c:pt>
                <c:pt idx="28">
                  <c:v>0.98565576634075103</c:v>
                </c:pt>
                <c:pt idx="29">
                  <c:v>0.97918027279596098</c:v>
                </c:pt>
                <c:pt idx="30">
                  <c:v>0.97313518830158596</c:v>
                </c:pt>
                <c:pt idx="31">
                  <c:v>0.96749628026109802</c:v>
                </c:pt>
                <c:pt idx="32">
                  <c:v>0.96224022778599205</c:v>
                </c:pt>
                <c:pt idx="33">
                  <c:v>0.95734454079431497</c:v>
                </c:pt>
                <c:pt idx="34">
                  <c:v>0.95278748503539601</c:v>
                </c:pt>
                <c:pt idx="35">
                  <c:v>0.94854801264295796</c:v>
                </c:pt>
                <c:pt idx="36">
                  <c:v>0.94460569786056203</c:v>
                </c:pt>
                <c:pt idx="37">
                  <c:v>0.94094067762126798</c:v>
                </c:pt>
                <c:pt idx="38">
                  <c:v>0.937533596697956</c:v>
                </c:pt>
                <c:pt idx="39">
                  <c:v>0.93436555717215797</c:v>
                </c:pt>
                <c:pt idx="40">
                  <c:v>0.93141807199778903</c:v>
                </c:pt>
                <c:pt idx="41">
                  <c:v>0.92867302246211203</c:v>
                </c:pt>
                <c:pt idx="42">
                  <c:v>0.92611261936971101</c:v>
                </c:pt>
                <c:pt idx="43">
                  <c:v>0.92371936779653196</c:v>
                </c:pt>
                <c:pt idx="44">
                  <c:v>0.92147603528013899</c:v>
                </c:pt>
                <c:pt idx="45">
                  <c:v>0.91936562332952598</c:v>
                </c:pt>
                <c:pt idx="46">
                  <c:v>0.91737134215310501</c:v>
                </c:pt>
                <c:pt idx="47">
                  <c:v>0.91547658851705904</c:v>
                </c:pt>
                <c:pt idx="48">
                  <c:v>0.91366492665810495</c:v>
                </c:pt>
                <c:pt idx="49">
                  <c:v>0.91192007218497695</c:v>
                </c:pt>
                <c:pt idx="50">
                  <c:v>0.91022587891164897</c:v>
                </c:pt>
                <c:pt idx="51">
                  <c:v>0.90856632857256103</c:v>
                </c:pt>
                <c:pt idx="52">
                  <c:v>0.90692552337583798</c:v>
                </c:pt>
                <c:pt idx="53">
                  <c:v>0.90529029655024096</c:v>
                </c:pt>
                <c:pt idx="54">
                  <c:v>0.90365801811092505</c:v>
                </c:pt>
                <c:pt idx="55">
                  <c:v>0.90202868274181902</c:v>
                </c:pt>
                <c:pt idx="56">
                  <c:v>0.90040228513643805</c:v>
                </c:pt>
                <c:pt idx="57">
                  <c:v>0.89877881999786402</c:v>
                </c:pt>
                <c:pt idx="58">
                  <c:v>0.89715828203872905</c:v>
                </c:pt>
                <c:pt idx="59">
                  <c:v>0.89554066598119997</c:v>
                </c:pt>
                <c:pt idx="60">
                  <c:v>0.893925966556957</c:v>
                </c:pt>
                <c:pt idx="61">
                  <c:v>0.89231417850718397</c:v>
                </c:pt>
                <c:pt idx="62">
                  <c:v>0.89070529658254305</c:v>
                </c:pt>
                <c:pt idx="63">
                  <c:v>0.88909931554316102</c:v>
                </c:pt>
                <c:pt idx="64">
                  <c:v>0.88749623015861401</c:v>
                </c:pt>
                <c:pt idx="65">
                  <c:v>0.88589603520790905</c:v>
                </c:pt>
                <c:pt idx="66">
                  <c:v>0.88429872547946597</c:v>
                </c:pt>
                <c:pt idx="67">
                  <c:v>0.88270429577109999</c:v>
                </c:pt>
                <c:pt idx="68">
                  <c:v>0.88111274089000902</c:v>
                </c:pt>
                <c:pt idx="69">
                  <c:v>0.87952405565275205</c:v>
                </c:pt>
                <c:pt idx="70">
                  <c:v>0.87793823488523504</c:v>
                </c:pt>
                <c:pt idx="71">
                  <c:v>0.87635527342269004</c:v>
                </c:pt>
                <c:pt idx="72">
                  <c:v>0.87477516610966699</c:v>
                </c:pt>
                <c:pt idx="73">
                  <c:v>0.87319790780000595</c:v>
                </c:pt>
                <c:pt idx="74">
                  <c:v>0.87162349335682798</c:v>
                </c:pt>
                <c:pt idx="75">
                  <c:v>0.87005191765251599</c:v>
                </c:pt>
                <c:pt idx="76">
                  <c:v>0.86848317556869903</c:v>
                </c:pt>
                <c:pt idx="77">
                  <c:v>0.86691726199623298</c:v>
                </c:pt>
                <c:pt idx="78">
                  <c:v>0.86535417183518804</c:v>
                </c:pt>
                <c:pt idx="79">
                  <c:v>0.86379389999482803</c:v>
                </c:pt>
                <c:pt idx="80">
                  <c:v>0.86223644139359601</c:v>
                </c:pt>
              </c:numCache>
            </c:numRef>
          </c:yVal>
          <c:smooth val="0"/>
          <c:extLst>
            <c:ext xmlns:c16="http://schemas.microsoft.com/office/drawing/2014/chart" uri="{C3380CC4-5D6E-409C-BE32-E72D297353CC}">
              <c16:uniqueId val="{00000000-5CDD-4AAC-899A-E69AD411DCCE}"/>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Microsoft_Excel_Worksheet4!$C$2:$C$10002</c:f>
              <c:numCache>
                <c:formatCode>General</c:formatCode>
                <c:ptCount val="10001"/>
                <c:pt idx="0">
                  <c:v>1.1768214950554201</c:v>
                </c:pt>
                <c:pt idx="1">
                  <c:v>1.16906591188744</c:v>
                </c:pt>
                <c:pt idx="2">
                  <c:v>1.1613601199144801</c:v>
                </c:pt>
                <c:pt idx="3">
                  <c:v>1.1537036118800701</c:v>
                </c:pt>
                <c:pt idx="4">
                  <c:v>1.1460958466040101</c:v>
                </c:pt>
                <c:pt idx="5">
                  <c:v>1.13853623898363</c:v>
                </c:pt>
                <c:pt idx="6">
                  <c:v>1.1310241464978801</c:v>
                </c:pt>
                <c:pt idx="7">
                  <c:v>1.12355885069956</c:v>
                </c:pt>
                <c:pt idx="8">
                  <c:v>1.1161395313848701</c:v>
                </c:pt>
                <c:pt idx="9">
                  <c:v>1.10876703193531</c:v>
                </c:pt>
                <c:pt idx="10">
                  <c:v>1.1014492376729701</c:v>
                </c:pt>
                <c:pt idx="11">
                  <c:v>1.09419569664164</c:v>
                </c:pt>
                <c:pt idx="12">
                  <c:v>1.08701586303669</c:v>
                </c:pt>
                <c:pt idx="13">
                  <c:v>1.07991914815796</c:v>
                </c:pt>
                <c:pt idx="14">
                  <c:v>1.0729149793618999</c:v>
                </c:pt>
                <c:pt idx="15">
                  <c:v>1.0660128692370301</c:v>
                </c:pt>
                <c:pt idx="16">
                  <c:v>1.0592224978061799</c:v>
                </c:pt>
                <c:pt idx="17">
                  <c:v>1.0525538113106101</c:v>
                </c:pt>
                <c:pt idx="18">
                  <c:v>1.0460171420987101</c:v>
                </c:pt>
                <c:pt idx="19">
                  <c:v>1.0396233553768801</c:v>
                </c:pt>
                <c:pt idx="20">
                  <c:v>1.0333840301350701</c:v>
                </c:pt>
                <c:pt idx="21">
                  <c:v>1.0273116834768199</c:v>
                </c:pt>
                <c:pt idx="22">
                  <c:v>1.02142004987242</c:v>
                </c:pt>
                <c:pt idx="23">
                  <c:v>1.0157244294393799</c:v>
                </c:pt>
                <c:pt idx="24">
                  <c:v>1.0102421219928099</c:v>
                </c:pt>
                <c:pt idx="25">
                  <c:v>1.0049929657391501</c:v>
                </c:pt>
                <c:pt idx="26">
                  <c:v>1</c:v>
                </c:pt>
                <c:pt idx="27">
                  <c:v>0.98989510131941705</c:v>
                </c:pt>
                <c:pt idx="28">
                  <c:v>0.98047875945463303</c:v>
                </c:pt>
                <c:pt idx="29">
                  <c:v>0.97169036190443303</c:v>
                </c:pt>
                <c:pt idx="30">
                  <c:v>0.96347202584398395</c:v>
                </c:pt>
                <c:pt idx="31">
                  <c:v>0.95576865166270697</c:v>
                </c:pt>
                <c:pt idx="32">
                  <c:v>0.94852803916183903</c:v>
                </c:pt>
                <c:pt idx="33">
                  <c:v>0.94170104253753295</c:v>
                </c:pt>
                <c:pt idx="34">
                  <c:v>0.93524173568289704</c:v>
                </c:pt>
                <c:pt idx="35">
                  <c:v>0.92910755823074498</c:v>
                </c:pt>
                <c:pt idx="36">
                  <c:v>0.92325941581007298</c:v>
                </c:pt>
                <c:pt idx="37">
                  <c:v>0.91766171486796799</c:v>
                </c:pt>
                <c:pt idx="38">
                  <c:v>0.91228232179909696</c:v>
                </c:pt>
                <c:pt idx="39">
                  <c:v>0.90709244613146101</c:v>
                </c:pt>
                <c:pt idx="40">
                  <c:v>0.90206645625770598</c:v>
                </c:pt>
                <c:pt idx="41">
                  <c:v>0.89718164233674602</c:v>
                </c:pt>
                <c:pt idx="42">
                  <c:v>0.89241794399054997</c:v>
                </c:pt>
                <c:pt idx="43">
                  <c:v>0.88775766052152205</c:v>
                </c:pt>
                <c:pt idx="44">
                  <c:v>0.88318515931821395</c:v>
                </c:pt>
                <c:pt idx="45">
                  <c:v>0.87868659482417999</c:v>
                </c:pt>
                <c:pt idx="46">
                  <c:v>0.87424964675829298</c:v>
                </c:pt>
                <c:pt idx="47">
                  <c:v>0.86986328280965497</c:v>
                </c:pt>
                <c:pt idx="48">
                  <c:v>0.86551754814116799</c:v>
                </c:pt>
                <c:pt idx="49">
                  <c:v>0.86120338185590595</c:v>
                </c:pt>
                <c:pt idx="50">
                  <c:v>0.85691245909059699</c:v>
                </c:pt>
                <c:pt idx="51">
                  <c:v>0.85263705649757804</c:v>
                </c:pt>
                <c:pt idx="52">
                  <c:v>0.84836993842632002</c:v>
                </c:pt>
                <c:pt idx="53">
                  <c:v>0.84410585246951997</c:v>
                </c:pt>
                <c:pt idx="54">
                  <c:v>0.83984595870998102</c:v>
                </c:pt>
                <c:pt idx="55">
                  <c:v>0.83559259954187504</c:v>
                </c:pt>
                <c:pt idx="56">
                  <c:v>0.831347725563225</c:v>
                </c:pt>
                <c:pt idx="57">
                  <c:v>0.82711296869491302</c:v>
                </c:pt>
                <c:pt idx="58">
                  <c:v>0.82288969996842498</c:v>
                </c:pt>
                <c:pt idx="59">
                  <c:v>0.81867907549871699</c:v>
                </c:pt>
                <c:pt idx="60">
                  <c:v>0.81448207329587097</c:v>
                </c:pt>
                <c:pt idx="61">
                  <c:v>0.81029952292837204</c:v>
                </c:pt>
                <c:pt idx="62">
                  <c:v>0.806132129573362</c:v>
                </c:pt>
                <c:pt idx="63">
                  <c:v>0.80198049363189805</c:v>
                </c:pt>
                <c:pt idx="64">
                  <c:v>0.79784512681854103</c:v>
                </c:pt>
                <c:pt idx="65">
                  <c:v>0.79372646543141301</c:v>
                </c:pt>
                <c:pt idx="66">
                  <c:v>0.78962488135439202</c:v>
                </c:pt>
                <c:pt idx="67">
                  <c:v>0.78554069122494397</c:v>
                </c:pt>
                <c:pt idx="68">
                  <c:v>0.78147416411025294</c:v>
                </c:pt>
                <c:pt idx="69">
                  <c:v>0.77742552796394704</c:v>
                </c:pt>
                <c:pt idx="70">
                  <c:v>0.77339497508108401</c:v>
                </c:pt>
                <c:pt idx="71">
                  <c:v>0.76938266672620603</c:v>
                </c:pt>
                <c:pt idx="72">
                  <c:v>0.76538873707565402</c:v>
                </c:pt>
                <c:pt idx="73">
                  <c:v>0.76141329658867296</c:v>
                </c:pt>
                <c:pt idx="74">
                  <c:v>0.757456434900727</c:v>
                </c:pt>
                <c:pt idx="75">
                  <c:v>0.75351822331548002</c:v>
                </c:pt>
                <c:pt idx="76">
                  <c:v>0.74959871695839198</c:v>
                </c:pt>
                <c:pt idx="77">
                  <c:v>0.74569795664389005</c:v>
                </c:pt>
                <c:pt idx="78">
                  <c:v>0.74181597049924297</c:v>
                </c:pt>
                <c:pt idx="79">
                  <c:v>0.73795277538104598</c:v>
                </c:pt>
                <c:pt idx="80">
                  <c:v>0.73410837811432195</c:v>
                </c:pt>
              </c:numCache>
            </c:numRef>
          </c:yVal>
          <c:smooth val="0"/>
          <c:extLst>
            <c:ext xmlns:c16="http://schemas.microsoft.com/office/drawing/2014/chart" uri="{C3380CC4-5D6E-409C-BE32-E72D297353CC}">
              <c16:uniqueId val="{00000001-5CDD-4AAC-899A-E69AD411DCCE}"/>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Microsoft_Excel_Worksheet4!$D$2:$D$10002</c:f>
              <c:numCache>
                <c:formatCode>General</c:formatCode>
                <c:ptCount val="10001"/>
                <c:pt idx="0">
                  <c:v>1.48869732410263</c:v>
                </c:pt>
                <c:pt idx="1">
                  <c:v>1.4638581367547501</c:v>
                </c:pt>
                <c:pt idx="2">
                  <c:v>1.4394350321862699</c:v>
                </c:pt>
                <c:pt idx="3">
                  <c:v>1.4154212544848801</c:v>
                </c:pt>
                <c:pt idx="4">
                  <c:v>1.3918101995432299</c:v>
                </c:pt>
                <c:pt idx="5">
                  <c:v>1.3685954231116799</c:v>
                </c:pt>
                <c:pt idx="6">
                  <c:v>1.3457706523806801</c:v>
                </c:pt>
                <c:pt idx="7">
                  <c:v>1.32332980260668</c:v>
                </c:pt>
                <c:pt idx="8">
                  <c:v>1.3012670010920899</c:v>
                </c:pt>
                <c:pt idx="9">
                  <c:v>1.27958522102308</c:v>
                </c:pt>
                <c:pt idx="10">
                  <c:v>1.25832084712335</c:v>
                </c:pt>
                <c:pt idx="11">
                  <c:v>1.2375157284074001</c:v>
                </c:pt>
                <c:pt idx="12">
                  <c:v>1.2172083916571499</c:v>
                </c:pt>
                <c:pt idx="13">
                  <c:v>1.19743418537293</c:v>
                </c:pt>
                <c:pt idx="14">
                  <c:v>1.17822542817464</c:v>
                </c:pt>
                <c:pt idx="15">
                  <c:v>1.1596115575259101</c:v>
                </c:pt>
                <c:pt idx="16">
                  <c:v>1.1416192743034399</c:v>
                </c:pt>
                <c:pt idx="17">
                  <c:v>1.1242726782158901</c:v>
                </c:pt>
                <c:pt idx="18">
                  <c:v>1.1075933883460101</c:v>
                </c:pt>
                <c:pt idx="19">
                  <c:v>1.0916006420933899</c:v>
                </c:pt>
                <c:pt idx="20">
                  <c:v>1.07631136447998</c:v>
                </c:pt>
                <c:pt idx="21">
                  <c:v>1.0617401981023999</c:v>
                </c:pt>
                <c:pt idx="22">
                  <c:v>1.04789948196567</c:v>
                </c:pt>
                <c:pt idx="23">
                  <c:v>1.0347991650878801</c:v>
                </c:pt>
                <c:pt idx="24">
                  <c:v>1.0224466383671</c:v>
                </c:pt>
                <c:pt idx="25">
                  <c:v>1.0108464663155501</c:v>
                </c:pt>
                <c:pt idx="26">
                  <c:v>1</c:v>
                </c:pt>
                <c:pt idx="27">
                  <c:v>0.99528601945251205</c:v>
                </c:pt>
                <c:pt idx="28">
                  <c:v>0.99086010824054505</c:v>
                </c:pt>
                <c:pt idx="29">
                  <c:v>0.98672791685781103</c:v>
                </c:pt>
                <c:pt idx="30">
                  <c:v>0.98289526764538404</c:v>
                </c:pt>
                <c:pt idx="31">
                  <c:v>0.97936781112318305</c:v>
                </c:pt>
                <c:pt idx="32">
                  <c:v>0.97615064367291504</c:v>
                </c:pt>
                <c:pt idx="33">
                  <c:v>0.97324790818859996</c:v>
                </c:pt>
                <c:pt idx="34">
                  <c:v>0.97066240417212801</c:v>
                </c:pt>
                <c:pt idx="35">
                  <c:v>0.96839523510307401</c:v>
                </c:pt>
                <c:pt idx="36">
                  <c:v>0.96644551807548895</c:v>
                </c:pt>
                <c:pt idx="37">
                  <c:v>0.96481017400813995</c:v>
                </c:pt>
                <c:pt idx="38">
                  <c:v>0.96348380751695994</c:v>
                </c:pt>
                <c:pt idx="39">
                  <c:v>0.96245867568729704</c:v>
                </c:pt>
                <c:pt idx="40">
                  <c:v>0.96172473638265499</c:v>
                </c:pt>
                <c:pt idx="41">
                  <c:v>0.96126976071720605</c:v>
                </c:pt>
                <c:pt idx="42">
                  <c:v>0.96107949143267002</c:v>
                </c:pt>
                <c:pt idx="43">
                  <c:v>0.96113782892188104</c:v>
                </c:pt>
                <c:pt idx="44">
                  <c:v>0.96142702879098596</c:v>
                </c:pt>
                <c:pt idx="45">
                  <c:v>0.96192789822771096</c:v>
                </c:pt>
                <c:pt idx="46">
                  <c:v>0.96261998220339096</c:v>
                </c:pt>
                <c:pt idx="47">
                  <c:v>0.96348173406719895</c:v>
                </c:pt>
                <c:pt idx="48">
                  <c:v>0.96449066803785499</c:v>
                </c:pt>
                <c:pt idx="49">
                  <c:v>0.96562349332830899</c:v>
                </c:pt>
                <c:pt idx="50">
                  <c:v>0.96685623117178798</c:v>
                </c:pt>
                <c:pt idx="51">
                  <c:v>0.96816431695655303</c:v>
                </c:pt>
                <c:pt idx="52">
                  <c:v>0.96952269015596604</c:v>
                </c:pt>
                <c:pt idx="53">
                  <c:v>0.970909653842989</c:v>
                </c:pt>
                <c:pt idx="54">
                  <c:v>0.97231856059708199</c:v>
                </c:pt>
                <c:pt idx="55">
                  <c:v>0.97374694909342197</c:v>
                </c:pt>
                <c:pt idx="56">
                  <c:v>0.97519275045789899</c:v>
                </c:pt>
                <c:pt idx="57">
                  <c:v>0.97665421514472395</c:v>
                </c:pt>
                <c:pt idx="58">
                  <c:v>0.97812985514531103</c:v>
                </c:pt>
                <c:pt idx="59">
                  <c:v>0.97961839801206296</c:v>
                </c:pt>
                <c:pt idx="60">
                  <c:v>0.981118750043386</c:v>
                </c:pt>
                <c:pt idx="61">
                  <c:v>0.98262996661709001</c:v>
                </c:pt>
                <c:pt idx="62">
                  <c:v>0.98415122813684597</c:v>
                </c:pt>
                <c:pt idx="63">
                  <c:v>0.98568182041363706</c:v>
                </c:pt>
                <c:pt idx="64">
                  <c:v>0.98722111857291805</c:v>
                </c:pt>
                <c:pt idx="65">
                  <c:v>0.98876857378130201</c:v>
                </c:pt>
                <c:pt idx="66">
                  <c:v>0.99032370224114696</c:v>
                </c:pt>
                <c:pt idx="67">
                  <c:v>0.99188607601949697</c:v>
                </c:pt>
                <c:pt idx="68">
                  <c:v>0.99345531536877996</c:v>
                </c:pt>
                <c:pt idx="69">
                  <c:v>0.99503108226687897</c:v>
                </c:pt>
                <c:pt idx="70">
                  <c:v>0.99661307495900497</c:v>
                </c:pt>
                <c:pt idx="71">
                  <c:v>0.99820102332648397</c:v>
                </c:pt>
                <c:pt idx="72">
                  <c:v>0.99979468494132995</c:v>
                </c:pt>
                <c:pt idx="73">
                  <c:v>1.0013938416920101</c:v>
                </c:pt>
                <c:pt idx="74">
                  <c:v>1.0029982968870399</c:v>
                </c:pt>
                <c:pt idx="75">
                  <c:v>1.0046078727599499</c:v>
                </c:pt>
                <c:pt idx="76">
                  <c:v>1.0062224083125799</c:v>
                </c:pt>
                <c:pt idx="77">
                  <c:v>1.0078417574448999</c:v>
                </c:pt>
                <c:pt idx="78">
                  <c:v>1.0094657873280799</c:v>
                </c:pt>
                <c:pt idx="79">
                  <c:v>1.01109437698503</c:v>
                </c:pt>
                <c:pt idx="80">
                  <c:v>1.01272741604825</c:v>
                </c:pt>
              </c:numCache>
            </c:numRef>
          </c:yVal>
          <c:smooth val="1"/>
          <c:extLst>
            <c:ext xmlns:c16="http://schemas.microsoft.com/office/drawing/2014/chart" uri="{C3380CC4-5D6E-409C-BE32-E72D297353CC}">
              <c16:uniqueId val="{00000002-5CDD-4AAC-899A-E69AD411DCCE}"/>
            </c:ext>
          </c:extLst>
        </c:ser>
        <c:dLbls>
          <c:showLegendKey val="0"/>
          <c:showVal val="0"/>
          <c:showCatName val="0"/>
          <c:showSerName val="0"/>
          <c:showPercent val="0"/>
          <c:showBubbleSize val="0"/>
        </c:dLbls>
        <c:axId val="669658584"/>
        <c:axId val="669658976"/>
      </c:scatterChart>
      <c:valAx>
        <c:axId val="669658584"/>
        <c:scaling>
          <c:orientation val="minMax"/>
          <c:max val="80"/>
          <c:min val="25"/>
        </c:scaling>
        <c:delete val="0"/>
        <c:axPos val="b"/>
        <c:title>
          <c:tx>
            <c:rich>
              <a:bodyPr/>
              <a:lstStyle/>
              <a:p>
                <a:pPr>
                  <a:defRPr sz="1700">
                    <a:solidFill>
                      <a:schemeClr val="bg2"/>
                    </a:solidFill>
                  </a:defRPr>
                </a:pPr>
                <a:r>
                  <a:rPr lang="en-US" sz="1700" dirty="0" smtClean="0">
                    <a:solidFill>
                      <a:schemeClr val="bg2"/>
                    </a:solidFill>
                  </a:rPr>
                  <a:t>Recipient FVC% predicted</a:t>
                </a:r>
                <a:endParaRPr lang="en-US" sz="1700" dirty="0">
                  <a:solidFill>
                    <a:schemeClr val="bg2"/>
                  </a:solidFill>
                </a:endParaRPr>
              </a:p>
            </c:rich>
          </c:tx>
          <c:layout>
            <c:manualLayout>
              <c:xMode val="edge"/>
              <c:yMode val="edge"/>
              <c:x val="0.3763975216593500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658976"/>
        <c:crosses val="autoZero"/>
        <c:crossBetween val="midCat"/>
        <c:majorUnit val="5"/>
      </c:valAx>
      <c:valAx>
        <c:axId val="6696589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658584"/>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1919494576452"/>
          <c:y val="3.3590508847684365E-2"/>
          <c:w val="0.87147992009848319"/>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Microsoft_Excel_Worksheet5!$B$2:$B$10002</c:f>
              <c:numCache>
                <c:formatCode>General</c:formatCode>
                <c:ptCount val="10001"/>
                <c:pt idx="0">
                  <c:v>1.6567686225776399</c:v>
                </c:pt>
                <c:pt idx="1">
                  <c:v>1.6321712536942701</c:v>
                </c:pt>
                <c:pt idx="2">
                  <c:v>1.6079390719274</c:v>
                </c:pt>
                <c:pt idx="3">
                  <c:v>1.5840666554926599</c:v>
                </c:pt>
                <c:pt idx="4">
                  <c:v>1.5605486631007199</c:v>
                </c:pt>
                <c:pt idx="5">
                  <c:v>1.5373798327621699</c:v>
                </c:pt>
                <c:pt idx="6">
                  <c:v>1.5145549806102301</c:v>
                </c:pt>
                <c:pt idx="7">
                  <c:v>1.49206899974089</c:v>
                </c:pt>
                <c:pt idx="8">
                  <c:v>1.4699168590702301</c:v>
                </c:pt>
                <c:pt idx="9">
                  <c:v>1.44809360220883</c:v>
                </c:pt>
                <c:pt idx="10">
                  <c:v>1.42659434635272</c:v>
                </c:pt>
                <c:pt idx="11">
                  <c:v>1.40541428119095</c:v>
                </c:pt>
                <c:pt idx="12">
                  <c:v>1.38454866782931</c:v>
                </c:pt>
                <c:pt idx="13">
                  <c:v>1.3639928377299999</c:v>
                </c:pt>
                <c:pt idx="14">
                  <c:v>1.34374590422417</c:v>
                </c:pt>
                <c:pt idx="15">
                  <c:v>1.3238214584863699</c:v>
                </c:pt>
                <c:pt idx="16">
                  <c:v>1.3042356833605</c:v>
                </c:pt>
                <c:pt idx="17">
                  <c:v>1.28500358056389</c:v>
                </c:pt>
                <c:pt idx="18">
                  <c:v>1.2661390247755999</c:v>
                </c:pt>
                <c:pt idx="19">
                  <c:v>1.2476548190255801</c:v>
                </c:pt>
                <c:pt idx="20">
                  <c:v>1.22956275111308</c:v>
                </c:pt>
                <c:pt idx="21">
                  <c:v>1.211873650807</c:v>
                </c:pt>
                <c:pt idx="22">
                  <c:v>1.19459744760426</c:v>
                </c:pt>
                <c:pt idx="23">
                  <c:v>1.1777432288457801</c:v>
                </c:pt>
                <c:pt idx="24">
                  <c:v>1.16131929801302</c:v>
                </c:pt>
                <c:pt idx="25">
                  <c:v>1.14533323305067</c:v>
                </c:pt>
                <c:pt idx="26">
                  <c:v>1.1297919445835001</c:v>
                </c:pt>
                <c:pt idx="27">
                  <c:v>1.11470173391726</c:v>
                </c:pt>
                <c:pt idx="28">
                  <c:v>1.10006835073491</c:v>
                </c:pt>
                <c:pt idx="29">
                  <c:v>1.08589705042006</c:v>
                </c:pt>
                <c:pt idx="30">
                  <c:v>1.0721926509599999</c:v>
                </c:pt>
                <c:pt idx="31">
                  <c:v>1.05895958940021</c:v>
                </c:pt>
                <c:pt idx="32">
                  <c:v>1.0462019778415099</c:v>
                </c:pt>
                <c:pt idx="33">
                  <c:v>1.03392365898975</c:v>
                </c:pt>
                <c:pt idx="34">
                  <c:v>1.0221282612862099</c:v>
                </c:pt>
                <c:pt idx="35">
                  <c:v>1.0108192536648199</c:v>
                </c:pt>
                <c:pt idx="36">
                  <c:v>1</c:v>
                </c:pt>
                <c:pt idx="37">
                  <c:v>0.98967015417523896</c:v>
                </c:pt>
                <c:pt idx="38">
                  <c:v>0.97981502784736896</c:v>
                </c:pt>
                <c:pt idx="39">
                  <c:v>0.97041708368437396</c:v>
                </c:pt>
                <c:pt idx="40">
                  <c:v>0.96145962222217995</c:v>
                </c:pt>
                <c:pt idx="41">
                  <c:v>0.95292673436781505</c:v>
                </c:pt>
                <c:pt idx="42">
                  <c:v>0.94480325669436804</c:v>
                </c:pt>
                <c:pt idx="43">
                  <c:v>0.93707472934099201</c:v>
                </c:pt>
                <c:pt idx="44">
                  <c:v>0.92972735634452697</c:v>
                </c:pt>
                <c:pt idx="45">
                  <c:v>0.922747968241595</c:v>
                </c:pt>
                <c:pt idx="46">
                  <c:v>0.91612398679139195</c:v>
                </c:pt>
                <c:pt idx="47">
                  <c:v>0.90984339167995099</c:v>
                </c:pt>
                <c:pt idx="48">
                  <c:v>0.90389468907636905</c:v>
                </c:pt>
                <c:pt idx="49">
                  <c:v>0.89826688192052895</c:v>
                </c:pt>
                <c:pt idx="50">
                  <c:v>0.89294944183022495</c:v>
                </c:pt>
                <c:pt idx="51">
                  <c:v>0.887932282523343</c:v>
                </c:pt>
                <c:pt idx="52">
                  <c:v>0.88320573465795205</c:v>
                </c:pt>
                <c:pt idx="53">
                  <c:v>0.878760521999847</c:v>
                </c:pt>
                <c:pt idx="54">
                  <c:v>0.87458773883329899</c:v>
                </c:pt>
                <c:pt idx="55">
                  <c:v>0.87067882853651701</c:v>
                </c:pt>
                <c:pt idx="56">
                  <c:v>0.86702556324871005</c:v>
                </c:pt>
                <c:pt idx="57">
                  <c:v>0.86362002456063003</c:v>
                </c:pt>
                <c:pt idx="58">
                  <c:v>0.86045458516511597</c:v>
                </c:pt>
                <c:pt idx="59">
                  <c:v>0.857521891408496</c:v>
                </c:pt>
                <c:pt idx="60">
                  <c:v>0.85481484668775098</c:v>
                </c:pt>
                <c:pt idx="61">
                  <c:v>0.852326595642109</c:v>
                </c:pt>
                <c:pt idx="62">
                  <c:v>0.85005050909124802</c:v>
                </c:pt>
                <c:pt idx="63">
                  <c:v>0.84798016967559897</c:v>
                </c:pt>
                <c:pt idx="64">
                  <c:v>0.84610935815730104</c:v>
                </c:pt>
                <c:pt idx="65">
                  <c:v>0.84443204034323904</c:v>
                </c:pt>
                <c:pt idx="66">
                  <c:v>0.84294235459431199</c:v>
                </c:pt>
                <c:pt idx="67">
                  <c:v>0.84163459988758205</c:v>
                </c:pt>
                <c:pt idx="68">
                  <c:v>0.84050322440036196</c:v>
                </c:pt>
                <c:pt idx="69">
                  <c:v>0.83954281458749602</c:v>
                </c:pt>
                <c:pt idx="70">
                  <c:v>0.83874808472522699</c:v>
                </c:pt>
                <c:pt idx="71">
                  <c:v>0.83811386689696998</c:v>
                </c:pt>
                <c:pt idx="72">
                  <c:v>0.83763510139820996</c:v>
                </c:pt>
                <c:pt idx="73">
                  <c:v>0.83730682753948704</c:v>
                </c:pt>
                <c:pt idx="74">
                  <c:v>0.83712417482807699</c:v>
                </c:pt>
                <c:pt idx="75">
                  <c:v>0.83708235451054003</c:v>
                </c:pt>
                <c:pt idx="76">
                  <c:v>0.83717665145981701</c:v>
                </c:pt>
                <c:pt idx="77">
                  <c:v>0.83740241639190605</c:v>
                </c:pt>
                <c:pt idx="78">
                  <c:v>0.83775505839852804</c:v>
                </c:pt>
                <c:pt idx="79">
                  <c:v>0.83823003778340599</c:v>
                </c:pt>
                <c:pt idx="80">
                  <c:v>0.83882285919100696</c:v>
                </c:pt>
                <c:pt idx="81">
                  <c:v>0.83952906501770796</c:v>
                </c:pt>
                <c:pt idx="82">
                  <c:v>0.84034422909643602</c:v>
                </c:pt>
                <c:pt idx="83">
                  <c:v>0.841263950646853</c:v>
                </c:pt>
                <c:pt idx="84">
                  <c:v>0.84228384848411597</c:v>
                </c:pt>
                <c:pt idx="85">
                  <c:v>0.84339955548019696</c:v>
                </c:pt>
                <c:pt idx="86">
                  <c:v>0.84460671327258996</c:v>
                </c:pt>
                <c:pt idx="87">
                  <c:v>0.84590096721610397</c:v>
                </c:pt>
                <c:pt idx="88">
                  <c:v>0.84727796157420499</c:v>
                </c:pt>
                <c:pt idx="89">
                  <c:v>0.84873333494715197</c:v>
                </c:pt>
                <c:pt idx="90">
                  <c:v>0.85026271593486502</c:v>
                </c:pt>
                <c:pt idx="91">
                  <c:v>0.851861719033156</c:v>
                </c:pt>
                <c:pt idx="92">
                  <c:v>0.85352594076259203</c:v>
                </c:pt>
                <c:pt idx="93">
                  <c:v>0.85525095602986601</c:v>
                </c:pt>
                <c:pt idx="94">
                  <c:v>0.85703231472211105</c:v>
                </c:pt>
                <c:pt idx="95">
                  <c:v>0.85886553853515402</c:v>
                </c:pt>
                <c:pt idx="96">
                  <c:v>0.86074611803717105</c:v>
                </c:pt>
                <c:pt idx="97">
                  <c:v>0.86266950996969705</c:v>
                </c:pt>
                <c:pt idx="98">
                  <c:v>0.86463113478836795</c:v>
                </c:pt>
                <c:pt idx="99">
                  <c:v>0.86662637444615098</c:v>
                </c:pt>
                <c:pt idx="100">
                  <c:v>0.86865057042219596</c:v>
                </c:pt>
                <c:pt idx="101">
                  <c:v>0.87069902199975802</c:v>
                </c:pt>
                <c:pt idx="102">
                  <c:v>0.87276698479691095</c:v>
                </c:pt>
                <c:pt idx="103">
                  <c:v>0.87484966955404497</c:v>
                </c:pt>
                <c:pt idx="104">
                  <c:v>0.87694224118231101</c:v>
                </c:pt>
                <c:pt idx="105">
                  <c:v>0.87904063953329803</c:v>
                </c:pt>
                <c:pt idx="106">
                  <c:v>0.88114405905379201</c:v>
                </c:pt>
                <c:pt idx="107">
                  <c:v>0.88325251175873798</c:v>
                </c:pt>
                <c:pt idx="108">
                  <c:v>0.88536600969183099</c:v>
                </c:pt>
                <c:pt idx="109">
                  <c:v>0.88748456492558703</c:v>
                </c:pt>
                <c:pt idx="110">
                  <c:v>0.88960818956140897</c:v>
                </c:pt>
                <c:pt idx="111">
                  <c:v>0.89173689572965698</c:v>
                </c:pt>
                <c:pt idx="112">
                  <c:v>0.89387069558971599</c:v>
                </c:pt>
                <c:pt idx="113">
                  <c:v>0.89600960133006802</c:v>
                </c:pt>
                <c:pt idx="114">
                  <c:v>0.89815362516836195</c:v>
                </c:pt>
                <c:pt idx="115">
                  <c:v>0.90030277935147696</c:v>
                </c:pt>
                <c:pt idx="116">
                  <c:v>0.902457076155602</c:v>
                </c:pt>
                <c:pt idx="117">
                  <c:v>0.90461652788629998</c:v>
                </c:pt>
                <c:pt idx="118">
                  <c:v>0.90678114687857703</c:v>
                </c:pt>
                <c:pt idx="119">
                  <c:v>0.90895094549695699</c:v>
                </c:pt>
                <c:pt idx="120">
                  <c:v>0.91112593613555204</c:v>
                </c:pt>
                <c:pt idx="121">
                  <c:v>0.91330613121812898</c:v>
                </c:pt>
                <c:pt idx="122">
                  <c:v>0.91549154319818504</c:v>
                </c:pt>
                <c:pt idx="123">
                  <c:v>0.91768218455901196</c:v>
                </c:pt>
                <c:pt idx="124">
                  <c:v>0.91987806781377901</c:v>
                </c:pt>
                <c:pt idx="125">
                  <c:v>0.92207920550559397</c:v>
                </c:pt>
                <c:pt idx="126">
                  <c:v>0.92428561020757805</c:v>
                </c:pt>
                <c:pt idx="127">
                  <c:v>0.92649729452294105</c:v>
                </c:pt>
                <c:pt idx="128">
                  <c:v>0.928714271085049</c:v>
                </c:pt>
                <c:pt idx="129">
                  <c:v>0.93093655255749497</c:v>
                </c:pt>
                <c:pt idx="130">
                  <c:v>0.93316415163417699</c:v>
                </c:pt>
                <c:pt idx="131">
                  <c:v>0.93539708103936903</c:v>
                </c:pt>
                <c:pt idx="132">
                  <c:v>0.93763535352779104</c:v>
                </c:pt>
                <c:pt idx="133">
                  <c:v>0.939878981884678</c:v>
                </c:pt>
                <c:pt idx="134">
                  <c:v>0.94212797892586997</c:v>
                </c:pt>
                <c:pt idx="135">
                  <c:v>0.94438235749786503</c:v>
                </c:pt>
                <c:pt idx="136">
                  <c:v>0.94664213047790102</c:v>
                </c:pt>
                <c:pt idx="137">
                  <c:v>0.94890731077403201</c:v>
                </c:pt>
                <c:pt idx="138">
                  <c:v>0.95117791132519902</c:v>
                </c:pt>
                <c:pt idx="139">
                  <c:v>0.95345394510129999</c:v>
                </c:pt>
                <c:pt idx="140">
                  <c:v>0.95573542510327403</c:v>
                </c:pt>
                <c:pt idx="141">
                  <c:v>0.95802236436316701</c:v>
                </c:pt>
                <c:pt idx="142">
                  <c:v>0.960314775944209</c:v>
                </c:pt>
                <c:pt idx="143">
                  <c:v>0.96261267294088604</c:v>
                </c:pt>
                <c:pt idx="144">
                  <c:v>0.96491606847901901</c:v>
                </c:pt>
                <c:pt idx="145">
                  <c:v>0.96722497571583799</c:v>
                </c:pt>
                <c:pt idx="146">
                  <c:v>0.96953940784005699</c:v>
                </c:pt>
                <c:pt idx="147">
                  <c:v>0.971859378071945</c:v>
                </c:pt>
                <c:pt idx="148">
                  <c:v>0.97418489966341204</c:v>
                </c:pt>
                <c:pt idx="149">
                  <c:v>0.97651598589807198</c:v>
                </c:pt>
                <c:pt idx="150">
                  <c:v>0.97885265009132605</c:v>
                </c:pt>
                <c:pt idx="151">
                  <c:v>0.98119490559043698</c:v>
                </c:pt>
                <c:pt idx="152">
                  <c:v>0.98354276577460698</c:v>
                </c:pt>
                <c:pt idx="153">
                  <c:v>0.98589624405505205</c:v>
                </c:pt>
                <c:pt idx="154">
                  <c:v>0.98825535387508101</c:v>
                </c:pt>
                <c:pt idx="155">
                  <c:v>0.99062010871016704</c:v>
                </c:pt>
                <c:pt idx="156">
                  <c:v>0.99299052206803495</c:v>
                </c:pt>
                <c:pt idx="157">
                  <c:v>0.99536660748871697</c:v>
                </c:pt>
                <c:pt idx="158">
                  <c:v>0.99774837854466303</c:v>
                </c:pt>
                <c:pt idx="159">
                  <c:v>1.0001358488407901</c:v>
                </c:pt>
                <c:pt idx="160">
                  <c:v>1.0025290320145599</c:v>
                </c:pt>
                <c:pt idx="161">
                  <c:v>1.0049279417360999</c:v>
                </c:pt>
                <c:pt idx="162">
                  <c:v>1.0073325917082101</c:v>
                </c:pt>
                <c:pt idx="163">
                  <c:v>1.0097429956665001</c:v>
                </c:pt>
                <c:pt idx="164">
                  <c:v>1.0121591673794399</c:v>
                </c:pt>
                <c:pt idx="165">
                  <c:v>1.0145811206484501</c:v>
                </c:pt>
                <c:pt idx="166">
                  <c:v>1.01700886930798</c:v>
                </c:pt>
                <c:pt idx="167">
                  <c:v>1.01944242722557</c:v>
                </c:pt>
                <c:pt idx="168">
                  <c:v>1.0218818083019501</c:v>
                </c:pt>
                <c:pt idx="169">
                  <c:v>1.02432702647111</c:v>
                </c:pt>
                <c:pt idx="170">
                  <c:v>1.02677809570039</c:v>
                </c:pt>
                <c:pt idx="171">
                  <c:v>1.0292350299905499</c:v>
                </c:pt>
                <c:pt idx="172">
                  <c:v>1.0316978433758499</c:v>
                </c:pt>
                <c:pt idx="173">
                  <c:v>1.0341665499241099</c:v>
                </c:pt>
                <c:pt idx="174">
                  <c:v>1.03664116373686</c:v>
                </c:pt>
                <c:pt idx="175">
                  <c:v>1.0391216989493199</c:v>
                </c:pt>
                <c:pt idx="176">
                  <c:v>1.0416081697305799</c:v>
                </c:pt>
                <c:pt idx="177">
                  <c:v>1.0441005902836</c:v>
                </c:pt>
                <c:pt idx="178">
                  <c:v>1.0465989748453499</c:v>
                </c:pt>
                <c:pt idx="179">
                  <c:v>1.0491033376868499</c:v>
                </c:pt>
                <c:pt idx="180">
                  <c:v>1.05161369311329</c:v>
                </c:pt>
                <c:pt idx="181">
                  <c:v>1.05413005546405</c:v>
                </c:pt>
                <c:pt idx="182">
                  <c:v>1.05665243911286</c:v>
                </c:pt>
                <c:pt idx="183">
                  <c:v>1.0591808584678499</c:v>
                </c:pt>
                <c:pt idx="184">
                  <c:v>1.0617153279715801</c:v>
                </c:pt>
                <c:pt idx="185">
                  <c:v>1.0642558621011999</c:v>
                </c:pt>
                <c:pt idx="186">
                  <c:v>1.0668024753685099</c:v>
                </c:pt>
                <c:pt idx="187">
                  <c:v>1.06935518232003</c:v>
                </c:pt>
                <c:pt idx="188">
                  <c:v>1.07191399753707</c:v>
                </c:pt>
                <c:pt idx="189">
                  <c:v>1.07447893563585</c:v>
                </c:pt>
                <c:pt idx="190">
                  <c:v>1.0770500112675401</c:v>
                </c:pt>
                <c:pt idx="191">
                  <c:v>1.0796272391184101</c:v>
                </c:pt>
                <c:pt idx="192">
                  <c:v>1.0822106339098301</c:v>
                </c:pt>
                <c:pt idx="193">
                  <c:v>1.08480021039843</c:v>
                </c:pt>
                <c:pt idx="194">
                  <c:v>1.08739598337611</c:v>
                </c:pt>
                <c:pt idx="195">
                  <c:v>1.0899979676702101</c:v>
                </c:pt>
                <c:pt idx="196">
                  <c:v>1.0926061781435199</c:v>
                </c:pt>
                <c:pt idx="197">
                  <c:v>1.09522062969439</c:v>
                </c:pt>
                <c:pt idx="198">
                  <c:v>1.0978413372568701</c:v>
                </c:pt>
                <c:pt idx="199">
                  <c:v>1.1004683158006801</c:v>
                </c:pt>
                <c:pt idx="200">
                  <c:v>1.1031015803313999</c:v>
                </c:pt>
                <c:pt idx="201">
                  <c:v>1.10574114589049</c:v>
                </c:pt>
                <c:pt idx="202">
                  <c:v>1.1083870275554299</c:v>
                </c:pt>
                <c:pt idx="203">
                  <c:v>1.11103924043977</c:v>
                </c:pt>
                <c:pt idx="204">
                  <c:v>1.1136977996932</c:v>
                </c:pt>
                <c:pt idx="205">
                  <c:v>1.1163627205016999</c:v>
                </c:pt>
                <c:pt idx="206">
                  <c:v>1.11903401808755</c:v>
                </c:pt>
                <c:pt idx="207">
                  <c:v>1.12171170770949</c:v>
                </c:pt>
                <c:pt idx="208">
                  <c:v>1.12439580466275</c:v>
                </c:pt>
                <c:pt idx="209">
                  <c:v>1.12708632427917</c:v>
                </c:pt>
                <c:pt idx="210">
                  <c:v>1.12978328192725</c:v>
                </c:pt>
                <c:pt idx="211">
                  <c:v>1.1324866930123201</c:v>
                </c:pt>
                <c:pt idx="212">
                  <c:v>1.1351965729765101</c:v>
                </c:pt>
                <c:pt idx="213">
                  <c:v>1.1379129372989401</c:v>
                </c:pt>
                <c:pt idx="214">
                  <c:v>1.14063580149576</c:v>
                </c:pt>
                <c:pt idx="215">
                  <c:v>1.1433651811202501</c:v>
                </c:pt>
                <c:pt idx="216">
                  <c:v>1.1461010917629</c:v>
                </c:pt>
                <c:pt idx="217">
                  <c:v>1.1488435490515101</c:v>
                </c:pt>
                <c:pt idx="218">
                  <c:v>1.15159256865128</c:v>
                </c:pt>
                <c:pt idx="219">
                  <c:v>1.15434816626488</c:v>
                </c:pt>
                <c:pt idx="220">
                  <c:v>1.1571103576325901</c:v>
                </c:pt>
              </c:numCache>
            </c:numRef>
          </c:yVal>
          <c:smooth val="0"/>
          <c:extLst>
            <c:ext xmlns:c16="http://schemas.microsoft.com/office/drawing/2014/chart" uri="{C3380CC4-5D6E-409C-BE32-E72D297353CC}">
              <c16:uniqueId val="{00000000-A3EC-4A4C-9A9C-5AF71BA13DB4}"/>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Microsoft_Excel_Worksheet5!$C$2:$C$10002</c:f>
              <c:numCache>
                <c:formatCode>General</c:formatCode>
                <c:ptCount val="10001"/>
                <c:pt idx="0">
                  <c:v>1.5353934738056001</c:v>
                </c:pt>
                <c:pt idx="1">
                  <c:v>1.5160637368980401</c:v>
                </c:pt>
                <c:pt idx="2">
                  <c:v>1.49697724573966</c:v>
                </c:pt>
                <c:pt idx="3">
                  <c:v>1.4781309303841399</c:v>
                </c:pt>
                <c:pt idx="4">
                  <c:v>1.4595217584869</c:v>
                </c:pt>
                <c:pt idx="5">
                  <c:v>1.4411467346506901</c:v>
                </c:pt>
                <c:pt idx="6">
                  <c:v>1.4230028997400701</c:v>
                </c:pt>
                <c:pt idx="7">
                  <c:v>1.4050873301547899</c:v>
                </c:pt>
                <c:pt idx="8">
                  <c:v>1.3873971370490601</c:v>
                </c:pt>
                <c:pt idx="9">
                  <c:v>1.36992946547924</c:v>
                </c:pt>
                <c:pt idx="10">
                  <c:v>1.3526814934565601</c:v>
                </c:pt>
                <c:pt idx="11">
                  <c:v>1.33565043087325</c:v>
                </c:pt>
                <c:pt idx="12">
                  <c:v>1.31883351825854</c:v>
                </c:pt>
                <c:pt idx="13">
                  <c:v>1.30222802530369</c:v>
                </c:pt>
                <c:pt idx="14">
                  <c:v>1.2858341411548</c:v>
                </c:pt>
                <c:pt idx="15">
                  <c:v>1.26966336362962</c:v>
                </c:pt>
                <c:pt idx="16">
                  <c:v>1.2537293368940801</c:v>
                </c:pt>
                <c:pt idx="17">
                  <c:v>1.23804491780352</c:v>
                </c:pt>
                <c:pt idx="18">
                  <c:v>1.22262220846749</c:v>
                </c:pt>
                <c:pt idx="19">
                  <c:v>1.20747259000174</c:v>
                </c:pt>
                <c:pt idx="20">
                  <c:v>1.1926067573418899</c:v>
                </c:pt>
                <c:pt idx="21">
                  <c:v>1.1780347550079799</c:v>
                </c:pt>
                <c:pt idx="22">
                  <c:v>1.1637660137254899</c:v>
                </c:pt>
                <c:pt idx="23">
                  <c:v>1.1498093878250399</c:v>
                </c:pt>
                <c:pt idx="24">
                  <c:v>1.13617319336129</c:v>
                </c:pt>
                <c:pt idx="25">
                  <c:v>1.1228652469112801</c:v>
                </c:pt>
                <c:pt idx="26">
                  <c:v>1.10989290503349</c:v>
                </c:pt>
                <c:pt idx="27">
                  <c:v>1.09726310439227</c:v>
                </c:pt>
                <c:pt idx="28">
                  <c:v>1.0849824025783099</c:v>
                </c:pt>
                <c:pt idx="29">
                  <c:v>1.07305701968439</c:v>
                </c:pt>
                <c:pt idx="30">
                  <c:v>1.0614928807289301</c:v>
                </c:pt>
                <c:pt idx="31">
                  <c:v>1.0502956590571</c:v>
                </c:pt>
                <c:pt idx="32">
                  <c:v>1.03947082089311</c:v>
                </c:pt>
                <c:pt idx="33">
                  <c:v>1.0290236712684799</c:v>
                </c:pt>
                <c:pt idx="34">
                  <c:v>1.01895940161123</c:v>
                </c:pt>
                <c:pt idx="35">
                  <c:v>1.0092831393533901</c:v>
                </c:pt>
                <c:pt idx="36">
                  <c:v>1</c:v>
                </c:pt>
                <c:pt idx="37">
                  <c:v>0.98823030409286305</c:v>
                </c:pt>
                <c:pt idx="38">
                  <c:v>0.97702833659940702</c:v>
                </c:pt>
                <c:pt idx="39">
                  <c:v>0.96637066677772199</c:v>
                </c:pt>
                <c:pt idx="40">
                  <c:v>0.95623502651917602</c:v>
                </c:pt>
                <c:pt idx="41">
                  <c:v>0.94660023549453498</c:v>
                </c:pt>
                <c:pt idx="42">
                  <c:v>0.93744613090895901</c:v>
                </c:pt>
                <c:pt idx="43">
                  <c:v>0.92875350155568703</c:v>
                </c:pt>
                <c:pt idx="44">
                  <c:v>0.92050402588937197</c:v>
                </c:pt>
                <c:pt idx="45">
                  <c:v>0.91268021386981502</c:v>
                </c:pt>
                <c:pt idx="46">
                  <c:v>0.90526535235535399</c:v>
                </c:pt>
                <c:pt idx="47">
                  <c:v>0.89824345385257498</c:v>
                </c:pt>
                <c:pt idx="48">
                  <c:v>0.89159920845518603</c:v>
                </c:pt>
                <c:pt idx="49">
                  <c:v>0.88531793882996601</c:v>
                </c:pt>
                <c:pt idx="50">
                  <c:v>0.87938555813130403</c:v>
                </c:pt>
                <c:pt idx="51">
                  <c:v>0.87378853074784901</c:v>
                </c:pt>
                <c:pt idx="52">
                  <c:v>0.86851383580472197</c:v>
                </c:pt>
                <c:pt idx="53">
                  <c:v>0.863548933362139</c:v>
                </c:pt>
                <c:pt idx="54">
                  <c:v>0.858881733265495</c:v>
                </c:pt>
                <c:pt idx="55">
                  <c:v>0.85450056661227103</c:v>
                </c:pt>
                <c:pt idx="56">
                  <c:v>0.85039415980686295</c:v>
                </c:pt>
                <c:pt idx="57">
                  <c:v>0.84655161117465105</c:v>
                </c:pt>
                <c:pt idx="58">
                  <c:v>0.84296237010092201</c:v>
                </c:pt>
                <c:pt idx="59">
                  <c:v>0.83961621864790503</c:v>
                </c:pt>
                <c:pt idx="60">
                  <c:v>0.83650325558413696</c:v>
                </c:pt>
                <c:pt idx="61">
                  <c:v>0.83361388273474901</c:v>
                </c:pt>
                <c:pt idx="62">
                  <c:v>0.830938793529854</c:v>
                </c:pt>
                <c:pt idx="63">
                  <c:v>0.82846896359220601</c:v>
                </c:pt>
                <c:pt idx="64">
                  <c:v>0.82619564316667604</c:v>
                </c:pt>
                <c:pt idx="65">
                  <c:v>0.82411035115519804</c:v>
                </c:pt>
                <c:pt idx="66">
                  <c:v>0.82220487048465196</c:v>
                </c:pt>
                <c:pt idx="67">
                  <c:v>0.82047124450465303</c:v>
                </c:pt>
                <c:pt idx="68">
                  <c:v>0.818901774090532</c:v>
                </c:pt>
                <c:pt idx="69">
                  <c:v>0.81748901511654404</c:v>
                </c:pt>
                <c:pt idx="70">
                  <c:v>0.81622577596744905</c:v>
                </c:pt>
                <c:pt idx="71">
                  <c:v>0.81510511477408298</c:v>
                </c:pt>
                <c:pt idx="72">
                  <c:v>0.81412033609016698</c:v>
                </c:pt>
                <c:pt idx="73">
                  <c:v>0.81326498677186099</c:v>
                </c:pt>
                <c:pt idx="74">
                  <c:v>0.81253285087608795</c:v>
                </c:pt>
                <c:pt idx="75">
                  <c:v>0.81191794345477397</c:v>
                </c:pt>
                <c:pt idx="76">
                  <c:v>0.81141450318611996</c:v>
                </c:pt>
                <c:pt idx="77">
                  <c:v>0.81101698384663201</c:v>
                </c:pt>
                <c:pt idx="78">
                  <c:v>0.810720044685172</c:v>
                </c:pt>
                <c:pt idx="79">
                  <c:v>0.81051853980967303</c:v>
                </c:pt>
                <c:pt idx="80">
                  <c:v>0.81040750673609097</c:v>
                </c:pt>
                <c:pt idx="81">
                  <c:v>0.81038215427656102</c:v>
                </c:pt>
                <c:pt idx="82">
                  <c:v>0.81043784995928403</c:v>
                </c:pt>
                <c:pt idx="83">
                  <c:v>0.81057010717717703</c:v>
                </c:pt>
                <c:pt idx="84">
                  <c:v>0.81077457225712402</c:v>
                </c:pt>
                <c:pt idx="85">
                  <c:v>0.81104701162857396</c:v>
                </c:pt>
                <c:pt idx="86">
                  <c:v>0.81138329925137798</c:v>
                </c:pt>
                <c:pt idx="87">
                  <c:v>0.81177940444007901</c:v>
                </c:pt>
                <c:pt idx="88">
                  <c:v>0.81223138019737595</c:v>
                </c:pt>
                <c:pt idx="89">
                  <c:v>0.81273535214468295</c:v>
                </c:pt>
                <c:pt idx="90">
                  <c:v>0.81328750811397399</c:v>
                </c:pt>
                <c:pt idx="91">
                  <c:v>0.81388408844330395</c:v>
                </c:pt>
                <c:pt idx="92">
                  <c:v>0.81452137699916805</c:v>
                </c:pt>
                <c:pt idx="93">
                  <c:v>0.81519569293252503</c:v>
                </c:pt>
                <c:pt idx="94">
                  <c:v>0.81590338316190603</c:v>
                </c:pt>
                <c:pt idx="95">
                  <c:v>0.81664081556650203</c:v>
                </c:pt>
                <c:pt idx="96">
                  <c:v>0.81740437286424295</c:v>
                </c:pt>
                <c:pt idx="97">
                  <c:v>0.81819044714432698</c:v>
                </c:pt>
                <c:pt idx="98">
                  <c:v>0.81899543502011296</c:v>
                </c:pt>
                <c:pt idx="99">
                  <c:v>0.81981573336643498</c:v>
                </c:pt>
                <c:pt idx="100">
                  <c:v>0.82064773560485105</c:v>
                </c:pt>
                <c:pt idx="101">
                  <c:v>0.82148782850084401</c:v>
                </c:pt>
                <c:pt idx="102">
                  <c:v>0.82233238943829801</c:v>
                </c:pt>
                <c:pt idx="103">
                  <c:v>0.82317778413836495</c:v>
                </c:pt>
                <c:pt idx="104">
                  <c:v>0.82402036479205198</c:v>
                </c:pt>
                <c:pt idx="105">
                  <c:v>0.82485715663696901</c:v>
                </c:pt>
                <c:pt idx="106">
                  <c:v>0.82568791476762604</c:v>
                </c:pt>
                <c:pt idx="107">
                  <c:v>0.82651304992805796</c:v>
                </c:pt>
                <c:pt idx="108">
                  <c:v>0.82733294165424498</c:v>
                </c:pt>
                <c:pt idx="109">
                  <c:v>0.82814794097156896</c:v>
                </c:pt>
                <c:pt idx="110">
                  <c:v>0.82895837284388296</c:v>
                </c:pt>
                <c:pt idx="111">
                  <c:v>0.82976453839653697</c:v>
                </c:pt>
                <c:pt idx="112">
                  <c:v>0.83056671693418405</c:v>
                </c:pt>
                <c:pt idx="113">
                  <c:v>0.83136516777250102</c:v>
                </c:pt>
                <c:pt idx="114">
                  <c:v>0.83216013190142701</c:v>
                </c:pt>
                <c:pt idx="115">
                  <c:v>0.83295183349597501</c:v>
                </c:pt>
                <c:pt idx="116">
                  <c:v>0.83374048128921596</c:v>
                </c:pt>
                <c:pt idx="117">
                  <c:v>0.834526269820694</c:v>
                </c:pt>
                <c:pt idx="118">
                  <c:v>0.83530938057226001</c:v>
                </c:pt>
                <c:pt idx="119">
                  <c:v>0.83608998300218396</c:v>
                </c:pt>
                <c:pt idx="120">
                  <c:v>0.83686823548729705</c:v>
                </c:pt>
                <c:pt idx="121">
                  <c:v>0.83764428618201803</c:v>
                </c:pt>
                <c:pt idx="122">
                  <c:v>0.83841827380218903</c:v>
                </c:pt>
                <c:pt idx="123">
                  <c:v>0.83919032834088203</c:v>
                </c:pt>
                <c:pt idx="124">
                  <c:v>0.83996057172263205</c:v>
                </c:pt>
                <c:pt idx="125">
                  <c:v>0.84072911840188203</c:v>
                </c:pt>
                <c:pt idx="126">
                  <c:v>0.84149607591086595</c:v>
                </c:pt>
                <c:pt idx="127">
                  <c:v>0.84226154536164299</c:v>
                </c:pt>
                <c:pt idx="128">
                  <c:v>0.84302562190650998</c:v>
                </c:pt>
                <c:pt idx="129">
                  <c:v>0.843788395160602</c:v>
                </c:pt>
                <c:pt idx="130">
                  <c:v>0.84454994959014695</c:v>
                </c:pt>
                <c:pt idx="131">
                  <c:v>0.845310364869446</c:v>
                </c:pt>
                <c:pt idx="132">
                  <c:v>0.84606971620939897</c:v>
                </c:pt>
                <c:pt idx="133">
                  <c:v>0.84682807466010002</c:v>
                </c:pt>
                <c:pt idx="134">
                  <c:v>0.84758550738979499</c:v>
                </c:pt>
                <c:pt idx="135">
                  <c:v>0.84834207794223604</c:v>
                </c:pt>
                <c:pt idx="136">
                  <c:v>0.84909784647434805</c:v>
                </c:pt>
                <c:pt idx="137">
                  <c:v>0.84985286997586396</c:v>
                </c:pt>
                <c:pt idx="138">
                  <c:v>0.85060720247247201</c:v>
                </c:pt>
                <c:pt idx="139">
                  <c:v>0.85136089521386804</c:v>
                </c:pt>
                <c:pt idx="140">
                  <c:v>0.85211399684798195</c:v>
                </c:pt>
                <c:pt idx="141">
                  <c:v>0.85286655358250196</c:v>
                </c:pt>
                <c:pt idx="142">
                  <c:v>0.85361860933475397</c:v>
                </c:pt>
                <c:pt idx="143">
                  <c:v>0.85437020587088897</c:v>
                </c:pt>
                <c:pt idx="144">
                  <c:v>0.85512138293522599</c:v>
                </c:pt>
                <c:pt idx="145">
                  <c:v>0.85587217837054197</c:v>
                </c:pt>
                <c:pt idx="146">
                  <c:v>0.85662262823002999</c:v>
                </c:pt>
                <c:pt idx="147">
                  <c:v>0.85737276688157005</c:v>
                </c:pt>
                <c:pt idx="148">
                  <c:v>0.85812262710492204</c:v>
                </c:pt>
                <c:pt idx="149">
                  <c:v>0.85887224018236696</c:v>
                </c:pt>
                <c:pt idx="150">
                  <c:v>0.85962163598332197</c:v>
                </c:pt>
                <c:pt idx="151">
                  <c:v>0.86037084304335798</c:v>
                </c:pt>
                <c:pt idx="152">
                  <c:v>0.861119888638058</c:v>
                </c:pt>
                <c:pt idx="153">
                  <c:v>0.86186879885209999</c:v>
                </c:pt>
                <c:pt idx="154">
                  <c:v>0.86261759864389298</c:v>
                </c:pt>
                <c:pt idx="155">
                  <c:v>0.86336631190612001</c:v>
                </c:pt>
                <c:pt idx="156">
                  <c:v>0.86411496152246703</c:v>
                </c:pt>
                <c:pt idx="157">
                  <c:v>0.864863569420807</c:v>
                </c:pt>
                <c:pt idx="158">
                  <c:v>0.86561215662311997</c:v>
                </c:pt>
                <c:pt idx="159">
                  <c:v>0.86636074329232504</c:v>
                </c:pt>
                <c:pt idx="160">
                  <c:v>0.86710934877630197</c:v>
                </c:pt>
                <c:pt idx="161">
                  <c:v>0.86785799164924704</c:v>
                </c:pt>
                <c:pt idx="162">
                  <c:v>0.86860668975058797</c:v>
                </c:pt>
                <c:pt idx="163">
                  <c:v>0.86935546022155696</c:v>
                </c:pt>
                <c:pt idx="164">
                  <c:v>0.87010431953968803</c:v>
                </c:pt>
                <c:pt idx="165">
                  <c:v>0.87085328355125802</c:v>
                </c:pt>
                <c:pt idx="166">
                  <c:v>0.87160236750189102</c:v>
                </c:pt>
                <c:pt idx="167">
                  <c:v>0.87235158606541896</c:v>
                </c:pt>
                <c:pt idx="168">
                  <c:v>0.87310095337109395</c:v>
                </c:pt>
                <c:pt idx="169">
                  <c:v>0.87385048302929802</c:v>
                </c:pt>
                <c:pt idx="170">
                  <c:v>0.87460018815582097</c:v>
                </c:pt>
                <c:pt idx="171">
                  <c:v>0.87535008139477699</c:v>
                </c:pt>
                <c:pt idx="172">
                  <c:v>0.876100174940317</c:v>
                </c:pt>
                <c:pt idx="173">
                  <c:v>0.87685048055711701</c:v>
                </c:pt>
                <c:pt idx="174">
                  <c:v>0.87760100959980802</c:v>
                </c:pt>
                <c:pt idx="175">
                  <c:v>0.87835177303133405</c:v>
                </c:pt>
                <c:pt idx="176">
                  <c:v>0.87910278144038201</c:v>
                </c:pt>
                <c:pt idx="177">
                  <c:v>0.87985404505785803</c:v>
                </c:pt>
                <c:pt idx="178">
                  <c:v>0.88060557377252702</c:v>
                </c:pt>
                <c:pt idx="179">
                  <c:v>0.88135737714586404</c:v>
                </c:pt>
                <c:pt idx="180">
                  <c:v>0.88210946442611204</c:v>
                </c:pt>
                <c:pt idx="181">
                  <c:v>0.88286184456164696</c:v>
                </c:pt>
                <c:pt idx="182">
                  <c:v>0.88361452621367098</c:v>
                </c:pt>
                <c:pt idx="183">
                  <c:v>0.88436751776827205</c:v>
                </c:pt>
                <c:pt idx="184">
                  <c:v>0.88512082734786801</c:v>
                </c:pt>
                <c:pt idx="185">
                  <c:v>0.88587446282211502</c:v>
                </c:pt>
                <c:pt idx="186">
                  <c:v>0.886628431818273</c:v>
                </c:pt>
                <c:pt idx="187">
                  <c:v>0.88738274173106801</c:v>
                </c:pt>
                <c:pt idx="188">
                  <c:v>0.88813739973206796</c:v>
                </c:pt>
                <c:pt idx="189">
                  <c:v>0.88889241277864794</c:v>
                </c:pt>
                <c:pt idx="190">
                  <c:v>0.88964778762248897</c:v>
                </c:pt>
                <c:pt idx="191">
                  <c:v>0.89040353081771695</c:v>
                </c:pt>
                <c:pt idx="192">
                  <c:v>0.89115964872861497</c:v>
                </c:pt>
                <c:pt idx="193">
                  <c:v>0.89191614753704296</c:v>
                </c:pt>
                <c:pt idx="194">
                  <c:v>0.89267303324944502</c:v>
                </c:pt>
                <c:pt idx="195">
                  <c:v>0.89343031170360299</c:v>
                </c:pt>
                <c:pt idx="196">
                  <c:v>0.89418798857503101</c:v>
                </c:pt>
                <c:pt idx="197">
                  <c:v>0.89494606938311105</c:v>
                </c:pt>
                <c:pt idx="198">
                  <c:v>0.89570455949698402</c:v>
                </c:pt>
                <c:pt idx="199">
                  <c:v>0.89646346414107403</c:v>
                </c:pt>
                <c:pt idx="200">
                  <c:v>0.89722278840051395</c:v>
                </c:pt>
                <c:pt idx="201">
                  <c:v>0.89798253722621002</c:v>
                </c:pt>
                <c:pt idx="202">
                  <c:v>0.89874271543976803</c:v>
                </c:pt>
                <c:pt idx="203">
                  <c:v>0.89950332773816499</c:v>
                </c:pt>
                <c:pt idx="204">
                  <c:v>0.90026437869822995</c:v>
                </c:pt>
                <c:pt idx="205">
                  <c:v>0.90102587278095503</c:v>
                </c:pt>
                <c:pt idx="206">
                  <c:v>0.90178781433557098</c:v>
                </c:pt>
                <c:pt idx="207">
                  <c:v>0.90255020760353399</c:v>
                </c:pt>
                <c:pt idx="208">
                  <c:v>0.90331305672226703</c:v>
                </c:pt>
                <c:pt idx="209">
                  <c:v>0.90407636572878702</c:v>
                </c:pt>
                <c:pt idx="210">
                  <c:v>0.90484013856318202</c:v>
                </c:pt>
                <c:pt idx="211">
                  <c:v>0.90560437907194202</c:v>
                </c:pt>
                <c:pt idx="212">
                  <c:v>0.90636909101113905</c:v>
                </c:pt>
                <c:pt idx="213">
                  <c:v>0.90713427804950697</c:v>
                </c:pt>
                <c:pt idx="214">
                  <c:v>0.90789994377137095</c:v>
                </c:pt>
                <c:pt idx="215">
                  <c:v>0.90866609167949297</c:v>
                </c:pt>
                <c:pt idx="216">
                  <c:v>0.90943272519775598</c:v>
                </c:pt>
                <c:pt idx="217">
                  <c:v>0.91019984767380402</c:v>
                </c:pt>
                <c:pt idx="218">
                  <c:v>0.91096746238153303</c:v>
                </c:pt>
                <c:pt idx="219">
                  <c:v>0.91173557252347703</c:v>
                </c:pt>
                <c:pt idx="220">
                  <c:v>0.912504181233182</c:v>
                </c:pt>
              </c:numCache>
            </c:numRef>
          </c:yVal>
          <c:smooth val="0"/>
          <c:extLst>
            <c:ext xmlns:c16="http://schemas.microsoft.com/office/drawing/2014/chart" uri="{C3380CC4-5D6E-409C-BE32-E72D297353CC}">
              <c16:uniqueId val="{00000001-A3EC-4A4C-9A9C-5AF71BA13DB4}"/>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Microsoft_Excel_Worksheet5!$D$2:$D$10002</c:f>
              <c:numCache>
                <c:formatCode>General</c:formatCode>
                <c:ptCount val="10001"/>
                <c:pt idx="0">
                  <c:v>1.7877386582570101</c:v>
                </c:pt>
                <c:pt idx="1">
                  <c:v>1.75717084747149</c:v>
                </c:pt>
                <c:pt idx="2">
                  <c:v>1.72712582398222</c:v>
                </c:pt>
                <c:pt idx="3">
                  <c:v>1.6975946565109801</c:v>
                </c:pt>
                <c:pt idx="4">
                  <c:v>1.66856856757665</c:v>
                </c:pt>
                <c:pt idx="5">
                  <c:v>1.6400389310507699</c:v>
                </c:pt>
                <c:pt idx="6">
                  <c:v>1.6119972697949301</c:v>
                </c:pt>
                <c:pt idx="7">
                  <c:v>1.5844352533892101</c:v>
                </c:pt>
                <c:pt idx="8">
                  <c:v>1.5573446959639301</c:v>
                </c:pt>
                <c:pt idx="9">
                  <c:v>1.5307175541512701</c:v>
                </c:pt>
                <c:pt idx="10">
                  <c:v>1.5045459251793101</c:v>
                </c:pt>
                <c:pt idx="11">
                  <c:v>1.47882204513953</c:v>
                </c:pt>
                <c:pt idx="12">
                  <c:v>1.45353828747027</c:v>
                </c:pt>
                <c:pt idx="13">
                  <c:v>1.4286871617164401</c:v>
                </c:pt>
                <c:pt idx="14">
                  <c:v>1.40426591371853</c:v>
                </c:pt>
                <c:pt idx="15">
                  <c:v>1.38028969264659</c:v>
                </c:pt>
                <c:pt idx="16">
                  <c:v>1.3567766723596599</c:v>
                </c:pt>
                <c:pt idx="17">
                  <c:v>1.3337433709526001</c:v>
                </c:pt>
                <c:pt idx="18">
                  <c:v>1.3112047359823</c:v>
                </c:pt>
                <c:pt idx="19">
                  <c:v>1.28917423080842</c:v>
                </c:pt>
                <c:pt idx="20">
                  <c:v>1.2676639215883301</c:v>
                </c:pt>
                <c:pt idx="21">
                  <c:v>1.2466845645062099</c:v>
                </c:pt>
                <c:pt idx="22">
                  <c:v>1.2262456928556</c:v>
                </c:pt>
                <c:pt idx="23">
                  <c:v>1.20635570363176</c:v>
                </c:pt>
                <c:pt idx="24">
                  <c:v>1.18702194332497</c:v>
                </c:pt>
                <c:pt idx="25">
                  <c:v>1.16825079263847</c:v>
                </c:pt>
                <c:pt idx="26">
                  <c:v>1.1500477498838</c:v>
                </c:pt>
                <c:pt idx="27">
                  <c:v>1.13241751283193</c:v>
                </c:pt>
                <c:pt idx="28">
                  <c:v>1.11536405882056</c:v>
                </c:pt>
                <c:pt idx="29">
                  <c:v>1.0988907229345699</c:v>
                </c:pt>
                <c:pt idx="30">
                  <c:v>1.0830002740886999</c:v>
                </c:pt>
                <c:pt idx="31">
                  <c:v>1.06769498884666</c:v>
                </c:pt>
                <c:pt idx="32">
                  <c:v>1.05297672280888</c:v>
                </c:pt>
                <c:pt idx="33">
                  <c:v>1.0388469793906601</c:v>
                </c:pt>
                <c:pt idx="34">
                  <c:v>1.0253069757911499</c:v>
                </c:pt>
                <c:pt idx="35">
                  <c:v>1.01235770591998</c:v>
                </c:pt>
                <c:pt idx="36">
                  <c:v>1</c:v>
                </c:pt>
                <c:pt idx="37">
                  <c:v>0.99111210211704204</c:v>
                </c:pt>
                <c:pt idx="38">
                  <c:v>0.98260966732755795</c:v>
                </c:pt>
                <c:pt idx="39">
                  <c:v>0.97448044387205202</c:v>
                </c:pt>
                <c:pt idx="40">
                  <c:v>0.96671276362734104</c:v>
                </c:pt>
                <c:pt idx="41">
                  <c:v>0.95929551570257399</c:v>
                </c:pt>
                <c:pt idx="42">
                  <c:v>0.95221812158396402</c:v>
                </c:pt>
                <c:pt idx="43">
                  <c:v>0.94547051171127405</c:v>
                </c:pt>
                <c:pt idx="44">
                  <c:v>0.93904310336961805</c:v>
                </c:pt>
                <c:pt idx="45">
                  <c:v>0.93292677977945604</c:v>
                </c:pt>
                <c:pt idx="46">
                  <c:v>0.92711287026602196</c:v>
                </c:pt>
                <c:pt idx="47">
                  <c:v>0.921593131386787</c:v>
                </c:pt>
                <c:pt idx="48">
                  <c:v>0.91635972889216799</c:v>
                </c:pt>
                <c:pt idx="49">
                  <c:v>0.91140522039077199</c:v>
                </c:pt>
                <c:pt idx="50">
                  <c:v>0.90672253858625895</c:v>
                </c:pt>
                <c:pt idx="51">
                  <c:v>0.90230497494894601</c:v>
                </c:pt>
                <c:pt idx="52">
                  <c:v>0.89814616368193401</c:v>
                </c:pt>
                <c:pt idx="53">
                  <c:v>0.89424006583956195</c:v>
                </c:pt>
                <c:pt idx="54">
                  <c:v>0.89058095345601995</c:v>
                </c:pt>
                <c:pt idx="55">
                  <c:v>0.88716339354482898</c:v>
                </c:pt>
                <c:pt idx="56">
                  <c:v>0.88398223183643798</c:v>
                </c:pt>
                <c:pt idx="57">
                  <c:v>0.88103257613224295</c:v>
                </c:pt>
                <c:pt idx="58">
                  <c:v>0.87830977916965802</c:v>
                </c:pt>
                <c:pt idx="59">
                  <c:v>0.87580942091492897</c:v>
                </c:pt>
                <c:pt idx="60">
                  <c:v>0.87352729022858799</c:v>
                </c:pt>
                <c:pt idx="61">
                  <c:v>0.87145936588249295</c:v>
                </c:pt>
                <c:pt idx="62">
                  <c:v>0.86960179694670703</c:v>
                </c:pt>
                <c:pt idx="63">
                  <c:v>0.86795088260783904</c:v>
                </c:pt>
                <c:pt idx="64">
                  <c:v>0.86650305152593698</c:v>
                </c:pt>
                <c:pt idx="65">
                  <c:v>0.86525484088229798</c:v>
                </c:pt>
                <c:pt idx="66">
                  <c:v>0.86420287531277395</c:v>
                </c:pt>
                <c:pt idx="67">
                  <c:v>0.86334384595719305</c:v>
                </c:pt>
                <c:pt idx="68">
                  <c:v>0.86267448988247597</c:v>
                </c:pt>
                <c:pt idx="69">
                  <c:v>0.86219157015218195</c:v>
                </c:pt>
                <c:pt idx="70">
                  <c:v>0.861891856816701</c:v>
                </c:pt>
                <c:pt idx="71">
                  <c:v>0.86177210908519597</c:v>
                </c:pt>
                <c:pt idx="72">
                  <c:v>0.86182905891283501</c:v>
                </c:pt>
                <c:pt idx="73">
                  <c:v>0.86205939619642102</c:v>
                </c:pt>
                <c:pt idx="74">
                  <c:v>0.86245975572064304</c:v>
                </c:pt>
                <c:pt idx="75">
                  <c:v>0.86302670593945396</c:v>
                </c:pt>
                <c:pt idx="76">
                  <c:v>0.86375673961636001</c:v>
                </c:pt>
                <c:pt idx="77">
                  <c:v>0.86464626628782504</c:v>
                </c:pt>
                <c:pt idx="78">
                  <c:v>0.86569160645937304</c:v>
                </c:pt>
                <c:pt idx="79">
                  <c:v>0.866888987397331</c:v>
                </c:pt>
                <c:pt idx="80">
                  <c:v>0.868234540342814</c:v>
                </c:pt>
                <c:pt idx="81">
                  <c:v>0.86972429894967096</c:v>
                </c:pt>
                <c:pt idx="82">
                  <c:v>0.87135419873487097</c:v>
                </c:pt>
                <c:pt idx="83">
                  <c:v>0.87312007732756602</c:v>
                </c:pt>
                <c:pt idx="84">
                  <c:v>0.87501767531040098</c:v>
                </c:pt>
                <c:pt idx="85">
                  <c:v>0.87704263746174904</c:v>
                </c:pt>
                <c:pt idx="86">
                  <c:v>0.87919051422836703</c:v>
                </c:pt>
                <c:pt idx="87">
                  <c:v>0.88145676328249001</c:v>
                </c:pt>
                <c:pt idx="88">
                  <c:v>0.88383675104363901</c:v>
                </c:pt>
                <c:pt idx="89">
                  <c:v>0.88632575407188396</c:v>
                </c:pt>
                <c:pt idx="90">
                  <c:v>0.88891896026468797</c:v>
                </c:pt>
                <c:pt idx="91">
                  <c:v>0.89161146981272499</c:v>
                </c:pt>
                <c:pt idx="92">
                  <c:v>0.89439829589078201</c:v>
                </c:pt>
                <c:pt idx="93">
                  <c:v>0.89727436507756797</c:v>
                </c:pt>
                <c:pt idx="94">
                  <c:v>0.90023451751294603</c:v>
                </c:pt>
                <c:pt idx="95">
                  <c:v>0.90327350681287399</c:v>
                </c:pt>
                <c:pt idx="96">
                  <c:v>0.90638599977138501</c:v>
                </c:pt>
                <c:pt idx="97">
                  <c:v>0.90956657588558099</c:v>
                </c:pt>
                <c:pt idx="98">
                  <c:v>0.91280972674415795</c:v>
                </c:pt>
                <c:pt idx="99">
                  <c:v>0.91610985532279998</c:v>
                </c:pt>
                <c:pt idx="100">
                  <c:v>0.91946127523116805</c:v>
                </c:pt>
                <c:pt idx="101">
                  <c:v>0.92285820995649204</c:v>
                </c:pt>
                <c:pt idx="102">
                  <c:v>0.92629479214821298</c:v>
                </c:pt>
                <c:pt idx="103">
                  <c:v>0.92976506298689798</c:v>
                </c:pt>
                <c:pt idx="104">
                  <c:v>0.93326297167901295</c:v>
                </c:pt>
                <c:pt idx="105">
                  <c:v>0.93678334452663503</c:v>
                </c:pt>
                <c:pt idx="106">
                  <c:v>0.94032483571507597</c:v>
                </c:pt>
                <c:pt idx="107">
                  <c:v>0.94388709240104995</c:v>
                </c:pt>
                <c:pt idx="108">
                  <c:v>0.94746979317696201</c:v>
                </c:pt>
                <c:pt idx="109">
                  <c:v>0.95107264537435798</c:v>
                </c:pt>
                <c:pt idx="110">
                  <c:v>0.95469538261575904</c:v>
                </c:pt>
                <c:pt idx="111">
                  <c:v>0.958337762592535</c:v>
                </c:pt>
                <c:pt idx="112">
                  <c:v>0.96199956504801398</c:v>
                </c:pt>
                <c:pt idx="113">
                  <c:v>0.96568058994667805</c:v>
                </c:pt>
                <c:pt idx="114">
                  <c:v>0.96938065581183697</c:v>
                </c:pt>
                <c:pt idx="115">
                  <c:v>0.97309959821573599</c:v>
                </c:pt>
                <c:pt idx="116">
                  <c:v>0.97683726840750795</c:v>
                </c:pt>
                <c:pt idx="117">
                  <c:v>0.98059353206567401</c:v>
                </c:pt>
                <c:pt idx="118">
                  <c:v>0.98436826816324396</c:v>
                </c:pt>
                <c:pt idx="119">
                  <c:v>0.988161367934551</c:v>
                </c:pt>
                <c:pt idx="120">
                  <c:v>0.99197273393403596</c:v>
                </c:pt>
                <c:pt idx="121">
                  <c:v>0.99580227917817199</c:v>
                </c:pt>
                <c:pt idx="122">
                  <c:v>0.99964992636257299</c:v>
                </c:pt>
                <c:pt idx="123">
                  <c:v>1.0035156071471301</c:v>
                </c:pt>
                <c:pt idx="124">
                  <c:v>1.0073992615027501</c:v>
                </c:pt>
                <c:pt idx="125">
                  <c:v>1.0113008371138701</c:v>
                </c:pt>
                <c:pt idx="126">
                  <c:v>1.0152202888314901</c:v>
                </c:pt>
                <c:pt idx="127">
                  <c:v>1.01915757817218</c:v>
                </c:pt>
                <c:pt idx="128">
                  <c:v>1.02311267285858</c:v>
                </c:pt>
                <c:pt idx="129">
                  <c:v>1.0270855463977799</c:v>
                </c:pt>
                <c:pt idx="130">
                  <c:v>1.03107617769408</c:v>
                </c:pt>
                <c:pt idx="131">
                  <c:v>1.03508455069294</c:v>
                </c:pt>
                <c:pt idx="132">
                  <c:v>1.03911065405347</c:v>
                </c:pt>
                <c:pt idx="133">
                  <c:v>1.04315448084683</c:v>
                </c:pt>
                <c:pt idx="134">
                  <c:v>1.0472160282782501</c:v>
                </c:pt>
                <c:pt idx="135">
                  <c:v>1.05129529743066</c:v>
                </c:pt>
                <c:pt idx="136">
                  <c:v>1.0553922930280499</c:v>
                </c:pt>
                <c:pt idx="137">
                  <c:v>1.05950702321683</c:v>
                </c:pt>
                <c:pt idx="138">
                  <c:v>1.06363949936369</c:v>
                </c:pt>
                <c:pt idx="139">
                  <c:v>1.06778973586856</c:v>
                </c:pt>
                <c:pt idx="140">
                  <c:v>1.0719577499913899</c:v>
                </c:pt>
                <c:pt idx="141">
                  <c:v>1.0761435616916899</c:v>
                </c:pt>
                <c:pt idx="142">
                  <c:v>1.08034719347962</c:v>
                </c:pt>
                <c:pt idx="143">
                  <c:v>1.0845686702778401</c:v>
                </c:pt>
                <c:pt idx="144">
                  <c:v>1.0888080192932501</c:v>
                </c:pt>
                <c:pt idx="145">
                  <c:v>1.0930652698976699</c:v>
                </c:pt>
                <c:pt idx="146">
                  <c:v>1.09734045351698</c:v>
                </c:pt>
                <c:pt idx="147">
                  <c:v>1.10163360352785</c:v>
                </c:pt>
                <c:pt idx="148">
                  <c:v>1.1059447551616399</c:v>
                </c:pt>
                <c:pt idx="149">
                  <c:v>1.1102739454147501</c:v>
                </c:pt>
                <c:pt idx="150">
                  <c:v>1.1146212129651401</c:v>
                </c:pt>
                <c:pt idx="151">
                  <c:v>1.1189865980943201</c:v>
                </c:pt>
                <c:pt idx="152">
                  <c:v>1.1233701426145499</c:v>
                </c:pt>
                <c:pt idx="153">
                  <c:v>1.1277718898008899</c:v>
                </c:pt>
                <c:pt idx="154">
                  <c:v>1.13219188432758</c:v>
                </c:pt>
                <c:pt idx="155">
                  <c:v>1.1366301722085901</c:v>
                </c:pt>
                <c:pt idx="156">
                  <c:v>1.1410868007419801</c:v>
                </c:pt>
                <c:pt idx="157">
                  <c:v>1.14556181845779</c:v>
                </c:pt>
                <c:pt idx="158">
                  <c:v>1.1500552750692701</c:v>
                </c:pt>
                <c:pt idx="159">
                  <c:v>1.1545672214270399</c:v>
                </c:pt>
                <c:pt idx="160">
                  <c:v>1.15909770947625</c:v>
                </c:pt>
                <c:pt idx="161">
                  <c:v>1.1636467922163201</c:v>
                </c:pt>
                <c:pt idx="162">
                  <c:v>1.1682145236631101</c:v>
                </c:pt>
                <c:pt idx="163">
                  <c:v>1.17280095881345</c:v>
                </c:pt>
                <c:pt idx="164">
                  <c:v>1.1774061536117999</c:v>
                </c:pt>
                <c:pt idx="165">
                  <c:v>1.18203016491891</c:v>
                </c:pt>
                <c:pt idx="166">
                  <c:v>1.18667305048233</c:v>
                </c:pt>
                <c:pt idx="167">
                  <c:v>1.19133486890871</c:v>
                </c:pt>
                <c:pt idx="168">
                  <c:v>1.1960156796376999</c:v>
                </c:pt>
                <c:pt idx="169">
                  <c:v>1.2007155429173799</c:v>
                </c:pt>
                <c:pt idx="170">
                  <c:v>1.20543451978117</c:v>
                </c:pt>
                <c:pt idx="171">
                  <c:v>1.21017267202595</c:v>
                </c:pt>
                <c:pt idx="172">
                  <c:v>1.2149300621916701</c:v>
                </c:pt>
                <c:pt idx="173">
                  <c:v>1.21970675354186</c:v>
                </c:pt>
                <c:pt idx="174">
                  <c:v>1.22450281004547</c:v>
                </c:pt>
                <c:pt idx="175">
                  <c:v>1.2293182963596001</c:v>
                </c:pt>
                <c:pt idx="176">
                  <c:v>1.2341532778133499</c:v>
                </c:pt>
                <c:pt idx="177">
                  <c:v>1.2390078203924</c:v>
                </c:pt>
                <c:pt idx="178">
                  <c:v>1.2438819907245899</c:v>
                </c:pt>
                <c:pt idx="179">
                  <c:v>1.24877585606633</c:v>
                </c:pt>
                <c:pt idx="180">
                  <c:v>1.25368948428962</c:v>
                </c:pt>
                <c:pt idx="181">
                  <c:v>1.2586229438699601</c:v>
                </c:pt>
                <c:pt idx="182">
                  <c:v>1.26357630387481</c:v>
                </c:pt>
                <c:pt idx="183">
                  <c:v>1.26854963395279</c:v>
                </c:pt>
                <c:pt idx="184">
                  <c:v>1.27354300432337</c:v>
                </c:pt>
                <c:pt idx="185">
                  <c:v>1.27855648576722</c:v>
                </c:pt>
                <c:pt idx="186">
                  <c:v>1.2835901496171001</c:v>
                </c:pt>
                <c:pt idx="187">
                  <c:v>1.28864406774914</c:v>
                </c:pt>
                <c:pt idx="188">
                  <c:v>1.29371831257476</c:v>
                </c:pt>
                <c:pt idx="189">
                  <c:v>1.2988129570328999</c:v>
                </c:pt>
                <c:pt idx="190">
                  <c:v>1.3039280745827699</c:v>
                </c:pt>
                <c:pt idx="191">
                  <c:v>1.3090637391969899</c:v>
                </c:pt>
                <c:pt idx="192">
                  <c:v>1.31422002535505</c:v>
                </c:pt>
                <c:pt idx="193">
                  <c:v>1.3193970080372299</c:v>
                </c:pt>
                <c:pt idx="194">
                  <c:v>1.32459476271877</c:v>
                </c:pt>
                <c:pt idx="195">
                  <c:v>1.3298133653644599</c:v>
                </c:pt>
                <c:pt idx="196">
                  <c:v>1.3350528924234399</c:v>
                </c:pt>
                <c:pt idx="197">
                  <c:v>1.3403134208243499</c:v>
                </c:pt>
                <c:pt idx="198">
                  <c:v>1.34559502797085</c:v>
                </c:pt>
                <c:pt idx="199">
                  <c:v>1.3508977917371201</c:v>
                </c:pt>
                <c:pt idx="200">
                  <c:v>1.3562217904639799</c:v>
                </c:pt>
                <c:pt idx="201">
                  <c:v>1.3615671029549401</c:v>
                </c:pt>
                <c:pt idx="202">
                  <c:v>1.3669338084726901</c:v>
                </c:pt>
                <c:pt idx="203">
                  <c:v>1.37232198673566</c:v>
                </c:pt>
                <c:pt idx="204">
                  <c:v>1.37773171791486</c:v>
                </c:pt>
                <c:pt idx="205">
                  <c:v>1.38316308263096</c:v>
                </c:pt>
                <c:pt idx="206">
                  <c:v>1.3886161619513699</c:v>
                </c:pt>
                <c:pt idx="207">
                  <c:v>1.39409103738776</c:v>
                </c:pt>
                <c:pt idx="208">
                  <c:v>1.3995877908935299</c:v>
                </c:pt>
                <c:pt idx="209">
                  <c:v>1.4051065048615701</c:v>
                </c:pt>
                <c:pt idx="210">
                  <c:v>1.41064726212208</c:v>
                </c:pt>
                <c:pt idx="211">
                  <c:v>1.41621014594065</c:v>
                </c:pt>
                <c:pt idx="212">
                  <c:v>1.42179524001637</c:v>
                </c:pt>
                <c:pt idx="213">
                  <c:v>1.42740262848015</c:v>
                </c:pt>
                <c:pt idx="214">
                  <c:v>1.43303239589308</c:v>
                </c:pt>
                <c:pt idx="215">
                  <c:v>1.4386846272450799</c:v>
                </c:pt>
                <c:pt idx="216">
                  <c:v>1.4443594079534401</c:v>
                </c:pt>
                <c:pt idx="217">
                  <c:v>1.45005682386169</c:v>
                </c:pt>
                <c:pt idx="218">
                  <c:v>1.4557769612384099</c:v>
                </c:pt>
                <c:pt idx="219">
                  <c:v>1.4615199067762401</c:v>
                </c:pt>
                <c:pt idx="220">
                  <c:v>1.46728574759097</c:v>
                </c:pt>
              </c:numCache>
            </c:numRef>
          </c:yVal>
          <c:smooth val="1"/>
          <c:extLst>
            <c:ext xmlns:c16="http://schemas.microsoft.com/office/drawing/2014/chart" uri="{C3380CC4-5D6E-409C-BE32-E72D297353CC}">
              <c16:uniqueId val="{00000002-A3EC-4A4C-9A9C-5AF71BA13DB4}"/>
            </c:ext>
          </c:extLst>
        </c:ser>
        <c:dLbls>
          <c:showLegendKey val="0"/>
          <c:showVal val="0"/>
          <c:showCatName val="0"/>
          <c:showSerName val="0"/>
          <c:showPercent val="0"/>
          <c:showBubbleSize val="0"/>
        </c:dLbls>
        <c:axId val="669659760"/>
        <c:axId val="669660152"/>
      </c:scatterChart>
      <c:valAx>
        <c:axId val="669659760"/>
        <c:scaling>
          <c:orientation val="minMax"/>
          <c:max val="120"/>
          <c:min val="5"/>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300" b="1">
                <a:solidFill>
                  <a:schemeClr val="bg2"/>
                </a:solidFill>
              </a:defRPr>
            </a:pPr>
            <a:endParaRPr lang="en-US"/>
          </a:p>
        </c:txPr>
        <c:crossAx val="669660152"/>
        <c:crosses val="autoZero"/>
        <c:crossBetween val="midCat"/>
        <c:majorUnit val="5"/>
      </c:valAx>
      <c:valAx>
        <c:axId val="6696601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6597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c:v>
                </c:pt>
                <c:pt idx="56">
                  <c:v>6.6</c:v>
                </c:pt>
                <c:pt idx="57">
                  <c:v>6.7</c:v>
                </c:pt>
                <c:pt idx="58">
                  <c:v>6.8</c:v>
                </c:pt>
                <c:pt idx="59">
                  <c:v>6.9</c:v>
                </c:pt>
                <c:pt idx="60">
                  <c:v>7</c:v>
                </c:pt>
                <c:pt idx="61">
                  <c:v>7.1</c:v>
                </c:pt>
                <c:pt idx="62">
                  <c:v>7.2</c:v>
                </c:pt>
                <c:pt idx="63">
                  <c:v>7.3</c:v>
                </c:pt>
                <c:pt idx="64">
                  <c:v>7.4</c:v>
                </c:pt>
                <c:pt idx="65">
                  <c:v>7.5</c:v>
                </c:pt>
                <c:pt idx="66">
                  <c:v>7.6</c:v>
                </c:pt>
                <c:pt idx="67">
                  <c:v>7.7</c:v>
                </c:pt>
                <c:pt idx="68">
                  <c:v>7.8</c:v>
                </c:pt>
                <c:pt idx="69">
                  <c:v>7.9</c:v>
                </c:pt>
                <c:pt idx="70">
                  <c:v>8</c:v>
                </c:pt>
              </c:numCache>
            </c:numRef>
          </c:xVal>
          <c:yVal>
            <c:numRef>
              <c:f>Microsoft_Excel_Worksheet6!$B$2:$B$10002</c:f>
              <c:numCache>
                <c:formatCode>General</c:formatCode>
                <c:ptCount val="10001"/>
                <c:pt idx="0">
                  <c:v>0.96729112683353102</c:v>
                </c:pt>
                <c:pt idx="1">
                  <c:v>0.96769037158410998</c:v>
                </c:pt>
                <c:pt idx="2">
                  <c:v>0.96808978112103505</c:v>
                </c:pt>
                <c:pt idx="3">
                  <c:v>0.96848935551232196</c:v>
                </c:pt>
                <c:pt idx="4">
                  <c:v>0.96888909482601204</c:v>
                </c:pt>
                <c:pt idx="5">
                  <c:v>0.96928899913017796</c:v>
                </c:pt>
                <c:pt idx="6">
                  <c:v>0.96968906849291803</c:v>
                </c:pt>
                <c:pt idx="7">
                  <c:v>0.97008930298235996</c:v>
                </c:pt>
                <c:pt idx="8">
                  <c:v>0.97048970266665702</c:v>
                </c:pt>
                <c:pt idx="9">
                  <c:v>0.97089026761399499</c:v>
                </c:pt>
                <c:pt idx="10">
                  <c:v>0.971290997892584</c:v>
                </c:pt>
                <c:pt idx="11">
                  <c:v>0.97169189357066399</c:v>
                </c:pt>
                <c:pt idx="12">
                  <c:v>0.97209295471650303</c:v>
                </c:pt>
                <c:pt idx="13">
                  <c:v>0.97249418139839805</c:v>
                </c:pt>
                <c:pt idx="14">
                  <c:v>0.97289557368467094</c:v>
                </c:pt>
                <c:pt idx="15">
                  <c:v>0.97329713164367604</c:v>
                </c:pt>
                <c:pt idx="16">
                  <c:v>0.97369885534379297</c:v>
                </c:pt>
                <c:pt idx="17">
                  <c:v>0.97410074485343101</c:v>
                </c:pt>
                <c:pt idx="18">
                  <c:v>0.97450280024102698</c:v>
                </c:pt>
                <c:pt idx="19">
                  <c:v>0.97490502157504699</c:v>
                </c:pt>
                <c:pt idx="20">
                  <c:v>0.97530740892398404</c:v>
                </c:pt>
                <c:pt idx="21">
                  <c:v>0.97570996235635898</c:v>
                </c:pt>
                <c:pt idx="22">
                  <c:v>0.97611342776703003</c:v>
                </c:pt>
                <c:pt idx="23">
                  <c:v>0.97652721591806102</c:v>
                </c:pt>
                <c:pt idx="24">
                  <c:v>0.97696634084241996</c:v>
                </c:pt>
                <c:pt idx="25">
                  <c:v>0.97744593791525802</c:v>
                </c:pt>
                <c:pt idx="26">
                  <c:v>0.97798117616490299</c:v>
                </c:pt>
                <c:pt idx="27">
                  <c:v>0.97858726571614396</c:v>
                </c:pt>
                <c:pt idx="28">
                  <c:v>0.97927946759687101</c:v>
                </c:pt>
                <c:pt idx="29">
                  <c:v>0.98007310592397101</c:v>
                </c:pt>
                <c:pt idx="30">
                  <c:v>0.98098358248913797</c:v>
                </c:pt>
                <c:pt idx="31">
                  <c:v>0.98202639377109002</c:v>
                </c:pt>
                <c:pt idx="32">
                  <c:v>0.98321715040761304</c:v>
                </c:pt>
                <c:pt idx="33">
                  <c:v>0.984571599168791</c:v>
                </c:pt>
                <c:pt idx="34">
                  <c:v>0.98610564748197505</c:v>
                </c:pt>
                <c:pt idx="35">
                  <c:v>0.98783539056924496</c:v>
                </c:pt>
                <c:pt idx="36">
                  <c:v>0.98977714126967298</c:v>
                </c:pt>
                <c:pt idx="37">
                  <c:v>0.99194746263141098</c:v>
                </c:pt>
                <c:pt idx="38">
                  <c:v>0.994363203372708</c:v>
                </c:pt>
                <c:pt idx="39">
                  <c:v>0.99704153632647696</c:v>
                </c:pt>
                <c:pt idx="40">
                  <c:v>1</c:v>
                </c:pt>
                <c:pt idx="41">
                  <c:v>1.00325635599309</c:v>
                </c:pt>
                <c:pt idx="42">
                  <c:v>1.0068177463311501</c:v>
                </c:pt>
                <c:pt idx="43">
                  <c:v>1.01067453551217</c:v>
                </c:pt>
                <c:pt idx="44">
                  <c:v>1.01481569555783</c:v>
                </c:pt>
                <c:pt idx="45">
                  <c:v>1.0192302124124699</c:v>
                </c:pt>
                <c:pt idx="46">
                  <c:v>1.0239070509127699</c:v>
                </c:pt>
                <c:pt idx="47">
                  <c:v>1.02883512114352</c:v>
                </c:pt>
                <c:pt idx="48">
                  <c:v>1.0340032461442401</c:v>
                </c:pt>
                <c:pt idx="49">
                  <c:v>1.0394001309429</c:v>
                </c:pt>
                <c:pt idx="50">
                  <c:v>1.04501433290463</c:v>
                </c:pt>
                <c:pt idx="51">
                  <c:v>1.05083423339397</c:v>
                </c:pt>
                <c:pt idx="52">
                  <c:v>1.0568480107598399</c:v>
                </c:pt>
                <c:pt idx="53">
                  <c:v>1.0630436146622499</c:v>
                </c:pt>
                <c:pt idx="54">
                  <c:v>1.06940874176912</c:v>
                </c:pt>
                <c:pt idx="55">
                  <c:v>1.0759308128610701</c:v>
                </c:pt>
                <c:pt idx="56">
                  <c:v>1.0825969513901399</c:v>
                </c:pt>
                <c:pt idx="57">
                  <c:v>1.08939396354681</c:v>
                </c:pt>
                <c:pt idx="58">
                  <c:v>1.0963083198974599</c:v>
                </c:pt>
                <c:pt idx="59">
                  <c:v>1.10332613866109</c:v>
                </c:pt>
                <c:pt idx="60">
                  <c:v>1.11043317070125</c:v>
                </c:pt>
                <c:pt idx="61">
                  <c:v>1.1176147863146799</c:v>
                </c:pt>
                <c:pt idx="62">
                  <c:v>1.12485597780116</c:v>
                </c:pt>
                <c:pt idx="63">
                  <c:v>1.13214558774496</c:v>
                </c:pt>
                <c:pt idx="64">
                  <c:v>1.1394824378814501</c:v>
                </c:pt>
                <c:pt idx="65">
                  <c:v>1.14686683434989</c:v>
                </c:pt>
                <c:pt idx="66">
                  <c:v>1.15429908527346</c:v>
                </c:pt>
                <c:pt idx="67">
                  <c:v>1.1617795007721501</c:v>
                </c:pt>
                <c:pt idx="68">
                  <c:v>1.16930839297566</c:v>
                </c:pt>
                <c:pt idx="69">
                  <c:v>1.1768860760364399</c:v>
                </c:pt>
                <c:pt idx="70">
                  <c:v>1.1845128661428299</c:v>
                </c:pt>
              </c:numCache>
            </c:numRef>
          </c:yVal>
          <c:smooth val="0"/>
          <c:extLst>
            <c:ext xmlns:c16="http://schemas.microsoft.com/office/drawing/2014/chart" uri="{C3380CC4-5D6E-409C-BE32-E72D297353CC}">
              <c16:uniqueId val="{00000000-4746-4A66-B41B-3650C50C3A95}"/>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c:v>
                </c:pt>
                <c:pt idx="56">
                  <c:v>6.6</c:v>
                </c:pt>
                <c:pt idx="57">
                  <c:v>6.7</c:v>
                </c:pt>
                <c:pt idx="58">
                  <c:v>6.8</c:v>
                </c:pt>
                <c:pt idx="59">
                  <c:v>6.9</c:v>
                </c:pt>
                <c:pt idx="60">
                  <c:v>7</c:v>
                </c:pt>
                <c:pt idx="61">
                  <c:v>7.1</c:v>
                </c:pt>
                <c:pt idx="62">
                  <c:v>7.2</c:v>
                </c:pt>
                <c:pt idx="63">
                  <c:v>7.3</c:v>
                </c:pt>
                <c:pt idx="64">
                  <c:v>7.4</c:v>
                </c:pt>
                <c:pt idx="65">
                  <c:v>7.5</c:v>
                </c:pt>
                <c:pt idx="66">
                  <c:v>7.6</c:v>
                </c:pt>
                <c:pt idx="67">
                  <c:v>7.7</c:v>
                </c:pt>
                <c:pt idx="68">
                  <c:v>7.8</c:v>
                </c:pt>
                <c:pt idx="69">
                  <c:v>7.9</c:v>
                </c:pt>
                <c:pt idx="70">
                  <c:v>8</c:v>
                </c:pt>
              </c:numCache>
            </c:numRef>
          </c:xVal>
          <c:yVal>
            <c:numRef>
              <c:f>Microsoft_Excel_Worksheet6!$C$2:$C$10002</c:f>
              <c:numCache>
                <c:formatCode>General</c:formatCode>
                <c:ptCount val="10001"/>
                <c:pt idx="0">
                  <c:v>0.82061701559008404</c:v>
                </c:pt>
                <c:pt idx="1">
                  <c:v>0.82470553258833601</c:v>
                </c:pt>
                <c:pt idx="2">
                  <c:v>0.82881389208717404</c:v>
                </c:pt>
                <c:pt idx="3">
                  <c:v>0.83294213962774699</c:v>
                </c:pt>
                <c:pt idx="4">
                  <c:v>0.83709031420952495</c:v>
                </c:pt>
                <c:pt idx="5">
                  <c:v>0.84125844716216303</c:v>
                </c:pt>
                <c:pt idx="6">
                  <c:v>0.84544656079299596</c:v>
                </c:pt>
                <c:pt idx="7">
                  <c:v>0.849654666756542</c:v>
                </c:pt>
                <c:pt idx="8">
                  <c:v>0.85388276407724295</c:v>
                </c:pt>
                <c:pt idx="9">
                  <c:v>0.85813083673658996</c:v>
                </c:pt>
                <c:pt idx="10">
                  <c:v>0.86239885070877997</c:v>
                </c:pt>
                <c:pt idx="11">
                  <c:v>0.86668675029260001</c:v>
                </c:pt>
                <c:pt idx="12">
                  <c:v>0.870994453537275</c:v>
                </c:pt>
                <c:pt idx="13">
                  <c:v>0.87532184649097899</c:v>
                </c:pt>
                <c:pt idx="14">
                  <c:v>0.87966877590398995</c:v>
                </c:pt>
                <c:pt idx="15">
                  <c:v>0.88403503988138199</c:v>
                </c:pt>
                <c:pt idx="16">
                  <c:v>0.88842037578298005</c:v>
                </c:pt>
                <c:pt idx="17">
                  <c:v>0.892824444380522</c:v>
                </c:pt>
                <c:pt idx="18">
                  <c:v>0.8972468088551</c:v>
                </c:pt>
                <c:pt idx="19">
                  <c:v>0.90168690657337602</c:v>
                </c:pt>
                <c:pt idx="20">
                  <c:v>0.90614401058904104</c:v>
                </c:pt>
                <c:pt idx="21">
                  <c:v>0.91061717625658201</c:v>
                </c:pt>
                <c:pt idx="22">
                  <c:v>0.91510517845185102</c:v>
                </c:pt>
                <c:pt idx="23">
                  <c:v>0.91960666042651396</c:v>
                </c:pt>
                <c:pt idx="24">
                  <c:v>0.92412040376469995</c:v>
                </c:pt>
                <c:pt idx="25">
                  <c:v>0.92864540930181805</c:v>
                </c:pt>
                <c:pt idx="26">
                  <c:v>0.93318099046289504</c:v>
                </c:pt>
                <c:pt idx="27">
                  <c:v>0.93772688872458998</c:v>
                </c:pt>
                <c:pt idx="28">
                  <c:v>0.94228341680612704</c:v>
                </c:pt>
                <c:pt idx="29">
                  <c:v>0.94685163761520696</c:v>
                </c:pt>
                <c:pt idx="30">
                  <c:v>0.95143358904564401</c:v>
                </c:pt>
                <c:pt idx="31">
                  <c:v>0.95603256714887497</c:v>
                </c:pt>
                <c:pt idx="32">
                  <c:v>0.96065348284385699</c:v>
                </c:pt>
                <c:pt idx="33">
                  <c:v>0.96530330983189505</c:v>
                </c:pt>
                <c:pt idx="34">
                  <c:v>0.96999164300348795</c:v>
                </c:pt>
                <c:pt idx="35">
                  <c:v>0.97473138601343201</c:v>
                </c:pt>
                <c:pt idx="36">
                  <c:v>0.97953958165285704</c:v>
                </c:pt>
                <c:pt idx="37">
                  <c:v>0.98443838598278799</c:v>
                </c:pt>
                <c:pt idx="38">
                  <c:v>0.98945616310688</c:v>
                </c:pt>
                <c:pt idx="39">
                  <c:v>0.99462863891920705</c:v>
                </c:pt>
                <c:pt idx="40">
                  <c:v>1</c:v>
                </c:pt>
                <c:pt idx="41">
                  <c:v>1.00089468051977</c:v>
                </c:pt>
                <c:pt idx="42">
                  <c:v>1.00210601539908</c:v>
                </c:pt>
                <c:pt idx="43">
                  <c:v>1.0035772634437301</c:v>
                </c:pt>
                <c:pt idx="44">
                  <c:v>1.0052558086805099</c:v>
                </c:pt>
                <c:pt idx="45">
                  <c:v>1.0070956701990299</c:v>
                </c:pt>
                <c:pt idx="46">
                  <c:v>1.00905772436148</c:v>
                </c:pt>
                <c:pt idx="47">
                  <c:v>1.0111094852542599</c:v>
                </c:pt>
                <c:pt idx="48">
                  <c:v>1.01322456641986</c:v>
                </c:pt>
                <c:pt idx="49">
                  <c:v>1.0153819603416201</c:v>
                </c:pt>
                <c:pt idx="50">
                  <c:v>1.0175652531329999</c:v>
                </c:pt>
                <c:pt idx="51">
                  <c:v>1.01976185839425</c:v>
                </c:pt>
                <c:pt idx="52">
                  <c:v>1.02196232024622</c:v>
                </c:pt>
                <c:pt idx="53">
                  <c:v>1.0241597084482501</c:v>
                </c:pt>
                <c:pt idx="54">
                  <c:v>1.02634911016444</c:v>
                </c:pt>
                <c:pt idx="55">
                  <c:v>1.0285272122848199</c:v>
                </c:pt>
                <c:pt idx="56">
                  <c:v>1.0306919631317999</c:v>
                </c:pt>
                <c:pt idx="57">
                  <c:v>1.0328423008435099</c:v>
                </c:pt>
                <c:pt idx="58">
                  <c:v>1.0349779361599301</c:v>
                </c:pt>
                <c:pt idx="59">
                  <c:v>1.0370991787028401</c:v>
                </c:pt>
                <c:pt idx="60">
                  <c:v>1.0392067975121699</c:v>
                </c:pt>
                <c:pt idx="61">
                  <c:v>1.0413019082464801</c:v>
                </c:pt>
                <c:pt idx="62">
                  <c:v>1.0433858816361901</c:v>
                </c:pt>
                <c:pt idx="63">
                  <c:v>1.0454604413197599</c:v>
                </c:pt>
                <c:pt idx="64">
                  <c:v>1.0475276056690701</c:v>
                </c:pt>
                <c:pt idx="65">
                  <c:v>1.04958906645982</c:v>
                </c:pt>
                <c:pt idx="66">
                  <c:v>1.05164619388268</c:v>
                </c:pt>
                <c:pt idx="67">
                  <c:v>1.05370010923618</c:v>
                </c:pt>
                <c:pt idx="68">
                  <c:v>1.05575173888889</c:v>
                </c:pt>
                <c:pt idx="69">
                  <c:v>1.0578018548728401</c:v>
                </c:pt>
                <c:pt idx="70">
                  <c:v>1.0598511057961999</c:v>
                </c:pt>
              </c:numCache>
            </c:numRef>
          </c:yVal>
          <c:smooth val="0"/>
          <c:extLst>
            <c:ext xmlns:c16="http://schemas.microsoft.com/office/drawing/2014/chart" uri="{C3380CC4-5D6E-409C-BE32-E72D297353CC}">
              <c16:uniqueId val="{00000001-4746-4A66-B41B-3650C50C3A95}"/>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pt idx="51">
                  <c:v>6.1</c:v>
                </c:pt>
                <c:pt idx="52">
                  <c:v>6.2</c:v>
                </c:pt>
                <c:pt idx="53">
                  <c:v>6.3</c:v>
                </c:pt>
                <c:pt idx="54">
                  <c:v>6.4</c:v>
                </c:pt>
                <c:pt idx="55">
                  <c:v>6.5</c:v>
                </c:pt>
                <c:pt idx="56">
                  <c:v>6.6</c:v>
                </c:pt>
                <c:pt idx="57">
                  <c:v>6.7</c:v>
                </c:pt>
                <c:pt idx="58">
                  <c:v>6.8</c:v>
                </c:pt>
                <c:pt idx="59">
                  <c:v>6.9</c:v>
                </c:pt>
                <c:pt idx="60">
                  <c:v>7</c:v>
                </c:pt>
                <c:pt idx="61">
                  <c:v>7.1</c:v>
                </c:pt>
                <c:pt idx="62">
                  <c:v>7.2</c:v>
                </c:pt>
                <c:pt idx="63">
                  <c:v>7.3</c:v>
                </c:pt>
                <c:pt idx="64">
                  <c:v>7.4</c:v>
                </c:pt>
                <c:pt idx="65">
                  <c:v>7.5</c:v>
                </c:pt>
                <c:pt idx="66">
                  <c:v>7.6</c:v>
                </c:pt>
                <c:pt idx="67">
                  <c:v>7.7</c:v>
                </c:pt>
                <c:pt idx="68">
                  <c:v>7.8</c:v>
                </c:pt>
                <c:pt idx="69">
                  <c:v>7.9</c:v>
                </c:pt>
                <c:pt idx="70">
                  <c:v>8</c:v>
                </c:pt>
              </c:numCache>
            </c:numRef>
          </c:xVal>
          <c:yVal>
            <c:numRef>
              <c:f>Microsoft_Excel_Worksheet6!$D$2:$D$10002</c:f>
              <c:numCache>
                <c:formatCode>General</c:formatCode>
                <c:ptCount val="10001"/>
                <c:pt idx="0">
                  <c:v>1.14018123713664</c:v>
                </c:pt>
                <c:pt idx="1">
                  <c:v>1.1354654701025499</c:v>
                </c:pt>
                <c:pt idx="2">
                  <c:v>1.13076992707115</c:v>
                </c:pt>
                <c:pt idx="3">
                  <c:v>1.1260945834243199</c:v>
                </c:pt>
                <c:pt idx="4">
                  <c:v>1.12143942193291</c:v>
                </c:pt>
                <c:pt idx="5">
                  <c:v>1.1168044338860299</c:v>
                </c:pt>
                <c:pt idx="6">
                  <c:v>1.1121896204447299</c:v>
                </c:pt>
                <c:pt idx="7">
                  <c:v>1.10759499427366</c:v>
                </c:pt>
                <c:pt idx="8">
                  <c:v>1.1030205815195699</c:v>
                </c:pt>
                <c:pt idx="9">
                  <c:v>1.0984664242253801</c:v>
                </c:pt>
                <c:pt idx="10">
                  <c:v>1.09393258329578</c:v>
                </c:pt>
                <c:pt idx="11">
                  <c:v>1.0894191421666199</c:v>
                </c:pt>
                <c:pt idx="12">
                  <c:v>1.08492621138031</c:v>
                </c:pt>
                <c:pt idx="13">
                  <c:v>1.0804539343386399</c:v>
                </c:pt>
                <c:pt idx="14">
                  <c:v>1.0760024946009099</c:v>
                </c:pt>
                <c:pt idx="15">
                  <c:v>1.07157212523263</c:v>
                </c:pt>
                <c:pt idx="16">
                  <c:v>1.0671631209068599</c:v>
                </c:pt>
                <c:pt idx="17">
                  <c:v>1.0627758537484699</c:v>
                </c:pt>
                <c:pt idx="18">
                  <c:v>1.0584107943380501</c:v>
                </c:pt>
                <c:pt idx="19">
                  <c:v>1.0540685399371501</c:v>
                </c:pt>
                <c:pt idx="20">
                  <c:v>1.0497498529882301</c:v>
                </c:pt>
                <c:pt idx="21">
                  <c:v>1.04545571450236</c:v>
                </c:pt>
                <c:pt idx="22">
                  <c:v>1.0411889761994499</c:v>
                </c:pt>
                <c:pt idx="23">
                  <c:v>1.03697096211373</c:v>
                </c:pt>
                <c:pt idx="24">
                  <c:v>1.0328342792245699</c:v>
                </c:pt>
                <c:pt idx="25">
                  <c:v>1.0288109454666201</c:v>
                </c:pt>
                <c:pt idx="26">
                  <c:v>1.0249321307525301</c:v>
                </c:pt>
                <c:pt idx="27">
                  <c:v>1.0212280869158901</c:v>
                </c:pt>
                <c:pt idx="28">
                  <c:v>1.01772806201695</c:v>
                </c:pt>
                <c:pt idx="29">
                  <c:v>1.0144601908010999</c:v>
                </c:pt>
                <c:pt idx="30">
                  <c:v>1.01145135109063</c:v>
                </c:pt>
                <c:pt idx="31">
                  <c:v>1.00872697353717</c:v>
                </c:pt>
                <c:pt idx="32">
                  <c:v>1.0063107896032</c:v>
                </c:pt>
                <c:pt idx="33">
                  <c:v>1.0042245002336201</c:v>
                </c:pt>
                <c:pt idx="34">
                  <c:v>1.00248734616402</c:v>
                </c:pt>
                <c:pt idx="35">
                  <c:v>1.0011155615416301</c:v>
                </c:pt>
                <c:pt idx="36">
                  <c:v>1.0001216977132299</c:v>
                </c:pt>
                <c:pt idx="37">
                  <c:v>0.99951381684348295</c:v>
                </c:pt>
                <c:pt idx="38">
                  <c:v>0.99929457927367304</c:v>
                </c:pt>
                <c:pt idx="39">
                  <c:v>0.99946028724898806</c:v>
                </c:pt>
                <c:pt idx="40">
                  <c:v>1</c:v>
                </c:pt>
                <c:pt idx="41">
                  <c:v>1.00562360399184</c:v>
                </c:pt>
                <c:pt idx="42">
                  <c:v>1.01155163101545</c:v>
                </c:pt>
                <c:pt idx="43">
                  <c:v>1.01782199930242</c:v>
                </c:pt>
                <c:pt idx="44">
                  <c:v>1.0244664960476999</c:v>
                </c:pt>
                <c:pt idx="45">
                  <c:v>1.0315109642851299</c:v>
                </c:pt>
                <c:pt idx="46">
                  <c:v>1.0389749006403901</c:v>
                </c:pt>
                <c:pt idx="47">
                  <c:v>1.04687150297302</c:v>
                </c:pt>
                <c:pt idx="48">
                  <c:v>1.0552080441699301</c:v>
                </c:pt>
                <c:pt idx="49">
                  <c:v>1.0639864350560699</c:v>
                </c:pt>
                <c:pt idx="50">
                  <c:v>1.07320385853759</c:v>
                </c:pt>
                <c:pt idx="51">
                  <c:v>1.08285339070387</c:v>
                </c:pt>
                <c:pt idx="52">
                  <c:v>1.09292455868426</c:v>
                </c:pt>
                <c:pt idx="53">
                  <c:v>1.1034038122690599</c:v>
                </c:pt>
                <c:pt idx="54">
                  <c:v>1.11427490475339</c:v>
                </c:pt>
                <c:pt idx="55">
                  <c:v>1.12551918922231</c:v>
                </c:pt>
                <c:pt idx="56">
                  <c:v>1.1371158416700899</c:v>
                </c:pt>
                <c:pt idx="57">
                  <c:v>1.1490420239788799</c:v>
                </c:pt>
                <c:pt idx="58">
                  <c:v>1.1612729994377999</c:v>
                </c:pt>
                <c:pt idx="59">
                  <c:v>1.17378221220403</c:v>
                </c:pt>
                <c:pt idx="60">
                  <c:v>1.1865413405162</c:v>
                </c:pt>
                <c:pt idx="61">
                  <c:v>1.19952033190123</c:v>
                </c:pt>
                <c:pt idx="62">
                  <c:v>1.21268745635202</c:v>
                </c:pt>
                <c:pt idx="63">
                  <c:v>1.2260182989155901</c:v>
                </c:pt>
                <c:pt idx="64">
                  <c:v>1.2395093162351001</c:v>
                </c:pt>
                <c:pt idx="65">
                  <c:v>1.2531604775268299</c:v>
                </c:pt>
                <c:pt idx="66">
                  <c:v>1.2669720919579399</c:v>
                </c:pt>
                <c:pt idx="67">
                  <c:v>1.2809447361572199</c:v>
                </c:pt>
                <c:pt idx="68">
                  <c:v>1.29507920045889</c:v>
                </c:pt>
                <c:pt idx="69">
                  <c:v>1.30937644851735</c:v>
                </c:pt>
                <c:pt idx="70">
                  <c:v>1.32383758660502</c:v>
                </c:pt>
              </c:numCache>
            </c:numRef>
          </c:yVal>
          <c:smooth val="1"/>
          <c:extLst>
            <c:ext xmlns:c16="http://schemas.microsoft.com/office/drawing/2014/chart" uri="{C3380CC4-5D6E-409C-BE32-E72D297353CC}">
              <c16:uniqueId val="{00000002-4746-4A66-B41B-3650C50C3A95}"/>
            </c:ext>
          </c:extLst>
        </c:ser>
        <c:dLbls>
          <c:showLegendKey val="0"/>
          <c:showVal val="0"/>
          <c:showCatName val="0"/>
          <c:showSerName val="0"/>
          <c:showPercent val="0"/>
          <c:showBubbleSize val="0"/>
        </c:dLbls>
        <c:axId val="669660936"/>
        <c:axId val="669661328"/>
      </c:scatterChart>
      <c:valAx>
        <c:axId val="669660936"/>
        <c:scaling>
          <c:orientation val="minMax"/>
          <c:max val="7.5"/>
          <c:min val="2.5"/>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495206489675516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661328"/>
        <c:crosses val="autoZero"/>
        <c:crossBetween val="midCat"/>
        <c:majorUnit val="0.5"/>
      </c:valAx>
      <c:valAx>
        <c:axId val="66966132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660936"/>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Microsoft_Excel_Worksheet7!$B$2:$B$10002</c:f>
              <c:numCache>
                <c:formatCode>General</c:formatCode>
                <c:ptCount val="10001"/>
                <c:pt idx="0">
                  <c:v>0.77392455886821099</c:v>
                </c:pt>
                <c:pt idx="1">
                  <c:v>0.81652085791307305</c:v>
                </c:pt>
                <c:pt idx="2">
                  <c:v>0.86146162926021297</c:v>
                </c:pt>
                <c:pt idx="3">
                  <c:v>0.90848519833769603</c:v>
                </c:pt>
                <c:pt idx="4">
                  <c:v>0.95560706252078498</c:v>
                </c:pt>
                <c:pt idx="5">
                  <c:v>1</c:v>
                </c:pt>
                <c:pt idx="6">
                  <c:v>1.0391019505989101</c:v>
                </c:pt>
                <c:pt idx="7">
                  <c:v>1.0730681516178699</c:v>
                </c:pt>
                <c:pt idx="8">
                  <c:v>1.1030106085245299</c:v>
                </c:pt>
                <c:pt idx="9">
                  <c:v>1.1302839640948501</c:v>
                </c:pt>
                <c:pt idx="10">
                  <c:v>1.1564402237443101</c:v>
                </c:pt>
                <c:pt idx="11">
                  <c:v>1.18289656251233</c:v>
                </c:pt>
                <c:pt idx="12">
                  <c:v>1.2099581533691599</c:v>
                </c:pt>
                <c:pt idx="13">
                  <c:v>1.23763884290538</c:v>
                </c:pt>
                <c:pt idx="14">
                  <c:v>1.26595279448547</c:v>
                </c:pt>
                <c:pt idx="15">
                  <c:v>1.29491449549479</c:v>
                </c:pt>
                <c:pt idx="16">
                  <c:v>1.3245387647523099</c:v>
                </c:pt>
                <c:pt idx="17">
                  <c:v>1.3548407600929799</c:v>
                </c:pt>
                <c:pt idx="18">
                  <c:v>1.3858359861234999</c:v>
                </c:pt>
                <c:pt idx="19">
                  <c:v>1.4175403021555799</c:v>
                </c:pt>
                <c:pt idx="20">
                  <c:v>1.4499699303206499</c:v>
                </c:pt>
                <c:pt idx="21">
                  <c:v>1.4831414638702201</c:v>
                </c:pt>
                <c:pt idx="22">
                  <c:v>1.5170718756661701</c:v>
                </c:pt>
                <c:pt idx="23">
                  <c:v>1.55177852686524</c:v>
                </c:pt>
                <c:pt idx="24">
                  <c:v>1.58727917580216</c:v>
                </c:pt>
                <c:pt idx="25">
                  <c:v>1.6235919870761299</c:v>
                </c:pt>
                <c:pt idx="26">
                  <c:v>1.660735540845</c:v>
                </c:pt>
                <c:pt idx="27">
                  <c:v>1.69872884233224</c:v>
                </c:pt>
                <c:pt idx="28">
                  <c:v>1.7375913315512901</c:v>
                </c:pt>
                <c:pt idx="29">
                  <c:v>1.77734289325248</c:v>
                </c:pt>
                <c:pt idx="30">
                  <c:v>1.81800386709735</c:v>
                </c:pt>
                <c:pt idx="31">
                  <c:v>1.85959505806593</c:v>
                </c:pt>
                <c:pt idx="32">
                  <c:v>1.90213774710196</c:v>
                </c:pt>
                <c:pt idx="33">
                  <c:v>1.9456537020017699</c:v>
                </c:pt>
                <c:pt idx="34">
                  <c:v>1.9901651885520699</c:v>
                </c:pt>
                <c:pt idx="35">
                  <c:v>2.0356949819227701</c:v>
                </c:pt>
                <c:pt idx="36">
                  <c:v>2.0822663783203499</c:v>
                </c:pt>
                <c:pt idx="37">
                  <c:v>2.1299032069077799</c:v>
                </c:pt>
                <c:pt idx="38">
                  <c:v>2.1786298419971502</c:v>
                </c:pt>
                <c:pt idx="39">
                  <c:v>2.2284712155212998</c:v>
                </c:pt>
                <c:pt idx="40">
                  <c:v>2.2794528297907402</c:v>
                </c:pt>
              </c:numCache>
            </c:numRef>
          </c:yVal>
          <c:smooth val="0"/>
          <c:extLst>
            <c:ext xmlns:c16="http://schemas.microsoft.com/office/drawing/2014/chart" uri="{C3380CC4-5D6E-409C-BE32-E72D297353CC}">
              <c16:uniqueId val="{00000000-B93C-42AC-BBC7-E75CECAFAA6B}"/>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Microsoft_Excel_Worksheet7!$C$2:$C$10002</c:f>
              <c:numCache>
                <c:formatCode>General</c:formatCode>
                <c:ptCount val="10001"/>
                <c:pt idx="0">
                  <c:v>0.67303544084464695</c:v>
                </c:pt>
                <c:pt idx="1">
                  <c:v>0.73208083993321005</c:v>
                </c:pt>
                <c:pt idx="2">
                  <c:v>0.79629586575219802</c:v>
                </c:pt>
                <c:pt idx="3">
                  <c:v>0.86533263883336498</c:v>
                </c:pt>
                <c:pt idx="4">
                  <c:v>0.93523593608428901</c:v>
                </c:pt>
                <c:pt idx="5">
                  <c:v>1</c:v>
                </c:pt>
                <c:pt idx="6">
                  <c:v>1.02417534012249</c:v>
                </c:pt>
                <c:pt idx="7">
                  <c:v>1.0478846183894099</c:v>
                </c:pt>
                <c:pt idx="8">
                  <c:v>1.06972170024351</c:v>
                </c:pt>
                <c:pt idx="9">
                  <c:v>1.08858413543312</c:v>
                </c:pt>
                <c:pt idx="10">
                  <c:v>1.10462560655832</c:v>
                </c:pt>
                <c:pt idx="11">
                  <c:v>1.11923837431567</c:v>
                </c:pt>
                <c:pt idx="12">
                  <c:v>1.133209314291</c:v>
                </c:pt>
                <c:pt idx="13">
                  <c:v>1.14684881574565</c:v>
                </c:pt>
                <c:pt idx="14">
                  <c:v>1.16032833612119</c:v>
                </c:pt>
                <c:pt idx="15">
                  <c:v>1.1737478364771801</c:v>
                </c:pt>
                <c:pt idx="16">
                  <c:v>1.18716889682536</c:v>
                </c:pt>
                <c:pt idx="17">
                  <c:v>1.2006314310576101</c:v>
                </c:pt>
                <c:pt idx="18">
                  <c:v>1.2141625210316001</c:v>
                </c:pt>
                <c:pt idx="19">
                  <c:v>1.22778131500759</c:v>
                </c:pt>
                <c:pt idx="20">
                  <c:v>1.2415018682741401</c:v>
                </c:pt>
                <c:pt idx="21">
                  <c:v>1.25533485818521</c:v>
                </c:pt>
                <c:pt idx="22">
                  <c:v>1.26928865733387</c:v>
                </c:pt>
                <c:pt idx="23">
                  <c:v>1.28337002668344</c:v>
                </c:pt>
                <c:pt idx="24">
                  <c:v>1.29758457597661</c:v>
                </c:pt>
                <c:pt idx="25">
                  <c:v>1.3119370772844401</c:v>
                </c:pt>
                <c:pt idx="26">
                  <c:v>1.3264316833509799</c:v>
                </c:pt>
                <c:pt idx="27">
                  <c:v>1.3410720827118301</c:v>
                </c:pt>
                <c:pt idx="28">
                  <c:v>1.35586161190051</c:v>
                </c:pt>
                <c:pt idx="29">
                  <c:v>1.3708033379521301</c:v>
                </c:pt>
                <c:pt idx="30">
                  <c:v>1.38590011997754</c:v>
                </c:pt>
                <c:pt idx="31">
                  <c:v>1.4011546557488599</c:v>
                </c:pt>
                <c:pt idx="32">
                  <c:v>1.41656951739023</c:v>
                </c:pt>
                <c:pt idx="33">
                  <c:v>1.4321471790412299</c:v>
                </c:pt>
                <c:pt idx="34">
                  <c:v>1.4478900385312099</c:v>
                </c:pt>
                <c:pt idx="35">
                  <c:v>1.4638004345337601</c:v>
                </c:pt>
                <c:pt idx="36">
                  <c:v>1.4798806602730099</c:v>
                </c:pt>
                <c:pt idx="37">
                  <c:v>1.49613297457371</c:v>
                </c:pt>
                <c:pt idx="38">
                  <c:v>1.5125596108458601</c:v>
                </c:pt>
                <c:pt idx="39">
                  <c:v>1.5291627844501601</c:v>
                </c:pt>
                <c:pt idx="40">
                  <c:v>1.5459446987830401</c:v>
                </c:pt>
              </c:numCache>
            </c:numRef>
          </c:yVal>
          <c:smooth val="0"/>
          <c:extLst>
            <c:ext xmlns:c16="http://schemas.microsoft.com/office/drawing/2014/chart" uri="{C3380CC4-5D6E-409C-BE32-E72D297353CC}">
              <c16:uniqueId val="{00000001-B93C-42AC-BBC7-E75CECAFAA6B}"/>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Microsoft_Excel_Worksheet7!$D$2:$D$10002</c:f>
              <c:numCache>
                <c:formatCode>General</c:formatCode>
                <c:ptCount val="10001"/>
                <c:pt idx="0">
                  <c:v>0.88993712139092096</c:v>
                </c:pt>
                <c:pt idx="1">
                  <c:v>0.91070039678668002</c:v>
                </c:pt>
                <c:pt idx="2">
                  <c:v>0.93196030596823598</c:v>
                </c:pt>
                <c:pt idx="3">
                  <c:v>0.95378969723297202</c:v>
                </c:pt>
                <c:pt idx="4">
                  <c:v>0.97642190885327695</c:v>
                </c:pt>
                <c:pt idx="5">
                  <c:v>1</c:v>
                </c:pt>
                <c:pt idx="6">
                  <c:v>1.0542461055636501</c:v>
                </c:pt>
                <c:pt idx="7">
                  <c:v>1.0988569140239901</c:v>
                </c:pt>
                <c:pt idx="8">
                  <c:v>1.1373354417702199</c:v>
                </c:pt>
                <c:pt idx="9">
                  <c:v>1.1735811664953899</c:v>
                </c:pt>
                <c:pt idx="10">
                  <c:v>1.2106853065452301</c:v>
                </c:pt>
                <c:pt idx="11">
                  <c:v>1.2501753957989601</c:v>
                </c:pt>
                <c:pt idx="12">
                  <c:v>1.29190495916499</c:v>
                </c:pt>
                <c:pt idx="13">
                  <c:v>1.33561624203472</c:v>
                </c:pt>
                <c:pt idx="14">
                  <c:v>1.38119222635117</c:v>
                </c:pt>
                <c:pt idx="15">
                  <c:v>1.42858925787261</c:v>
                </c:pt>
                <c:pt idx="16">
                  <c:v>1.47780399572721</c:v>
                </c:pt>
                <c:pt idx="17">
                  <c:v>1.5288567646379101</c:v>
                </c:pt>
                <c:pt idx="18">
                  <c:v>1.5817827903328201</c:v>
                </c:pt>
                <c:pt idx="19">
                  <c:v>1.6366273730293099</c:v>
                </c:pt>
                <c:pt idx="20">
                  <c:v>1.6934431212388701</c:v>
                </c:pt>
                <c:pt idx="21">
                  <c:v>1.75228831375806</c:v>
                </c:pt>
                <c:pt idx="22">
                  <c:v>1.8132259062107901</c:v>
                </c:pt>
                <c:pt idx="23">
                  <c:v>1.8763229204152301</c:v>
                </c:pt>
                <c:pt idx="24">
                  <c:v>1.94165006935208</c:v>
                </c:pt>
                <c:pt idx="25">
                  <c:v>2.00928153197265</c:v>
                </c:pt>
                <c:pt idx="26">
                  <c:v>2.07929482629519</c:v>
                </c:pt>
                <c:pt idx="27">
                  <c:v>2.15177074891916</c:v>
                </c:pt>
                <c:pt idx="28">
                  <c:v>2.2267933607546699</c:v>
                </c:pt>
                <c:pt idx="29">
                  <c:v>2.3044500058734201</c:v>
                </c:pt>
                <c:pt idx="30">
                  <c:v>2.3848313548269902</c:v>
                </c:pt>
                <c:pt idx="31">
                  <c:v>2.46803146661565</c:v>
                </c:pt>
                <c:pt idx="32">
                  <c:v>2.5541478653415202</c:v>
                </c:pt>
                <c:pt idx="33">
                  <c:v>2.6432816288110201</c:v>
                </c:pt>
                <c:pt idx="34">
                  <c:v>2.7355374871854399</c:v>
                </c:pt>
                <c:pt idx="35">
                  <c:v>2.8310239303525599</c:v>
                </c:pt>
                <c:pt idx="36">
                  <c:v>2.9298533230939401</c:v>
                </c:pt>
                <c:pt idx="37">
                  <c:v>3.0321420274081299</c:v>
                </c:pt>
                <c:pt idx="38">
                  <c:v>3.1380105315559801</c:v>
                </c:pt>
                <c:pt idx="39">
                  <c:v>3.2475835855452302</c:v>
                </c:pt>
                <c:pt idx="40">
                  <c:v>3.3609903428830199</c:v>
                </c:pt>
              </c:numCache>
            </c:numRef>
          </c:yVal>
          <c:smooth val="1"/>
          <c:extLst>
            <c:ext xmlns:c16="http://schemas.microsoft.com/office/drawing/2014/chart" uri="{C3380CC4-5D6E-409C-BE32-E72D297353CC}">
              <c16:uniqueId val="{00000002-B93C-42AC-BBC7-E75CECAFAA6B}"/>
            </c:ext>
          </c:extLst>
        </c:ser>
        <c:dLbls>
          <c:showLegendKey val="0"/>
          <c:showVal val="0"/>
          <c:showCatName val="0"/>
          <c:showSerName val="0"/>
          <c:showPercent val="0"/>
          <c:showBubbleSize val="0"/>
        </c:dLbls>
        <c:axId val="669662112"/>
        <c:axId val="669662504"/>
      </c:scatterChart>
      <c:valAx>
        <c:axId val="669662112"/>
        <c:scaling>
          <c:orientation val="minMax"/>
          <c:max val="1.2"/>
          <c:min val="0.2"/>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4504941002949853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662504"/>
        <c:crosses val="autoZero"/>
        <c:crossBetween val="midCat"/>
        <c:majorUnit val="0.1"/>
      </c:valAx>
      <c:valAx>
        <c:axId val="66966250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662112"/>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0.544991636955098</c:v>
                </c:pt>
                <c:pt idx="1">
                  <c:v>0.55020428685656697</c:v>
                </c:pt>
                <c:pt idx="2">
                  <c:v>0.55546679388822495</c:v>
                </c:pt>
                <c:pt idx="3">
                  <c:v>0.56077963491567295</c:v>
                </c:pt>
                <c:pt idx="4">
                  <c:v>0.56614329136556096</c:v>
                </c:pt>
                <c:pt idx="5">
                  <c:v>0.57155824926921195</c:v>
                </c:pt>
                <c:pt idx="6">
                  <c:v>0.57702499930666795</c:v>
                </c:pt>
                <c:pt idx="7">
                  <c:v>0.58254403685114498</c:v>
                </c:pt>
                <c:pt idx="8">
                  <c:v>0.58811586201392996</c:v>
                </c:pt>
                <c:pt idx="9">
                  <c:v>0.59374097968969397</c:v>
                </c:pt>
                <c:pt idx="10">
                  <c:v>0.59941989960224396</c:v>
                </c:pt>
                <c:pt idx="11">
                  <c:v>0.60515313635071499</c:v>
                </c:pt>
                <c:pt idx="12">
                  <c:v>0.61094120945619701</c:v>
                </c:pt>
                <c:pt idx="13">
                  <c:v>0.616784643408814</c:v>
                </c:pt>
                <c:pt idx="14">
                  <c:v>0.62268396771524803</c:v>
                </c:pt>
                <c:pt idx="15">
                  <c:v>0.62863971694672705</c:v>
                </c:pt>
                <c:pt idx="16">
                  <c:v>0.63465243078745703</c:v>
                </c:pt>
                <c:pt idx="17">
                  <c:v>0.64072265408353302</c:v>
                </c:pt>
                <c:pt idx="18">
                  <c:v>0.64685093689230699</c:v>
                </c:pt>
                <c:pt idx="19">
                  <c:v>0.65303783453223396</c:v>
                </c:pt>
                <c:pt idx="20">
                  <c:v>0.659283907633188</c:v>
                </c:pt>
                <c:pt idx="21">
                  <c:v>0.66558972218726997</c:v>
                </c:pt>
                <c:pt idx="22">
                  <c:v>0.67195584960009203</c:v>
                </c:pt>
                <c:pt idx="23">
                  <c:v>0.67838286674255499</c:v>
                </c:pt>
                <c:pt idx="24">
                  <c:v>0.68487135600312599</c:v>
                </c:pt>
                <c:pt idx="25">
                  <c:v>0.69142190534060699</c:v>
                </c:pt>
                <c:pt idx="26">
                  <c:v>0.698035108337417</c:v>
                </c:pt>
                <c:pt idx="27">
                  <c:v>0.704711564253376</c:v>
                </c:pt>
                <c:pt idx="28">
                  <c:v>0.71145187808001198</c:v>
                </c:pt>
                <c:pt idx="29">
                  <c:v>0.71825666059538096</c:v>
                </c:pt>
                <c:pt idx="30">
                  <c:v>0.72512652841940906</c:v>
                </c:pt>
                <c:pt idx="31">
                  <c:v>0.73206210406977401</c:v>
                </c:pt>
                <c:pt idx="32">
                  <c:v>0.73906401601831095</c:v>
                </c:pt>
                <c:pt idx="33">
                  <c:v>0.74613289874796396</c:v>
                </c:pt>
                <c:pt idx="34">
                  <c:v>0.75326939281028005</c:v>
                </c:pt>
                <c:pt idx="35">
                  <c:v>0.760474144883449</c:v>
                </c:pt>
                <c:pt idx="36">
                  <c:v>0.76774780783091101</c:v>
                </c:pt>
                <c:pt idx="37">
                  <c:v>0.77509104076050706</c:v>
                </c:pt>
                <c:pt idx="38">
                  <c:v>0.78250450908421099</c:v>
                </c:pt>
                <c:pt idx="39">
                  <c:v>0.78998888457842298</c:v>
                </c:pt>
                <c:pt idx="40">
                  <c:v>0.79754484544484405</c:v>
                </c:pt>
                <c:pt idx="41">
                  <c:v>0.80517307637193303</c:v>
                </c:pt>
                <c:pt idx="42">
                  <c:v>0.812874268596946</c:v>
                </c:pt>
                <c:pt idx="43">
                  <c:v>0.82064911996857903</c:v>
                </c:pt>
                <c:pt idx="44">
                  <c:v>0.82849833501019898</c:v>
                </c:pt>
                <c:pt idx="45">
                  <c:v>0.83642262498368802</c:v>
                </c:pt>
                <c:pt idx="46">
                  <c:v>0.84442270795389196</c:v>
                </c:pt>
                <c:pt idx="47">
                  <c:v>0.85249930885368996</c:v>
                </c:pt>
                <c:pt idx="48">
                  <c:v>0.86065315954968702</c:v>
                </c:pt>
                <c:pt idx="49">
                  <c:v>0.86888499890852799</c:v>
                </c:pt>
                <c:pt idx="50">
                  <c:v>0.87719557286385297</c:v>
                </c:pt>
                <c:pt idx="51">
                  <c:v>0.88564073030915103</c:v>
                </c:pt>
                <c:pt idx="52">
                  <c:v>0.89450102332306503</c:v>
                </c:pt>
                <c:pt idx="53">
                  <c:v>0.90412467581869105</c:v>
                </c:pt>
                <c:pt idx="54">
                  <c:v>0.91487578634878297</c:v>
                </c:pt>
                <c:pt idx="55">
                  <c:v>0.92713800744651298</c:v>
                </c:pt>
                <c:pt idx="56">
                  <c:v>0.941319785993594</c:v>
                </c:pt>
                <c:pt idx="57">
                  <c:v>0.95786135192781596</c:v>
                </c:pt>
                <c:pt idx="58">
                  <c:v>0.97724371210142702</c:v>
                </c:pt>
                <c:pt idx="59">
                  <c:v>1</c:v>
                </c:pt>
                <c:pt idx="60">
                  <c:v>1.0265836669161099</c:v>
                </c:pt>
                <c:pt idx="61">
                  <c:v>1.05691306032813</c:v>
                </c:pt>
                <c:pt idx="62">
                  <c:v>1.0907527469498299</c:v>
                </c:pt>
                <c:pt idx="63">
                  <c:v>1.12783891528234</c:v>
                </c:pt>
                <c:pt idx="64">
                  <c:v>1.16786627594143</c:v>
                </c:pt>
                <c:pt idx="65">
                  <c:v>1.2104755297152301</c:v>
                </c:pt>
                <c:pt idx="66">
                  <c:v>1.25524164254573</c:v>
                </c:pt>
                <c:pt idx="67">
                  <c:v>1.3017674273373601</c:v>
                </c:pt>
                <c:pt idx="68">
                  <c:v>1.35001769973131</c:v>
                </c:pt>
                <c:pt idx="69">
                  <c:v>1.40005637820855</c:v>
                </c:pt>
                <c:pt idx="70">
                  <c:v>1.45194975040148</c:v>
                </c:pt>
              </c:numCache>
            </c:numRef>
          </c:yVal>
          <c:smooth val="0"/>
          <c:extLst>
            <c:ext xmlns:c16="http://schemas.microsoft.com/office/drawing/2014/chart" uri="{C3380CC4-5D6E-409C-BE32-E72D297353CC}">
              <c16:uniqueId val="{00000000-C859-4382-992A-746B0E0DC276}"/>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0.24755003294425099</c:v>
                </c:pt>
                <c:pt idx="1">
                  <c:v>0.25344764762324401</c:v>
                </c:pt>
                <c:pt idx="2">
                  <c:v>0.25948569556219703</c:v>
                </c:pt>
                <c:pt idx="3">
                  <c:v>0.26566751494587998</c:v>
                </c:pt>
                <c:pt idx="4">
                  <c:v>0.27199652275261699</c:v>
                </c:pt>
                <c:pt idx="5">
                  <c:v>0.278476216551029</c:v>
                </c:pt>
                <c:pt idx="6">
                  <c:v>0.28511017632936703</c:v>
                </c:pt>
                <c:pt idx="7">
                  <c:v>0.29190206635669602</c:v>
                </c:pt>
                <c:pt idx="8">
                  <c:v>0.29885563707493101</c:v>
                </c:pt>
                <c:pt idx="9">
                  <c:v>0.30597472702038098</c:v>
                </c:pt>
                <c:pt idx="10">
                  <c:v>0.31326326477307398</c:v>
                </c:pt>
                <c:pt idx="11">
                  <c:v>0.32072527093162401</c:v>
                </c:pt>
                <c:pt idx="12">
                  <c:v>0.32836486011084698</c:v>
                </c:pt>
                <c:pt idx="13">
                  <c:v>0.336186242958598</c:v>
                </c:pt>
                <c:pt idx="14">
                  <c:v>0.34419372818743998</c:v>
                </c:pt>
                <c:pt idx="15">
                  <c:v>0.35239172461567603</c:v>
                </c:pt>
                <c:pt idx="16">
                  <c:v>0.36078474321099702</c:v>
                </c:pt>
                <c:pt idx="17">
                  <c:v>0.369377399128345</c:v>
                </c:pt>
                <c:pt idx="18">
                  <c:v>0.37817441373161498</c:v>
                </c:pt>
                <c:pt idx="19">
                  <c:v>0.38718061658633401</c:v>
                </c:pt>
                <c:pt idx="20">
                  <c:v>0.39640094740732501</c:v>
                </c:pt>
                <c:pt idx="21">
                  <c:v>0.40584045794146201</c:v>
                </c:pt>
                <c:pt idx="22">
                  <c:v>0.41550431376070401</c:v>
                </c:pt>
                <c:pt idx="23">
                  <c:v>0.42539779593427102</c:v>
                </c:pt>
                <c:pt idx="24">
                  <c:v>0.43552630254084201</c:v>
                </c:pt>
                <c:pt idx="25">
                  <c:v>0.445895349971273</c:v>
                </c:pt>
                <c:pt idx="26">
                  <c:v>0.456510573958955</c:v>
                </c:pt>
                <c:pt idx="27">
                  <c:v>0.467377730257383</c:v>
                </c:pt>
                <c:pt idx="28">
                  <c:v>0.47850269486147101</c:v>
                </c:pt>
                <c:pt idx="29">
                  <c:v>0.48989146363846597</c:v>
                </c:pt>
                <c:pt idx="30">
                  <c:v>0.50155015119325297</c:v>
                </c:pt>
                <c:pt idx="31">
                  <c:v>0.51348498873726101</c:v>
                </c:pt>
                <c:pt idx="32">
                  <c:v>0.52570232065408795</c:v>
                </c:pt>
                <c:pt idx="33">
                  <c:v>0.53820859934982701</c:v>
                </c:pt>
                <c:pt idx="34">
                  <c:v>0.55101037782878703</c:v>
                </c:pt>
                <c:pt idx="35">
                  <c:v>0.56411429922651501</c:v>
                </c:pt>
                <c:pt idx="36">
                  <c:v>0.57752708223164995</c:v>
                </c:pt>
                <c:pt idx="37">
                  <c:v>0.59125550088958001</c:v>
                </c:pt>
                <c:pt idx="38">
                  <c:v>0.60530635662978505</c:v>
                </c:pt>
                <c:pt idx="39">
                  <c:v>0.619686439374459</c:v>
                </c:pt>
                <c:pt idx="40">
                  <c:v>0.63440247306858799</c:v>
                </c:pt>
                <c:pt idx="41">
                  <c:v>0.64946103858069004</c:v>
                </c:pt>
                <c:pt idx="42">
                  <c:v>0.66486846306472203</c:v>
                </c:pt>
                <c:pt idx="43">
                  <c:v>0.68063065847837201</c:v>
                </c:pt>
                <c:pt idx="44">
                  <c:v>0.69675288103397603</c:v>
                </c:pt>
                <c:pt idx="45">
                  <c:v>0.71323936408468502</c:v>
                </c:pt>
                <c:pt idx="46">
                  <c:v>0.73009274162462801</c:v>
                </c:pt>
                <c:pt idx="47">
                  <c:v>0.74731311201808903</c:v>
                </c:pt>
                <c:pt idx="48">
                  <c:v>0.76489645588497901</c:v>
                </c:pt>
                <c:pt idx="49">
                  <c:v>0.782831833863327</c:v>
                </c:pt>
                <c:pt idx="50">
                  <c:v>0.80109613699225901</c:v>
                </c:pt>
                <c:pt idx="51">
                  <c:v>0.81966235105535301</c:v>
                </c:pt>
                <c:pt idx="52">
                  <c:v>0.83856052602887898</c:v>
                </c:pt>
                <c:pt idx="53">
                  <c:v>0.85785837861814396</c:v>
                </c:pt>
                <c:pt idx="54">
                  <c:v>0.87767213114711895</c:v>
                </c:pt>
                <c:pt idx="55">
                  <c:v>0.89821276798036398</c:v>
                </c:pt>
                <c:pt idx="56">
                  <c:v>0.91986331208497296</c:v>
                </c:pt>
                <c:pt idx="57">
                  <c:v>0.94328528718560001</c:v>
                </c:pt>
                <c:pt idx="58">
                  <c:v>0.969517413468996</c:v>
                </c:pt>
                <c:pt idx="59">
                  <c:v>1</c:v>
                </c:pt>
                <c:pt idx="60">
                  <c:v>1.0169882293543799</c:v>
                </c:pt>
                <c:pt idx="61">
                  <c:v>1.0353144512914301</c:v>
                </c:pt>
                <c:pt idx="62">
                  <c:v>1.0545464710886101</c:v>
                </c:pt>
                <c:pt idx="63">
                  <c:v>1.07444601583697</c:v>
                </c:pt>
                <c:pt idx="64">
                  <c:v>1.09487684734788</c:v>
                </c:pt>
                <c:pt idx="65">
                  <c:v>1.1157560731528899</c:v>
                </c:pt>
                <c:pt idx="66">
                  <c:v>1.1370282281113999</c:v>
                </c:pt>
                <c:pt idx="67">
                  <c:v>1.1586620031742501</c:v>
                </c:pt>
                <c:pt idx="68">
                  <c:v>1.1806716874273699</c:v>
                </c:pt>
                <c:pt idx="69">
                  <c:v>1.20307573043718</c:v>
                </c:pt>
                <c:pt idx="70">
                  <c:v>1.2258882659952399</c:v>
                </c:pt>
              </c:numCache>
            </c:numRef>
          </c:yVal>
          <c:smooth val="0"/>
          <c:extLst>
            <c:ext xmlns:c16="http://schemas.microsoft.com/office/drawing/2014/chart" uri="{C3380CC4-5D6E-409C-BE32-E72D297353CC}">
              <c16:uniqueId val="{00000001-C859-4382-992A-746B0E0DC276}"/>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1.1998216312816501</c:v>
                </c:pt>
                <c:pt idx="1">
                  <c:v>1.1944271730836999</c:v>
                </c:pt>
                <c:pt idx="2">
                  <c:v>1.1890572944453801</c:v>
                </c:pt>
                <c:pt idx="3">
                  <c:v>1.1837119001930601</c:v>
                </c:pt>
                <c:pt idx="4">
                  <c:v>1.17839089674593</c:v>
                </c:pt>
                <c:pt idx="5">
                  <c:v>1.1730941922209901</c:v>
                </c:pt>
                <c:pt idx="6">
                  <c:v>1.1678216965507999</c:v>
                </c:pt>
                <c:pt idx="7">
                  <c:v>1.16257332161583</c:v>
                </c:pt>
                <c:pt idx="8">
                  <c:v>1.15734898139354</c:v>
                </c:pt>
                <c:pt idx="9">
                  <c:v>1.1521485921266801</c:v>
                </c:pt>
                <c:pt idx="10">
                  <c:v>1.1469720725136501</c:v>
                </c:pt>
                <c:pt idx="11">
                  <c:v>1.14181934392435</c:v>
                </c:pt>
                <c:pt idx="12">
                  <c:v>1.13669033064562</c:v>
                </c:pt>
                <c:pt idx="13">
                  <c:v>1.1315849601608701</c:v>
                </c:pt>
                <c:pt idx="14">
                  <c:v>1.12650316346977</c:v>
                </c:pt>
                <c:pt idx="15">
                  <c:v>1.12144487545461</c:v>
                </c:pt>
                <c:pt idx="16">
                  <c:v>1.1164100353014901</c:v>
                </c:pt>
                <c:pt idx="17">
                  <c:v>1.11139858698611</c:v>
                </c:pt>
                <c:pt idx="18">
                  <c:v>1.1064104798359</c:v>
                </c:pt>
                <c:pt idx="19">
                  <c:v>1.1014456691828101</c:v>
                </c:pt>
                <c:pt idx="20">
                  <c:v>1.09650411712425</c:v>
                </c:pt>
                <c:pt idx="21">
                  <c:v>1.0915857934135</c:v>
                </c:pt>
                <c:pt idx="22">
                  <c:v>1.086690676506</c:v>
                </c:pt>
                <c:pt idx="23">
                  <c:v>1.0818187547942899</c:v>
                </c:pt>
                <c:pt idx="24">
                  <c:v>1.0769700280721299</c:v>
                </c:pt>
                <c:pt idx="25">
                  <c:v>1.0721445092792199</c:v>
                </c:pt>
                <c:pt idx="26">
                  <c:v>1.0673422265908701</c:v>
                </c:pt>
                <c:pt idx="27">
                  <c:v>1.06256322593495</c:v>
                </c:pt>
                <c:pt idx="28">
                  <c:v>1.0578075740411701</c:v>
                </c:pt>
                <c:pt idx="29">
                  <c:v>1.05307536215889</c:v>
                </c:pt>
                <c:pt idx="30">
                  <c:v>1.0483667106203001</c:v>
                </c:pt>
                <c:pt idx="31">
                  <c:v>1.0436817744817899</c:v>
                </c:pt>
                <c:pt idx="32">
                  <c:v>1.0390207505523299</c:v>
                </c:pt>
                <c:pt idx="33">
                  <c:v>1.03438388622287</c:v>
                </c:pt>
                <c:pt idx="34">
                  <c:v>1.02977149065798</c:v>
                </c:pt>
                <c:pt idx="35">
                  <c:v>1.0251839491201999</c:v>
                </c:pt>
                <c:pt idx="36">
                  <c:v>1.0206217414973799</c:v>
                </c:pt>
                <c:pt idx="37">
                  <c:v>1.0160854665425001</c:v>
                </c:pt>
                <c:pt idx="38">
                  <c:v>1.01157587398611</c:v>
                </c:pt>
                <c:pt idx="39">
                  <c:v>1.0070939076663299</c:v>
                </c:pt>
                <c:pt idx="40">
                  <c:v>1.0026407643383699</c:v>
                </c:pt>
                <c:pt idx="41">
                  <c:v>0.99821797521683997</c:v>
                </c:pt>
                <c:pt idx="42">
                  <c:v>0.99382752116293005</c:v>
                </c:pt>
                <c:pt idx="43">
                  <c:v>0.98947199882357795</c:v>
                </c:pt>
                <c:pt idx="44">
                  <c:v>0.98515486594909496</c:v>
                </c:pt>
                <c:pt idx="45">
                  <c:v>0.98088081338923006</c:v>
                </c:pt>
                <c:pt idx="46">
                  <c:v>0.97665634659164002</c:v>
                </c:pt>
                <c:pt idx="47">
                  <c:v>0.97249072699052097</c:v>
                </c:pt>
                <c:pt idx="48">
                  <c:v>0.96839755936095695</c:v>
                </c:pt>
                <c:pt idx="49">
                  <c:v>0.96439759942118097</c:v>
                </c:pt>
                <c:pt idx="50">
                  <c:v>0.960524008942236</c:v>
                </c:pt>
                <c:pt idx="51">
                  <c:v>0.95693001169643499</c:v>
                </c:pt>
                <c:pt idx="52">
                  <c:v>0.95417331950401896</c:v>
                </c:pt>
                <c:pt idx="53">
                  <c:v>0.95288622201371298</c:v>
                </c:pt>
                <c:pt idx="54">
                  <c:v>0.95365646776700896</c:v>
                </c:pt>
                <c:pt idx="55">
                  <c:v>0.95699472941658503</c:v>
                </c:pt>
                <c:pt idx="56">
                  <c:v>0.96327674760135895</c:v>
                </c:pt>
                <c:pt idx="57">
                  <c:v>0.97266265251994499</c:v>
                </c:pt>
                <c:pt idx="58">
                  <c:v>0.98503158331597795</c:v>
                </c:pt>
                <c:pt idx="59">
                  <c:v>1</c:v>
                </c:pt>
                <c:pt idx="60">
                  <c:v>1.0362696388806401</c:v>
                </c:pt>
                <c:pt idx="61">
                  <c:v>1.07896225702129</c:v>
                </c:pt>
                <c:pt idx="62">
                  <c:v>1.12820211114113</c:v>
                </c:pt>
                <c:pt idx="63">
                  <c:v>1.1838850906198199</c:v>
                </c:pt>
                <c:pt idx="64">
                  <c:v>1.2457215090310001</c:v>
                </c:pt>
                <c:pt idx="65">
                  <c:v>1.3132359691297699</c:v>
                </c:pt>
                <c:pt idx="66">
                  <c:v>1.3857453511053199</c:v>
                </c:pt>
                <c:pt idx="67">
                  <c:v>1.4625476888290501</c:v>
                </c:pt>
                <c:pt idx="68">
                  <c:v>1.5436533364826199</c:v>
                </c:pt>
                <c:pt idx="69">
                  <c:v>1.6292888407367001</c:v>
                </c:pt>
                <c:pt idx="70">
                  <c:v>1.7196983902765299</c:v>
                </c:pt>
              </c:numCache>
            </c:numRef>
          </c:yVal>
          <c:smooth val="1"/>
          <c:extLst>
            <c:ext xmlns:c16="http://schemas.microsoft.com/office/drawing/2014/chart" uri="{C3380CC4-5D6E-409C-BE32-E72D297353CC}">
              <c16:uniqueId val="{00000002-C859-4382-992A-746B0E0DC276}"/>
            </c:ext>
          </c:extLst>
        </c:ser>
        <c:dLbls>
          <c:showLegendKey val="0"/>
          <c:showVal val="0"/>
          <c:showCatName val="0"/>
          <c:showSerName val="0"/>
          <c:showPercent val="0"/>
          <c:showBubbleSize val="0"/>
        </c:dLbls>
        <c:axId val="669663288"/>
        <c:axId val="669663680"/>
      </c:scatterChart>
      <c:valAx>
        <c:axId val="669663288"/>
        <c:scaling>
          <c:orientation val="minMax"/>
          <c:max val="70"/>
          <c:min val="45"/>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663680"/>
        <c:crosses val="autoZero"/>
        <c:crossBetween val="midCat"/>
        <c:majorUnit val="5"/>
      </c:valAx>
      <c:valAx>
        <c:axId val="66966368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663288"/>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Microsoft_Excel_Worksheet2!$B$2:$B$10002</c:f>
              <c:numCache>
                <c:formatCode>General</c:formatCode>
                <c:ptCount val="10001"/>
                <c:pt idx="0">
                  <c:v>1.63248752349781</c:v>
                </c:pt>
                <c:pt idx="1">
                  <c:v>1.60840266707472</c:v>
                </c:pt>
                <c:pt idx="2">
                  <c:v>1.58467314586895</c:v>
                </c:pt>
                <c:pt idx="3">
                  <c:v>1.56129371745287</c:v>
                </c:pt>
                <c:pt idx="4">
                  <c:v>1.5382592167428399</c:v>
                </c:pt>
                <c:pt idx="5">
                  <c:v>1.51556455485817</c:v>
                </c:pt>
                <c:pt idx="6">
                  <c:v>1.49320471799677</c:v>
                </c:pt>
                <c:pt idx="7">
                  <c:v>1.47117476632758</c:v>
                </c:pt>
                <c:pt idx="8">
                  <c:v>1.44946983289915</c:v>
                </c:pt>
                <c:pt idx="9">
                  <c:v>1.4280851225644799</c:v>
                </c:pt>
                <c:pt idx="10">
                  <c:v>1.40701591092162</c:v>
                </c:pt>
                <c:pt idx="11">
                  <c:v>1.38625754326994</c:v>
                </c:pt>
                <c:pt idx="12">
                  <c:v>1.3658054335818199</c:v>
                </c:pt>
                <c:pt idx="13">
                  <c:v>1.3456583940143101</c:v>
                </c:pt>
                <c:pt idx="14">
                  <c:v>1.32582823261858</c:v>
                </c:pt>
                <c:pt idx="15">
                  <c:v>1.3063290941115699</c:v>
                </c:pt>
                <c:pt idx="16">
                  <c:v>1.2871740748704801</c:v>
                </c:pt>
                <c:pt idx="17">
                  <c:v>1.26837527011322</c:v>
                </c:pt>
                <c:pt idx="18">
                  <c:v>1.24994382202288</c:v>
                </c:pt>
                <c:pt idx="19">
                  <c:v>1.23188996860141</c:v>
                </c:pt>
                <c:pt idx="20">
                  <c:v>1.2142230930558999</c:v>
                </c:pt>
                <c:pt idx="21">
                  <c:v>1.1969517735394199</c:v>
                </c:pt>
                <c:pt idx="22">
                  <c:v>1.18008383308621</c:v>
                </c:pt>
                <c:pt idx="23">
                  <c:v>1.16362638959926</c:v>
                </c:pt>
                <c:pt idx="24">
                  <c:v>1.14758590576548</c:v>
                </c:pt>
                <c:pt idx="25">
                  <c:v>1.1319682387910399</c:v>
                </c:pt>
                <c:pt idx="26">
                  <c:v>1.11677868986625</c:v>
                </c:pt>
                <c:pt idx="27">
                  <c:v>1.1020220532853999</c:v>
                </c:pt>
                <c:pt idx="28">
                  <c:v>1.0877026651630499</c:v>
                </c:pt>
                <c:pt idx="29">
                  <c:v>1.0738244517037601</c:v>
                </c:pt>
                <c:pt idx="30">
                  <c:v>1.0603909769967601</c:v>
                </c:pt>
                <c:pt idx="31">
                  <c:v>1.0474054903222001</c:v>
                </c:pt>
                <c:pt idx="32">
                  <c:v>1.0348709729690799</c:v>
                </c:pt>
                <c:pt idx="33">
                  <c:v>1.02279018457926</c:v>
                </c:pt>
                <c:pt idx="34">
                  <c:v>1.01116570904489</c:v>
                </c:pt>
                <c:pt idx="35">
                  <c:v>1</c:v>
                </c:pt>
                <c:pt idx="36">
                  <c:v>0.98929206911767797</c:v>
                </c:pt>
                <c:pt idx="37">
                  <c:v>0.979027738750891</c:v>
                </c:pt>
                <c:pt idx="38">
                  <c:v>0.96919020326528704</c:v>
                </c:pt>
                <c:pt idx="39">
                  <c:v>0.95976341515475405</c:v>
                </c:pt>
                <c:pt idx="40">
                  <c:v>0.95073204270103195</c:v>
                </c:pt>
                <c:pt idx="41">
                  <c:v>0.94208143007066902</c:v>
                </c:pt>
                <c:pt idx="42">
                  <c:v>0.93379755969153999</c:v>
                </c:pt>
                <c:pt idx="43">
                  <c:v>0.92586701676217498</c:v>
                </c:pt>
                <c:pt idx="44">
                  <c:v>0.91827695575738</c:v>
                </c:pt>
                <c:pt idx="45">
                  <c:v>0.91101506880315297</c:v>
                </c:pt>
                <c:pt idx="46">
                  <c:v>0.90406955580266202</c:v>
                </c:pt>
                <c:pt idx="47">
                  <c:v>0.89742909620325195</c:v>
                </c:pt>
                <c:pt idx="48">
                  <c:v>0.89108282230200198</c:v>
                </c:pt>
                <c:pt idx="49">
                  <c:v>0.88502029399441595</c:v>
                </c:pt>
                <c:pt idx="50">
                  <c:v>0.87923147487733799</c:v>
                </c:pt>
                <c:pt idx="51">
                  <c:v>0.87370670962330399</c:v>
                </c:pt>
                <c:pt idx="52">
                  <c:v>0.86843670254914995</c:v>
                </c:pt>
                <c:pt idx="53">
                  <c:v>0.86341249730700498</c:v>
                </c:pt>
                <c:pt idx="54">
                  <c:v>0.85862545763065001</c:v>
                </c:pt>
                <c:pt idx="55">
                  <c:v>0.85406724907482701</c:v>
                </c:pt>
                <c:pt idx="56">
                  <c:v>0.849729821689307</c:v>
                </c:pt>
                <c:pt idx="57">
                  <c:v>0.84560539357350994</c:v>
                </c:pt>
                <c:pt idx="58">
                  <c:v>0.84168643526115805</c:v>
                </c:pt>
                <c:pt idx="59">
                  <c:v>0.83796565488791297</c:v>
                </c:pt>
                <c:pt idx="60">
                  <c:v>0.83443598409815201</c:v>
                </c:pt>
                <c:pt idx="61">
                  <c:v>0.83109056465008702</c:v>
                </c:pt>
                <c:pt idx="62">
                  <c:v>0.82792273568122199</c:v>
                </c:pt>
                <c:pt idx="63">
                  <c:v>0.82492602159879103</c:v>
                </c:pt>
                <c:pt idx="64">
                  <c:v>0.82209412056231101</c:v>
                </c:pt>
                <c:pt idx="65">
                  <c:v>0.81942089352766201</c:v>
                </c:pt>
                <c:pt idx="66">
                  <c:v>0.81690035382430504</c:v>
                </c:pt>
                <c:pt idx="67">
                  <c:v>0.81452665723926698</c:v>
                </c:pt>
                <c:pt idx="68">
                  <c:v>0.81229409258343899</c:v>
                </c:pt>
                <c:pt idx="69">
                  <c:v>0.81019707271751595</c:v>
                </c:pt>
                <c:pt idx="70">
                  <c:v>0.80823012601658495</c:v>
                </c:pt>
                <c:pt idx="71">
                  <c:v>0.80638788825396102</c:v>
                </c:pt>
                <c:pt idx="72">
                  <c:v>0.80466509488633897</c:v>
                </c:pt>
                <c:pt idx="73">
                  <c:v>0.80305657372372097</c:v>
                </c:pt>
                <c:pt idx="74">
                  <c:v>0.80155723796890699</c:v>
                </c:pt>
                <c:pt idx="75">
                  <c:v>0.80016207961254404</c:v>
                </c:pt>
                <c:pt idx="76">
                  <c:v>0.79886616317088899</c:v>
                </c:pt>
                <c:pt idx="77">
                  <c:v>0.79766461975454905</c:v>
                </c:pt>
                <c:pt idx="78">
                  <c:v>0.79655264145744498</c:v>
                </c:pt>
                <c:pt idx="79">
                  <c:v>0.79552547605623603</c:v>
                </c:pt>
                <c:pt idx="80">
                  <c:v>0.79457842201131501</c:v>
                </c:pt>
                <c:pt idx="81">
                  <c:v>0.79370682376134205</c:v>
                </c:pt>
                <c:pt idx="82">
                  <c:v>0.79290606730406499</c:v>
                </c:pt>
                <c:pt idx="83">
                  <c:v>0.79217157605690203</c:v>
                </c:pt>
                <c:pt idx="84">
                  <c:v>0.79149880699146402</c:v>
                </c:pt>
                <c:pt idx="85">
                  <c:v>0.790883247036824</c:v>
                </c:pt>
                <c:pt idx="86">
                  <c:v>0.79032040974692597</c:v>
                </c:pt>
                <c:pt idx="87">
                  <c:v>0.78980583222808498</c:v>
                </c:pt>
                <c:pt idx="88">
                  <c:v>0.78933507232302702</c:v>
                </c:pt>
                <c:pt idx="89">
                  <c:v>0.788903706048387</c:v>
                </c:pt>
                <c:pt idx="90">
                  <c:v>0.78850732528299305</c:v>
                </c:pt>
                <c:pt idx="91">
                  <c:v>0.78814153570464496</c:v>
                </c:pt>
                <c:pt idx="92">
                  <c:v>0.78780195497345595</c:v>
                </c:pt>
                <c:pt idx="93">
                  <c:v>0.78748421116010403</c:v>
                </c:pt>
                <c:pt idx="94">
                  <c:v>0.78718394141760695</c:v>
                </c:pt>
                <c:pt idx="95">
                  <c:v>0.78689679089548203</c:v>
                </c:pt>
                <c:pt idx="96">
                  <c:v>0.78661841189529602</c:v>
                </c:pt>
                <c:pt idx="97">
                  <c:v>0.78634446326680896</c:v>
                </c:pt>
                <c:pt idx="98">
                  <c:v>0.78607133177654598</c:v>
                </c:pt>
                <c:pt idx="99">
                  <c:v>0.78579829515667898</c:v>
                </c:pt>
                <c:pt idx="100">
                  <c:v>0.785525353374255</c:v>
                </c:pt>
                <c:pt idx="101">
                  <c:v>0.78525250639633504</c:v>
                </c:pt>
                <c:pt idx="102">
                  <c:v>0.784979754189988</c:v>
                </c:pt>
                <c:pt idx="103">
                  <c:v>0.78470709672229599</c:v>
                </c:pt>
                <c:pt idx="104">
                  <c:v>0.78443453396035001</c:v>
                </c:pt>
                <c:pt idx="105">
                  <c:v>0.78416206587125903</c:v>
                </c:pt>
                <c:pt idx="106">
                  <c:v>0.78388969242213402</c:v>
                </c:pt>
                <c:pt idx="107">
                  <c:v>0.78361741358010695</c:v>
                </c:pt>
                <c:pt idx="108">
                  <c:v>0.78334522931231398</c:v>
                </c:pt>
                <c:pt idx="109">
                  <c:v>0.78307313958590496</c:v>
                </c:pt>
                <c:pt idx="110">
                  <c:v>0.78280114436804504</c:v>
                </c:pt>
                <c:pt idx="111">
                  <c:v>0.78252924362590204</c:v>
                </c:pt>
                <c:pt idx="112">
                  <c:v>0.78225743732666497</c:v>
                </c:pt>
                <c:pt idx="113">
                  <c:v>0.78198572543752798</c:v>
                </c:pt>
                <c:pt idx="114">
                  <c:v>0.78171410792569895</c:v>
                </c:pt>
                <c:pt idx="115">
                  <c:v>0.78144258475839601</c:v>
                </c:pt>
                <c:pt idx="116">
                  <c:v>0.78117115590284802</c:v>
                </c:pt>
                <c:pt idx="117">
                  <c:v>0.78089982132629998</c:v>
                </c:pt>
                <c:pt idx="118">
                  <c:v>0.78062858099599997</c:v>
                </c:pt>
                <c:pt idx="119">
                  <c:v>0.78035743487921605</c:v>
                </c:pt>
                <c:pt idx="120">
                  <c:v>0.78008638294322297</c:v>
                </c:pt>
                <c:pt idx="121">
                  <c:v>0.779815425155305</c:v>
                </c:pt>
                <c:pt idx="122">
                  <c:v>0.77954456148276496</c:v>
                </c:pt>
                <c:pt idx="123">
                  <c:v>0.77927379189290702</c:v>
                </c:pt>
                <c:pt idx="124">
                  <c:v>0.77900311635305797</c:v>
                </c:pt>
                <c:pt idx="125">
                  <c:v>0.77873253483054705</c:v>
                </c:pt>
                <c:pt idx="126">
                  <c:v>0.77846204729271595</c:v>
                </c:pt>
                <c:pt idx="127">
                  <c:v>0.778191653706925</c:v>
                </c:pt>
                <c:pt idx="128">
                  <c:v>0.77792135404053497</c:v>
                </c:pt>
                <c:pt idx="129">
                  <c:v>0.77765114826092896</c:v>
                </c:pt>
                <c:pt idx="130">
                  <c:v>0.77738103633549105</c:v>
                </c:pt>
                <c:pt idx="131">
                  <c:v>0.77711101823162598</c:v>
                </c:pt>
                <c:pt idx="132">
                  <c:v>0.77684109391674305</c:v>
                </c:pt>
                <c:pt idx="133">
                  <c:v>0.77657126335826399</c:v>
                </c:pt>
                <c:pt idx="134">
                  <c:v>0.77630152652362805</c:v>
                </c:pt>
                <c:pt idx="135">
                  <c:v>0.77603188338027396</c:v>
                </c:pt>
                <c:pt idx="136">
                  <c:v>0.77576233389566496</c:v>
                </c:pt>
                <c:pt idx="137">
                  <c:v>0.77549287803726596</c:v>
                </c:pt>
                <c:pt idx="138">
                  <c:v>0.77522351577255499</c:v>
                </c:pt>
                <c:pt idx="139">
                  <c:v>0.77495424706902905</c:v>
                </c:pt>
                <c:pt idx="140">
                  <c:v>0.77468507189418401</c:v>
                </c:pt>
                <c:pt idx="141">
                  <c:v>0.77441599021553698</c:v>
                </c:pt>
                <c:pt idx="142">
                  <c:v>0.77414700200061104</c:v>
                </c:pt>
                <c:pt idx="143">
                  <c:v>0.77387810721693895</c:v>
                </c:pt>
                <c:pt idx="144">
                  <c:v>0.77360930583207699</c:v>
                </c:pt>
                <c:pt idx="145">
                  <c:v>0.773340597813574</c:v>
                </c:pt>
                <c:pt idx="146">
                  <c:v>0.77307198312901004</c:v>
                </c:pt>
                <c:pt idx="147">
                  <c:v>0.77280346174595305</c:v>
                </c:pt>
                <c:pt idx="148">
                  <c:v>0.77253503363200604</c:v>
                </c:pt>
                <c:pt idx="149">
                  <c:v>0.77226669875477205</c:v>
                </c:pt>
                <c:pt idx="150">
                  <c:v>0.77199845708185799</c:v>
                </c:pt>
                <c:pt idx="151">
                  <c:v>0.77173030858089897</c:v>
                </c:pt>
                <c:pt idx="152">
                  <c:v>0.771462253219526</c:v>
                </c:pt>
                <c:pt idx="153">
                  <c:v>0.77119429096539105</c:v>
                </c:pt>
                <c:pt idx="154">
                  <c:v>0.770926421786154</c:v>
                </c:pt>
                <c:pt idx="155">
                  <c:v>0.77065864564948106</c:v>
                </c:pt>
                <c:pt idx="156">
                  <c:v>0.77039096252306205</c:v>
                </c:pt>
                <c:pt idx="157">
                  <c:v>0.77012337237458395</c:v>
                </c:pt>
                <c:pt idx="158">
                  <c:v>0.76985587517175802</c:v>
                </c:pt>
                <c:pt idx="159">
                  <c:v>0.76958847088229398</c:v>
                </c:pt>
                <c:pt idx="160">
                  <c:v>0.76932115947391899</c:v>
                </c:pt>
                <c:pt idx="161">
                  <c:v>0.76905394091437895</c:v>
                </c:pt>
                <c:pt idx="162">
                  <c:v>0.76878681517141401</c:v>
                </c:pt>
                <c:pt idx="163">
                  <c:v>0.76851978221279404</c:v>
                </c:pt>
                <c:pt idx="164">
                  <c:v>0.76825284200628496</c:v>
                </c:pt>
                <c:pt idx="165">
                  <c:v>0.76798599451966498</c:v>
                </c:pt>
                <c:pt idx="166">
                  <c:v>0.76771923972074396</c:v>
                </c:pt>
                <c:pt idx="167">
                  <c:v>0.767452577577314</c:v>
                </c:pt>
                <c:pt idx="168">
                  <c:v>0.76718600805719805</c:v>
                </c:pt>
                <c:pt idx="169">
                  <c:v>0.76691953112821498</c:v>
                </c:pt>
                <c:pt idx="170">
                  <c:v>0.76665314675822305</c:v>
                </c:pt>
                <c:pt idx="171">
                  <c:v>0.76638685491505198</c:v>
                </c:pt>
                <c:pt idx="172">
                  <c:v>0.76612065556657005</c:v>
                </c:pt>
                <c:pt idx="173">
                  <c:v>0.76585454868065495</c:v>
                </c:pt>
                <c:pt idx="174">
                  <c:v>0.76558853422519102</c:v>
                </c:pt>
                <c:pt idx="175">
                  <c:v>0.76532261216806496</c:v>
                </c:pt>
                <c:pt idx="176">
                  <c:v>0.76505678247718401</c:v>
                </c:pt>
                <c:pt idx="177">
                  <c:v>0.76479104512047402</c:v>
                </c:pt>
                <c:pt idx="178">
                  <c:v>0.76452540006585601</c:v>
                </c:pt>
                <c:pt idx="179">
                  <c:v>0.76425984728126795</c:v>
                </c:pt>
                <c:pt idx="180">
                  <c:v>0.76399438673466502</c:v>
                </c:pt>
                <c:pt idx="181">
                  <c:v>0.76372901839401097</c:v>
                </c:pt>
                <c:pt idx="182">
                  <c:v>0.76346374222726998</c:v>
                </c:pt>
                <c:pt idx="183">
                  <c:v>0.76319855820243399</c:v>
                </c:pt>
                <c:pt idx="184">
                  <c:v>0.76293346628749903</c:v>
                </c:pt>
                <c:pt idx="185">
                  <c:v>0.76266846645046305</c:v>
                </c:pt>
                <c:pt idx="186">
                  <c:v>0.76240355865934595</c:v>
                </c:pt>
                <c:pt idx="187">
                  <c:v>0.76213874288218497</c:v>
                </c:pt>
                <c:pt idx="188">
                  <c:v>0.76187401908701102</c:v>
                </c:pt>
                <c:pt idx="189">
                  <c:v>0.76160938724187399</c:v>
                </c:pt>
                <c:pt idx="190">
                  <c:v>0.76134484731483598</c:v>
                </c:pt>
                <c:pt idx="191">
                  <c:v>0.76108039927398297</c:v>
                </c:pt>
                <c:pt idx="192">
                  <c:v>0.76081604308738404</c:v>
                </c:pt>
                <c:pt idx="193">
                  <c:v>0.76055177872312896</c:v>
                </c:pt>
                <c:pt idx="194">
                  <c:v>0.76028760614934698</c:v>
                </c:pt>
                <c:pt idx="195">
                  <c:v>0.76002352533413398</c:v>
                </c:pt>
                <c:pt idx="196">
                  <c:v>0.75975953624562897</c:v>
                </c:pt>
                <c:pt idx="197">
                  <c:v>0.75949563885195903</c:v>
                </c:pt>
                <c:pt idx="198">
                  <c:v>0.75923183312129905</c:v>
                </c:pt>
                <c:pt idx="199">
                  <c:v>0.75896811902178996</c:v>
                </c:pt>
                <c:pt idx="200">
                  <c:v>0.75870449652159999</c:v>
                </c:pt>
                <c:pt idx="201">
                  <c:v>0.75844096558893903</c:v>
                </c:pt>
                <c:pt idx="202">
                  <c:v>0.75817752619197398</c:v>
                </c:pt>
                <c:pt idx="203">
                  <c:v>0.75791417829892405</c:v>
                </c:pt>
                <c:pt idx="204">
                  <c:v>0.75765092187800198</c:v>
                </c:pt>
                <c:pt idx="205">
                  <c:v>0.75738775689743998</c:v>
                </c:pt>
                <c:pt idx="206">
                  <c:v>0.757124683325474</c:v>
                </c:pt>
                <c:pt idx="207">
                  <c:v>0.75686170113034301</c:v>
                </c:pt>
                <c:pt idx="208">
                  <c:v>0.75659881028033704</c:v>
                </c:pt>
                <c:pt idx="209">
                  <c:v>0.75633601074370005</c:v>
                </c:pt>
                <c:pt idx="210">
                  <c:v>0.75607330248871596</c:v>
                </c:pt>
                <c:pt idx="211">
                  <c:v>0.755810685483707</c:v>
                </c:pt>
                <c:pt idx="212">
                  <c:v>0.755548159696944</c:v>
                </c:pt>
                <c:pt idx="213">
                  <c:v>0.75528572509676095</c:v>
                </c:pt>
                <c:pt idx="214">
                  <c:v>0.75502338165147098</c:v>
                </c:pt>
                <c:pt idx="215">
                  <c:v>0.75476112932944095</c:v>
                </c:pt>
                <c:pt idx="216">
                  <c:v>0.75449896809899197</c:v>
                </c:pt>
                <c:pt idx="217">
                  <c:v>0.75423689792849002</c:v>
                </c:pt>
                <c:pt idx="218">
                  <c:v>0.75397491878631695</c:v>
                </c:pt>
                <c:pt idx="219">
                  <c:v>0.75371303064084205</c:v>
                </c:pt>
                <c:pt idx="220">
                  <c:v>0.75345123346046505</c:v>
                </c:pt>
              </c:numCache>
            </c:numRef>
          </c:yVal>
          <c:smooth val="0"/>
          <c:extLst>
            <c:ext xmlns:c16="http://schemas.microsoft.com/office/drawing/2014/chart" uri="{C3380CC4-5D6E-409C-BE32-E72D297353CC}">
              <c16:uniqueId val="{00000000-DD18-4C75-B23C-44D66A2D1342}"/>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Microsoft_Excel_Worksheet2!$C$2:$C$10002</c:f>
              <c:numCache>
                <c:formatCode>General</c:formatCode>
                <c:ptCount val="10001"/>
                <c:pt idx="0">
                  <c:v>1.4035054867852801</c:v>
                </c:pt>
                <c:pt idx="1">
                  <c:v>1.38933098880984</c:v>
                </c:pt>
                <c:pt idx="2">
                  <c:v>1.3752993746273801</c:v>
                </c:pt>
                <c:pt idx="3">
                  <c:v>1.3614091791191301</c:v>
                </c:pt>
                <c:pt idx="4">
                  <c:v>1.3476589488334001</c:v>
                </c:pt>
                <c:pt idx="5">
                  <c:v>1.3340472412997</c:v>
                </c:pt>
                <c:pt idx="6">
                  <c:v>1.3205726242207301</c:v>
                </c:pt>
                <c:pt idx="7">
                  <c:v>1.3072336745075299</c:v>
                </c:pt>
                <c:pt idx="8">
                  <c:v>1.2940289771120299</c:v>
                </c:pt>
                <c:pt idx="9">
                  <c:v>1.2809571235949799</c:v>
                </c:pt>
                <c:pt idx="10">
                  <c:v>1.2680167103453801</c:v>
                </c:pt>
                <c:pt idx="11">
                  <c:v>1.2552063363353501</c:v>
                </c:pt>
                <c:pt idx="12">
                  <c:v>1.2425246002483901</c:v>
                </c:pt>
                <c:pt idx="13">
                  <c:v>1.2299717585027501</c:v>
                </c:pt>
                <c:pt idx="14">
                  <c:v>1.21755458699469</c:v>
                </c:pt>
                <c:pt idx="15">
                  <c:v>1.20528119148627</c:v>
                </c:pt>
                <c:pt idx="16">
                  <c:v>1.19315932966365</c:v>
                </c:pt>
                <c:pt idx="17">
                  <c:v>1.18119642624129</c:v>
                </c:pt>
                <c:pt idx="18">
                  <c:v>1.16939958873903</c:v>
                </c:pt>
                <c:pt idx="19">
                  <c:v>1.15777562396378</c:v>
                </c:pt>
                <c:pt idx="20">
                  <c:v>1.1463310552403501</c:v>
                </c:pt>
                <c:pt idx="21">
                  <c:v>1.1350721404516899</c:v>
                </c:pt>
                <c:pt idx="22">
                  <c:v>1.124004890967</c:v>
                </c:pt>
                <c:pt idx="23">
                  <c:v>1.11313509155813</c:v>
                </c:pt>
                <c:pt idx="24">
                  <c:v>1.10246832143134</c:v>
                </c:pt>
                <c:pt idx="25">
                  <c:v>1.09200997653251</c:v>
                </c:pt>
                <c:pt idx="26">
                  <c:v>1.0817652933227899</c:v>
                </c:pt>
                <c:pt idx="27">
                  <c:v>1.07173937426706</c:v>
                </c:pt>
                <c:pt idx="28">
                  <c:v>1.06193721533439</c:v>
                </c:pt>
                <c:pt idx="29">
                  <c:v>1.0523637358775499</c:v>
                </c:pt>
                <c:pt idx="30">
                  <c:v>1.0430238113423</c:v>
                </c:pt>
                <c:pt idx="31">
                  <c:v>1.0339223093593699</c:v>
                </c:pt>
                <c:pt idx="32">
                  <c:v>1.0250641298974299</c:v>
                </c:pt>
                <c:pt idx="33">
                  <c:v>1.01645425030891</c:v>
                </c:pt>
                <c:pt idx="34">
                  <c:v>1.0080977762891501</c:v>
                </c:pt>
                <c:pt idx="35">
                  <c:v>1</c:v>
                </c:pt>
                <c:pt idx="36">
                  <c:v>0.98642798143493904</c:v>
                </c:pt>
                <c:pt idx="37">
                  <c:v>0.97349978024773898</c:v>
                </c:pt>
                <c:pt idx="38">
                  <c:v>0.96118499269301005</c:v>
                </c:pt>
                <c:pt idx="39">
                  <c:v>0.94945471285614502</c:v>
                </c:pt>
                <c:pt idx="40">
                  <c:v>0.938281424636354</c:v>
                </c:pt>
                <c:pt idx="41">
                  <c:v>0.92763890100467405</c:v>
                </c:pt>
                <c:pt idx="42">
                  <c:v>0.91750211013226801</c:v>
                </c:pt>
                <c:pt idx="43">
                  <c:v>0.90784712805123402</c:v>
                </c:pt>
                <c:pt idx="44">
                  <c:v>0.89865105757443997</c:v>
                </c:pt>
                <c:pt idx="45">
                  <c:v>0.889891953261989</c:v>
                </c:pt>
                <c:pt idx="46">
                  <c:v>0.88154875227906704</c:v>
                </c:pt>
                <c:pt idx="47">
                  <c:v>0.87360121104168997</c:v>
                </c:pt>
                <c:pt idx="48">
                  <c:v>0.86602984759172497</c:v>
                </c:pt>
                <c:pt idx="49">
                  <c:v>0.858815889678198</c:v>
                </c:pt>
                <c:pt idx="50">
                  <c:v>0.85194122854596699</c:v>
                </c:pt>
                <c:pt idx="51">
                  <c:v>0.84538837844256898</c:v>
                </c:pt>
                <c:pt idx="52">
                  <c:v>0.839140441846702</c:v>
                </c:pt>
                <c:pt idx="53">
                  <c:v>0.83318108039493799</c:v>
                </c:pt>
                <c:pt idx="54">
                  <c:v>0.827494491435111</c:v>
                </c:pt>
                <c:pt idx="55">
                  <c:v>0.82206539006465296</c:v>
                </c:pt>
                <c:pt idx="56">
                  <c:v>0.81687899642084005</c:v>
                </c:pt>
                <c:pt idx="57">
                  <c:v>0.81192102788026099</c:v>
                </c:pt>
                <c:pt idx="58">
                  <c:v>0.80717769570195397</c:v>
                </c:pt>
                <c:pt idx="59">
                  <c:v>0.80263570551986096</c:v>
                </c:pt>
                <c:pt idx="60">
                  <c:v>0.79828226096497701</c:v>
                </c:pt>
                <c:pt idx="61">
                  <c:v>0.79410506958659299</c:v>
                </c:pt>
                <c:pt idx="62">
                  <c:v>0.79009235015658696</c:v>
                </c:pt>
                <c:pt idx="63">
                  <c:v>0.78623284039128205</c:v>
                </c:pt>
                <c:pt idx="64">
                  <c:v>0.78251580412014898</c:v>
                </c:pt>
                <c:pt idx="65">
                  <c:v>0.778931036974431</c:v>
                </c:pt>
                <c:pt idx="66">
                  <c:v>0.77546886976207297</c:v>
                </c:pt>
                <c:pt idx="67">
                  <c:v>0.77212016883366796</c:v>
                </c:pt>
                <c:pt idx="68">
                  <c:v>0.76887633291877</c:v>
                </c:pt>
                <c:pt idx="69">
                  <c:v>0.76572928611021296</c:v>
                </c:pt>
                <c:pt idx="70">
                  <c:v>0.76267146688153598</c:v>
                </c:pt>
                <c:pt idx="71">
                  <c:v>0.75969581322396196</c:v>
                </c:pt>
                <c:pt idx="72">
                  <c:v>0.756795744171048</c:v>
                </c:pt>
                <c:pt idx="73">
                  <c:v>0.75396513812982302</c:v>
                </c:pt>
                <c:pt idx="74">
                  <c:v>0.75119830854988701</c:v>
                </c:pt>
                <c:pt idx="75">
                  <c:v>0.74848997753306101</c:v>
                </c:pt>
                <c:pt idx="76">
                  <c:v>0.74583524801660905</c:v>
                </c:pt>
                <c:pt idx="77">
                  <c:v>0.74322957515655397</c:v>
                </c:pt>
                <c:pt idx="78">
                  <c:v>0.74066873750048501</c:v>
                </c:pt>
                <c:pt idx="79">
                  <c:v>0.73814880847895803</c:v>
                </c:pt>
                <c:pt idx="80">
                  <c:v>0.73566612866898595</c:v>
                </c:pt>
                <c:pt idx="81">
                  <c:v>0.733217279199603</c:v>
                </c:pt>
                <c:pt idx="82">
                  <c:v>0.73079905658437405</c:v>
                </c:pt>
                <c:pt idx="83">
                  <c:v>0.72840844918415903</c:v>
                </c:pt>
                <c:pt idx="84">
                  <c:v>0.726042615428941</c:v>
                </c:pt>
                <c:pt idx="85">
                  <c:v>0.72369886386250903</c:v>
                </c:pt>
                <c:pt idx="86">
                  <c:v>0.721374635019285</c:v>
                </c:pt>
                <c:pt idx="87">
                  <c:v>0.71906748509880503</c:v>
                </c:pt>
                <c:pt idx="88">
                  <c:v>0.71677507136987695</c:v>
                </c:pt>
                <c:pt idx="89">
                  <c:v>0.71449513921214203</c:v>
                </c:pt>
                <c:pt idx="90">
                  <c:v>0.71222551068667705</c:v>
                </c:pt>
                <c:pt idx="91">
                  <c:v>0.70996407451777799</c:v>
                </c:pt>
                <c:pt idx="92">
                  <c:v>0.70770877736420201</c:v>
                </c:pt>
                <c:pt idx="93">
                  <c:v>0.705457616258376</c:v>
                </c:pt>
                <c:pt idx="94">
                  <c:v>0.70320863209556805</c:v>
                </c:pt>
                <c:pt idx="95">
                  <c:v>0.70095990406073005</c:v>
                </c:pt>
                <c:pt idx="96">
                  <c:v>0.69870954488786097</c:v>
                </c:pt>
                <c:pt idx="97">
                  <c:v>0.696455696854833</c:v>
                </c:pt>
                <c:pt idx="98">
                  <c:v>0.69419699390122802</c:v>
                </c:pt>
                <c:pt idx="99">
                  <c:v>0.69193391907153901</c:v>
                </c:pt>
                <c:pt idx="100">
                  <c:v>0.68966734719643197</c:v>
                </c:pt>
                <c:pt idx="101">
                  <c:v>0.68739807783045304</c:v>
                </c:pt>
                <c:pt idx="102">
                  <c:v>0.68512684245215105</c:v>
                </c:pt>
                <c:pt idx="103">
                  <c:v>0.68285431091578797</c:v>
                </c:pt>
                <c:pt idx="104">
                  <c:v>0.68058109723446003</c:v>
                </c:pt>
                <c:pt idx="105">
                  <c:v>0.67830776476653198</c:v>
                </c:pt>
                <c:pt idx="106">
                  <c:v>0.67603483086990601</c:v>
                </c:pt>
                <c:pt idx="107">
                  <c:v>0.67376277108184501</c:v>
                </c:pt>
                <c:pt idx="108">
                  <c:v>0.671492022875808</c:v>
                </c:pt>
                <c:pt idx="109">
                  <c:v>0.66922298904117306</c:v>
                </c:pt>
                <c:pt idx="110">
                  <c:v>0.66695604072658599</c:v>
                </c:pt>
                <c:pt idx="111">
                  <c:v>0.66469152018317401</c:v>
                </c:pt>
                <c:pt idx="112">
                  <c:v>0.66242974323978898</c:v>
                </c:pt>
                <c:pt idx="113">
                  <c:v>0.66017100153883201</c:v>
                </c:pt>
                <c:pt idx="114">
                  <c:v>0.65791556455800104</c:v>
                </c:pt>
                <c:pt idx="115">
                  <c:v>0.65566368144048404</c:v>
                </c:pt>
                <c:pt idx="116">
                  <c:v>0.65341558265355304</c:v>
                </c:pt>
                <c:pt idx="117">
                  <c:v>0.65117148149335602</c:v>
                </c:pt>
                <c:pt idx="118">
                  <c:v>0.64893157545163804</c:v>
                </c:pt>
                <c:pt idx="119">
                  <c:v>0.64669604745848996</c:v>
                </c:pt>
                <c:pt idx="120">
                  <c:v>0.64446506701357897</c:v>
                </c:pt>
                <c:pt idx="121">
                  <c:v>0.642238791217012</c:v>
                </c:pt>
                <c:pt idx="122">
                  <c:v>0.64001736570977097</c:v>
                </c:pt>
                <c:pt idx="123">
                  <c:v>0.63780092553255396</c:v>
                </c:pt>
                <c:pt idx="124">
                  <c:v>0.63558959591096098</c:v>
                </c:pt>
                <c:pt idx="125">
                  <c:v>0.63338349297407803</c:v>
                </c:pt>
                <c:pt idx="126">
                  <c:v>0.63118272441281398</c:v>
                </c:pt>
                <c:pt idx="127">
                  <c:v>0.62898739008364302</c:v>
                </c:pt>
                <c:pt idx="128">
                  <c:v>0.62679758256283602</c:v>
                </c:pt>
                <c:pt idx="129">
                  <c:v>0.624613387655785</c:v>
                </c:pt>
                <c:pt idx="130">
                  <c:v>0.62243488486545795</c:v>
                </c:pt>
                <c:pt idx="131">
                  <c:v>0.62026214782373901</c:v>
                </c:pt>
                <c:pt idx="132">
                  <c:v>0.61809524468892896</c:v>
                </c:pt>
                <c:pt idx="133">
                  <c:v>0.61593423851242801</c:v>
                </c:pt>
                <c:pt idx="134">
                  <c:v>0.613779187577284</c:v>
                </c:pt>
                <c:pt idx="135">
                  <c:v>0.61163014571105701</c:v>
                </c:pt>
                <c:pt idx="136">
                  <c:v>0.60948716257520197</c:v>
                </c:pt>
                <c:pt idx="137">
                  <c:v>0.60735028393295698</c:v>
                </c:pt>
                <c:pt idx="138">
                  <c:v>0.60521955189756105</c:v>
                </c:pt>
                <c:pt idx="139">
                  <c:v>0.60309500516242598</c:v>
                </c:pt>
                <c:pt idx="140">
                  <c:v>0.60097667921474396</c:v>
                </c:pt>
                <c:pt idx="141">
                  <c:v>0.59886460653391205</c:v>
                </c:pt>
                <c:pt idx="142">
                  <c:v>0.59675881677595799</c:v>
                </c:pt>
                <c:pt idx="143">
                  <c:v>0.59465933694512796</c:v>
                </c:pt>
                <c:pt idx="144">
                  <c:v>0.592566191553623</c:v>
                </c:pt>
                <c:pt idx="145">
                  <c:v>0.59047940277042199</c:v>
                </c:pt>
                <c:pt idx="146">
                  <c:v>0.58839899056005596</c:v>
                </c:pt>
                <c:pt idx="147">
                  <c:v>0.58632497281206897</c:v>
                </c:pt>
                <c:pt idx="148">
                  <c:v>0.58425736546192997</c:v>
                </c:pt>
                <c:pt idx="149">
                  <c:v>0.58219618260396899</c:v>
                </c:pt>
                <c:pt idx="150">
                  <c:v>0.58014143659700002</c:v>
                </c:pt>
                <c:pt idx="151">
                  <c:v>0.57809313816314101</c:v>
                </c:pt>
                <c:pt idx="152">
                  <c:v>0.57605129648031905</c:v>
                </c:pt>
                <c:pt idx="153">
                  <c:v>0.57401591926895201</c:v>
                </c:pt>
                <c:pt idx="154">
                  <c:v>0.57198701287318798</c:v>
                </c:pt>
                <c:pt idx="155">
                  <c:v>0.569964582337121</c:v>
                </c:pt>
                <c:pt idx="156">
                  <c:v>0.56794863147632801</c:v>
                </c:pt>
                <c:pt idx="157">
                  <c:v>0.56593916294503799</c:v>
                </c:pt>
                <c:pt idx="158">
                  <c:v>0.56393617829927201</c:v>
                </c:pt>
                <c:pt idx="159">
                  <c:v>0.56193967805618295</c:v>
                </c:pt>
                <c:pt idx="160">
                  <c:v>0.55994966174990601</c:v>
                </c:pt>
                <c:pt idx="161">
                  <c:v>0.55796612798412204</c:v>
                </c:pt>
                <c:pt idx="162">
                  <c:v>0.555989074481542</c:v>
                </c:pt>
                <c:pt idx="163">
                  <c:v>0.55401849813057402</c:v>
                </c:pt>
                <c:pt idx="164">
                  <c:v>0.552054395029282</c:v>
                </c:pt>
                <c:pt idx="165">
                  <c:v>0.55009676052687695</c:v>
                </c:pt>
                <c:pt idx="166">
                  <c:v>0.54814558926287305</c:v>
                </c:pt>
                <c:pt idx="167">
                  <c:v>0.54620087520403204</c:v>
                </c:pt>
                <c:pt idx="168">
                  <c:v>0.54426261167930801</c:v>
                </c:pt>
                <c:pt idx="169">
                  <c:v>0.54233079141283003</c:v>
                </c:pt>
                <c:pt idx="170">
                  <c:v>0.54040540655513303</c:v>
                </c:pt>
                <c:pt idx="171">
                  <c:v>0.53848644871265094</c:v>
                </c:pt>
                <c:pt idx="172">
                  <c:v>0.53657390897568702</c:v>
                </c:pt>
                <c:pt idx="173">
                  <c:v>0.53466777794485498</c:v>
                </c:pt>
                <c:pt idx="174">
                  <c:v>0.53276804575613901</c:v>
                </c:pt>
                <c:pt idx="175">
                  <c:v>0.53087470210464305</c:v>
                </c:pt>
                <c:pt idx="176">
                  <c:v>0.52898773626711004</c:v>
                </c:pt>
                <c:pt idx="177">
                  <c:v>0.52710713712327895</c:v>
                </c:pt>
                <c:pt idx="178">
                  <c:v>0.52523289317613298</c:v>
                </c:pt>
                <c:pt idx="179">
                  <c:v>0.52336499257114399</c:v>
                </c:pt>
                <c:pt idx="180">
                  <c:v>0.52150342311453302</c:v>
                </c:pt>
                <c:pt idx="181">
                  <c:v>0.519648172290613</c:v>
                </c:pt>
                <c:pt idx="182">
                  <c:v>0.51779922727827399</c:v>
                </c:pt>
                <c:pt idx="183">
                  <c:v>0.51595657496666203</c:v>
                </c:pt>
                <c:pt idx="184">
                  <c:v>0.51412020197007302</c:v>
                </c:pt>
                <c:pt idx="185">
                  <c:v>0.51229009464212905</c:v>
                </c:pt>
                <c:pt idx="186">
                  <c:v>0.51046623908927702</c:v>
                </c:pt>
                <c:pt idx="187">
                  <c:v>0.50864862118362997</c:v>
                </c:pt>
                <c:pt idx="188">
                  <c:v>0.50683722657518504</c:v>
                </c:pt>
                <c:pt idx="189">
                  <c:v>0.50503204070348495</c:v>
                </c:pt>
                <c:pt idx="190">
                  <c:v>0.503233048808714</c:v>
                </c:pt>
                <c:pt idx="191">
                  <c:v>0.50144023594228604</c:v>
                </c:pt>
                <c:pt idx="192">
                  <c:v>0.49965358697690998</c:v>
                </c:pt>
                <c:pt idx="193">
                  <c:v>0.49787308661623397</c:v>
                </c:pt>
                <c:pt idx="194">
                  <c:v>0.496098719404023</c:v>
                </c:pt>
                <c:pt idx="195">
                  <c:v>0.49433046973289602</c:v>
                </c:pt>
                <c:pt idx="196">
                  <c:v>0.49256832185271499</c:v>
                </c:pt>
                <c:pt idx="197">
                  <c:v>0.49081225987854499</c:v>
                </c:pt>
                <c:pt idx="198">
                  <c:v>0.48906226779830297</c:v>
                </c:pt>
                <c:pt idx="199">
                  <c:v>0.48731832948001103</c:v>
                </c:pt>
                <c:pt idx="200">
                  <c:v>0.48558042867877899</c:v>
                </c:pt>
                <c:pt idx="201">
                  <c:v>0.48384854904346403</c:v>
                </c:pt>
                <c:pt idx="202">
                  <c:v>0.48212267412299697</c:v>
                </c:pt>
                <c:pt idx="203">
                  <c:v>0.48040278737249997</c:v>
                </c:pt>
                <c:pt idx="204">
                  <c:v>0.47868887215908401</c:v>
                </c:pt>
                <c:pt idx="205">
                  <c:v>0.47698091176742302</c:v>
                </c:pt>
                <c:pt idx="206">
                  <c:v>0.47527888940507301</c:v>
                </c:pt>
                <c:pt idx="207">
                  <c:v>0.473582788207568</c:v>
                </c:pt>
                <c:pt idx="208">
                  <c:v>0.471892591243322</c:v>
                </c:pt>
                <c:pt idx="209">
                  <c:v>0.470208281518259</c:v>
                </c:pt>
                <c:pt idx="210">
                  <c:v>0.46852984198032799</c:v>
                </c:pt>
                <c:pt idx="211">
                  <c:v>0.46685725552377999</c:v>
                </c:pt>
                <c:pt idx="212">
                  <c:v>0.46519050499324599</c:v>
                </c:pt>
                <c:pt idx="213">
                  <c:v>0.46352957318771698</c:v>
                </c:pt>
                <c:pt idx="214">
                  <c:v>0.46187444286427698</c:v>
                </c:pt>
                <c:pt idx="215">
                  <c:v>0.46022509674175599</c:v>
                </c:pt>
                <c:pt idx="216">
                  <c:v>0.458581517504148</c:v>
                </c:pt>
                <c:pt idx="217">
                  <c:v>0.45694368780397898</c:v>
                </c:pt>
                <c:pt idx="218">
                  <c:v>0.45531159026547502</c:v>
                </c:pt>
                <c:pt idx="219">
                  <c:v>0.45368520748761598</c:v>
                </c:pt>
                <c:pt idx="220">
                  <c:v>0.45206452204707998</c:v>
                </c:pt>
              </c:numCache>
            </c:numRef>
          </c:yVal>
          <c:smooth val="0"/>
          <c:extLst>
            <c:ext xmlns:c16="http://schemas.microsoft.com/office/drawing/2014/chart" uri="{C3380CC4-5D6E-409C-BE32-E72D297353CC}">
              <c16:uniqueId val="{00000001-DD18-4C75-B23C-44D66A2D1342}"/>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Microsoft_Excel_Worksheet2!$D$2:$D$10002</c:f>
              <c:numCache>
                <c:formatCode>General</c:formatCode>
                <c:ptCount val="10001"/>
                <c:pt idx="0">
                  <c:v>1.8988279985140699</c:v>
                </c:pt>
                <c:pt idx="1">
                  <c:v>1.8620178778774501</c:v>
                </c:pt>
                <c:pt idx="2">
                  <c:v>1.82592170516953</c:v>
                </c:pt>
                <c:pt idx="3">
                  <c:v>1.79052566233982</c:v>
                </c:pt>
                <c:pt idx="4">
                  <c:v>1.7558162025656701</c:v>
                </c:pt>
                <c:pt idx="5">
                  <c:v>1.72178004558867</c:v>
                </c:pt>
                <c:pt idx="6">
                  <c:v>1.6884041732756301</c:v>
                </c:pt>
                <c:pt idx="7">
                  <c:v>1.6556758254367701</c:v>
                </c:pt>
                <c:pt idx="8">
                  <c:v>1.62358249594499</c:v>
                </c:pt>
                <c:pt idx="9">
                  <c:v>1.5921119292161701</c:v>
                </c:pt>
                <c:pt idx="10">
                  <c:v>1.5612521171328699</c:v>
                </c:pt>
                <c:pt idx="11">
                  <c:v>1.5309912965252901</c:v>
                </c:pt>
                <c:pt idx="12">
                  <c:v>1.50131794736997</c:v>
                </c:pt>
                <c:pt idx="13">
                  <c:v>1.4722260904473501</c:v>
                </c:pt>
                <c:pt idx="14">
                  <c:v>1.4437303437436499</c:v>
                </c:pt>
                <c:pt idx="15">
                  <c:v>1.41584861207202</c:v>
                </c:pt>
                <c:pt idx="16">
                  <c:v>1.3885966926862401</c:v>
                </c:pt>
                <c:pt idx="17">
                  <c:v>1.3619883959132</c:v>
                </c:pt>
                <c:pt idx="18">
                  <c:v>1.33603566587351</c:v>
                </c:pt>
                <c:pt idx="19">
                  <c:v>1.3107487006379099</c:v>
                </c:pt>
                <c:pt idx="20">
                  <c:v>1.2861360712251899</c:v>
                </c:pt>
                <c:pt idx="21">
                  <c:v>1.2622048389003999</c:v>
                </c:pt>
                <c:pt idx="22">
                  <c:v>1.23896067028087</c:v>
                </c:pt>
                <c:pt idx="23">
                  <c:v>1.2164079497992399</c:v>
                </c:pt>
                <c:pt idx="24">
                  <c:v>1.1945498891086199</c:v>
                </c:pt>
                <c:pt idx="25">
                  <c:v>1.1733886330419701</c:v>
                </c:pt>
                <c:pt idx="26">
                  <c:v>1.1529253617561099</c:v>
                </c:pt>
                <c:pt idx="27">
                  <c:v>1.13316038869796</c:v>
                </c:pt>
                <c:pt idx="28">
                  <c:v>1.1140932540256301</c:v>
                </c:pt>
                <c:pt idx="29">
                  <c:v>1.0957228130968699</c:v>
                </c:pt>
                <c:pt idx="30">
                  <c:v>1.0780473195996301</c:v>
                </c:pt>
                <c:pt idx="31">
                  <c:v>1.06106450284146</c:v>
                </c:pt>
                <c:pt idx="32">
                  <c:v>1.04477163863019</c:v>
                </c:pt>
                <c:pt idx="33">
                  <c:v>1.02916561306498</c:v>
                </c:pt>
                <c:pt idx="34">
                  <c:v>1.0142429784062801</c:v>
                </c:pt>
                <c:pt idx="35">
                  <c:v>1</c:v>
                </c:pt>
                <c:pt idx="36">
                  <c:v>0.99216447266169405</c:v>
                </c:pt>
                <c:pt idx="37">
                  <c:v>0.984587087425704</c:v>
                </c:pt>
                <c:pt idx="38">
                  <c:v>0.97726208507857704</c:v>
                </c:pt>
                <c:pt idx="39">
                  <c:v>0.97018404416418202</c:v>
                </c:pt>
                <c:pt idx="40">
                  <c:v>0.96334787547221801</c:v>
                </c:pt>
                <c:pt idx="41">
                  <c:v>0.95674881672467205</c:v>
                </c:pt>
                <c:pt idx="42">
                  <c:v>0.95038242730599398</c:v>
                </c:pt>
                <c:pt idx="43">
                  <c:v>0.94424458286077395</c:v>
                </c:pt>
                <c:pt idx="44">
                  <c:v>0.93833146955951996</c:v>
                </c:pt>
                <c:pt idx="45">
                  <c:v>0.93263957780958995</c:v>
                </c:pt>
                <c:pt idx="46">
                  <c:v>0.92716569516563896</c:v>
                </c:pt>
                <c:pt idx="47">
                  <c:v>0.92190689817364602</c:v>
                </c:pt>
                <c:pt idx="48">
                  <c:v>0.91686054286668495</c:v>
                </c:pt>
                <c:pt idx="49">
                  <c:v>0.91202425362140505</c:v>
                </c:pt>
                <c:pt idx="50">
                  <c:v>0.90739591008450604</c:v>
                </c:pt>
                <c:pt idx="51">
                  <c:v>0.90297363189105995</c:v>
                </c:pt>
                <c:pt idx="52">
                  <c:v>0.89875576092448495</c:v>
                </c:pt>
                <c:pt idx="53">
                  <c:v>0.89474084091366002</c:v>
                </c:pt>
                <c:pt idx="54">
                  <c:v>0.89092759422828705</c:v>
                </c:pt>
                <c:pt idx="55">
                  <c:v>0.88731489581975398</c:v>
                </c:pt>
                <c:pt idx="56">
                  <c:v>0.88390174436087499</c:v>
                </c:pt>
                <c:pt idx="57">
                  <c:v>0.88068723076114597</c:v>
                </c:pt>
                <c:pt idx="58">
                  <c:v>0.87767050436961302</c:v>
                </c:pt>
                <c:pt idx="59">
                  <c:v>0.87485073731790697</c:v>
                </c:pt>
                <c:pt idx="60">
                  <c:v>0.87222708759201595</c:v>
                </c:pt>
                <c:pt idx="61">
                  <c:v>0.86979866154233498</c:v>
                </c:pt>
                <c:pt idx="62">
                  <c:v>0.86756447663621805</c:v>
                </c:pt>
                <c:pt idx="63">
                  <c:v>0.86552342531525905</c:v>
                </c:pt>
                <c:pt idx="64">
                  <c:v>0.863674240832777</c:v>
                </c:pt>
                <c:pt idx="65">
                  <c:v>0.86201546591051204</c:v>
                </c:pt>
                <c:pt idx="66">
                  <c:v>0.86054542496724895</c:v>
                </c:pt>
                <c:pt idx="67">
                  <c:v>0.85926220054005198</c:v>
                </c:pt>
                <c:pt idx="68">
                  <c:v>0.85816361435027</c:v>
                </c:pt>
                <c:pt idx="69">
                  <c:v>0.85724721327369002</c:v>
                </c:pt>
                <c:pt idx="70">
                  <c:v>0.856510260272069</c:v>
                </c:pt>
                <c:pt idx="71">
                  <c:v>0.855949730146772</c:v>
                </c:pt>
                <c:pt idx="72">
                  <c:v>0.85556230979821501</c:v>
                </c:pt>
                <c:pt idx="73">
                  <c:v>0.85534440252838095</c:v>
                </c:pt>
                <c:pt idx="74">
                  <c:v>0.85529213581512697</c:v>
                </c:pt>
                <c:pt idx="75">
                  <c:v>0.85540137191962695</c:v>
                </c:pt>
                <c:pt idx="76">
                  <c:v>0.85566772066150099</c:v>
                </c:pt>
                <c:pt idx="77">
                  <c:v>0.85608655370602804</c:v>
                </c:pt>
                <c:pt idx="78">
                  <c:v>0.85665301974814101</c:v>
                </c:pt>
                <c:pt idx="79">
                  <c:v>0.85736206004123305</c:v>
                </c:pt>
                <c:pt idx="80">
                  <c:v>0.85820842379718898</c:v>
                </c:pt>
                <c:pt idx="81">
                  <c:v>0.85918668307027402</c:v>
                </c:pt>
                <c:pt idx="82">
                  <c:v>0.86029124682512803</c:v>
                </c:pt>
                <c:pt idx="83">
                  <c:v>0.86151637397305803</c:v>
                </c:pt>
                <c:pt idx="84">
                  <c:v>0.86285618523755203</c:v>
                </c:pt>
                <c:pt idx="85">
                  <c:v>0.864304673777054</c:v>
                </c:pt>
                <c:pt idx="86">
                  <c:v>0.86585571454955801</c:v>
                </c:pt>
                <c:pt idx="87">
                  <c:v>0.86750307244915004</c:v>
                </c:pt>
                <c:pt idx="88">
                  <c:v>0.86924040927992297</c:v>
                </c:pt>
                <c:pt idx="89">
                  <c:v>0.87106128965853002</c:v>
                </c:pt>
                <c:pt idx="90">
                  <c:v>0.87295918595431798</c:v>
                </c:pt>
                <c:pt idx="91">
                  <c:v>0.874927482386746</c:v>
                </c:pt>
                <c:pt idx="92">
                  <c:v>0.87695947840506805</c:v>
                </c:pt>
                <c:pt idx="93">
                  <c:v>0.87904839147604696</c:v>
                </c:pt>
                <c:pt idx="94">
                  <c:v>0.881187359403099</c:v>
                </c:pt>
                <c:pt idx="95">
                  <c:v>0.88336944229546399</c:v>
                </c:pt>
                <c:pt idx="96">
                  <c:v>0.88558762429957505</c:v>
                </c:pt>
                <c:pt idx="97">
                  <c:v>0.88783481519751195</c:v>
                </c:pt>
                <c:pt idx="98">
                  <c:v>0.89010488963435397</c:v>
                </c:pt>
                <c:pt idx="99">
                  <c:v>0.89239585407187105</c:v>
                </c:pt>
                <c:pt idx="100">
                  <c:v>0.894706822502356</c:v>
                </c:pt>
                <c:pt idx="101">
                  <c:v>0.89703698437430801</c:v>
                </c:pt>
                <c:pt idx="102">
                  <c:v>0.89938559739207502</c:v>
                </c:pt>
                <c:pt idx="103">
                  <c:v>0.90175198106389698</c:v>
                </c:pt>
                <c:pt idx="104">
                  <c:v>0.90413551091855904</c:v>
                </c:pt>
                <c:pt idx="105">
                  <c:v>0.90653561331872301</c:v>
                </c:pt>
                <c:pt idx="106">
                  <c:v>0.90895176080641404</c:v>
                </c:pt>
                <c:pt idx="107">
                  <c:v>0.91138346792299096</c:v>
                </c:pt>
                <c:pt idx="108">
                  <c:v>0.91383028745205497</c:v>
                </c:pt>
                <c:pt idx="109">
                  <c:v>0.91629180703952195</c:v>
                </c:pt>
                <c:pt idx="110">
                  <c:v>0.91876764615004702</c:v>
                </c:pt>
                <c:pt idx="111">
                  <c:v>0.921257453323575</c:v>
                </c:pt>
                <c:pt idx="112">
                  <c:v>0.92376090369990205</c:v>
                </c:pt>
                <c:pt idx="113">
                  <c:v>0.92627769678260796</c:v>
                </c:pt>
                <c:pt idx="114">
                  <c:v>0.92880755441711205</c:v>
                </c:pt>
                <c:pt idx="115">
                  <c:v>0.93135021896025805</c:v>
                </c:pt>
                <c:pt idx="116">
                  <c:v>0.93390545162149896</c:v>
                </c:pt>
                <c:pt idx="117">
                  <c:v>0.936473030957927</c:v>
                </c:pt>
                <c:pt idx="118">
                  <c:v>0.93905275150730105</c:v>
                </c:pt>
                <c:pt idx="119">
                  <c:v>0.94164442254513303</c:v>
                </c:pt>
                <c:pt idx="120">
                  <c:v>0.94424786695322704</c:v>
                </c:pt>
                <c:pt idx="121">
                  <c:v>0.94686292018861895</c:v>
                </c:pt>
                <c:pt idx="122">
                  <c:v>0.94948942934296099</c:v>
                </c:pt>
                <c:pt idx="123">
                  <c:v>0.95212725228344697</c:v>
                </c:pt>
                <c:pt idx="124">
                  <c:v>0.95477625686747203</c:v>
                </c:pt>
                <c:pt idx="125">
                  <c:v>0.95743632022381697</c:v>
                </c:pt>
                <c:pt idx="126">
                  <c:v>0.96010732809413901</c:v>
                </c:pt>
                <c:pt idx="127">
                  <c:v>0.96278917422905497</c:v>
                </c:pt>
                <c:pt idx="128">
                  <c:v>0.96548175983367401</c:v>
                </c:pt>
                <c:pt idx="129">
                  <c:v>0.96818499305814598</c:v>
                </c:pt>
                <c:pt idx="130">
                  <c:v>0.97089878852897105</c:v>
                </c:pt>
                <c:pt idx="131">
                  <c:v>0.97362306691751599</c:v>
                </c:pt>
                <c:pt idx="132">
                  <c:v>0.976357754542309</c:v>
                </c:pt>
                <c:pt idx="133">
                  <c:v>0.97910278300218601</c:v>
                </c:pt>
                <c:pt idx="134">
                  <c:v>0.98185808883757897</c:v>
                </c:pt>
                <c:pt idx="135">
                  <c:v>0.98462361321744796</c:v>
                </c:pt>
                <c:pt idx="136">
                  <c:v>0.98739930164976197</c:v>
                </c:pt>
                <c:pt idx="137">
                  <c:v>0.99018510371340596</c:v>
                </c:pt>
                <c:pt idx="138">
                  <c:v>0.99298097280981501</c:v>
                </c:pt>
                <c:pt idx="139">
                  <c:v>0.99578686593264598</c:v>
                </c:pt>
                <c:pt idx="140">
                  <c:v>0.99860274345396405</c:v>
                </c:pt>
                <c:pt idx="141">
                  <c:v>1.0014285689257001</c:v>
                </c:pt>
                <c:pt idx="142">
                  <c:v>1.00426430889505</c:v>
                </c:pt>
                <c:pt idx="143">
                  <c:v>1.00710993273269</c:v>
                </c:pt>
                <c:pt idx="144">
                  <c:v>1.00996541247296</c:v>
                </c:pt>
                <c:pt idx="145">
                  <c:v>1.0128307226648201</c:v>
                </c:pt>
                <c:pt idx="146">
                  <c:v>1.01570584023295</c:v>
                </c:pt>
                <c:pt idx="147">
                  <c:v>1.0185907443481099</c:v>
                </c:pt>
                <c:pt idx="148">
                  <c:v>1.02148541630613</c:v>
                </c:pt>
                <c:pt idx="149">
                  <c:v>1.0243898394148101</c:v>
                </c:pt>
                <c:pt idx="150">
                  <c:v>1.0273039988880699</c:v>
                </c:pt>
                <c:pt idx="151">
                  <c:v>1.03022788174714</c:v>
                </c:pt>
                <c:pt idx="152">
                  <c:v>1.0331614767277599</c:v>
                </c:pt>
                <c:pt idx="153">
                  <c:v>1.0361047741934599</c:v>
                </c:pt>
                <c:pt idx="154">
                  <c:v>1.03905776605415</c:v>
                </c:pt>
                <c:pt idx="155">
                  <c:v>1.0420204456897399</c:v>
                </c:pt>
                <c:pt idx="156">
                  <c:v>1.04499280787852</c:v>
                </c:pt>
                <c:pt idx="157">
                  <c:v>1.0479748487298099</c:v>
                </c:pt>
                <c:pt idx="158">
                  <c:v>1.0509665656207401</c:v>
                </c:pt>
                <c:pt idx="159">
                  <c:v>1.05396795713673</c:v>
                </c:pt>
                <c:pt idx="160">
                  <c:v>1.05697902301553</c:v>
                </c:pt>
                <c:pt idx="161">
                  <c:v>1.05999976409458</c:v>
                </c:pt>
                <c:pt idx="162">
                  <c:v>1.0630301822613</c:v>
                </c:pt>
                <c:pt idx="163">
                  <c:v>1.0660702804064099</c:v>
                </c:pt>
                <c:pt idx="164">
                  <c:v>1.0691200623797701</c:v>
                </c:pt>
                <c:pt idx="165">
                  <c:v>1.07217953294881</c:v>
                </c:pt>
                <c:pt idx="166">
                  <c:v>1.0752486977592799</c:v>
                </c:pt>
                <c:pt idx="167">
                  <c:v>1.07832756329812</c:v>
                </c:pt>
                <c:pt idx="168">
                  <c:v>1.08141613685847</c:v>
                </c:pt>
                <c:pt idx="169">
                  <c:v>1.0845144265065401</c:v>
                </c:pt>
                <c:pt idx="170">
                  <c:v>1.0876224410503199</c:v>
                </c:pt>
                <c:pt idx="171">
                  <c:v>1.0907401900098801</c:v>
                </c:pt>
                <c:pt idx="172">
                  <c:v>1.0938676835894099</c:v>
                </c:pt>
                <c:pt idx="173">
                  <c:v>1.0970049326506199</c:v>
                </c:pt>
                <c:pt idx="174">
                  <c:v>1.10015194868755</c:v>
                </c:pt>
                <c:pt idx="175">
                  <c:v>1.10330874380278</c:v>
                </c:pt>
                <c:pt idx="176">
                  <c:v>1.1064753306847801</c:v>
                </c:pt>
                <c:pt idx="177">
                  <c:v>1.1096517225864699</c:v>
                </c:pt>
                <c:pt idx="178">
                  <c:v>1.1128379333048599</c:v>
                </c:pt>
                <c:pt idx="179">
                  <c:v>1.11603397716172</c:v>
                </c:pt>
                <c:pt idx="180">
                  <c:v>1.1192398689852701</c:v>
                </c:pt>
                <c:pt idx="181">
                  <c:v>1.12245562409268</c:v>
                </c:pt>
                <c:pt idx="182">
                  <c:v>1.12568125827353</c:v>
                </c:pt>
                <c:pt idx="183">
                  <c:v>1.12891678777407</c:v>
                </c:pt>
                <c:pt idx="184">
                  <c:v>1.13216222928221</c:v>
                </c:pt>
                <c:pt idx="185">
                  <c:v>1.1354175999132601</c:v>
                </c:pt>
                <c:pt idx="186">
                  <c:v>1.1386829171963599</c:v>
                </c:pt>
                <c:pt idx="187">
                  <c:v>1.1419581990616301</c:v>
                </c:pt>
                <c:pt idx="188">
                  <c:v>1.14524346382771</c:v>
                </c:pt>
                <c:pt idx="189">
                  <c:v>1.1485387301901899</c:v>
                </c:pt>
                <c:pt idx="190">
                  <c:v>1.1518440172103701</c:v>
                </c:pt>
                <c:pt idx="191">
                  <c:v>1.15515934430462</c:v>
                </c:pt>
                <c:pt idx="192">
                  <c:v>1.1584847312341899</c:v>
                </c:pt>
                <c:pt idx="193">
                  <c:v>1.16182019809555</c:v>
                </c:pt>
                <c:pt idx="194">
                  <c:v>1.16516576531122</c:v>
                </c:pt>
                <c:pt idx="195">
                  <c:v>1.16852145362077</c:v>
                </c:pt>
                <c:pt idx="196">
                  <c:v>1.17188728407259</c:v>
                </c:pt>
                <c:pt idx="197">
                  <c:v>1.17526327801569</c:v>
                </c:pt>
                <c:pt idx="198">
                  <c:v>1.17864945709216</c:v>
                </c:pt>
                <c:pt idx="199">
                  <c:v>1.1820458432296701</c:v>
                </c:pt>
                <c:pt idx="200">
                  <c:v>1.18545245863458</c:v>
                </c:pt>
                <c:pt idx="201">
                  <c:v>1.1888693257852601</c:v>
                </c:pt>
                <c:pt idx="202">
                  <c:v>1.1922964674254899</c:v>
                </c:pt>
                <c:pt idx="203">
                  <c:v>1.1957339065585499</c:v>
                </c:pt>
                <c:pt idx="204">
                  <c:v>1.1991816664412001</c:v>
                </c:pt>
                <c:pt idx="205">
                  <c:v>1.20263977057816</c:v>
                </c:pt>
                <c:pt idx="206">
                  <c:v>1.20610824271671</c:v>
                </c:pt>
                <c:pt idx="207">
                  <c:v>1.2095871068414901</c:v>
                </c:pt>
                <c:pt idx="208">
                  <c:v>1.2130763871697501</c:v>
                </c:pt>
                <c:pt idx="209">
                  <c:v>1.2165761081464099</c:v>
                </c:pt>
                <c:pt idx="210">
                  <c:v>1.22008629443969</c:v>
                </c:pt>
                <c:pt idx="211">
                  <c:v>1.22360697093687</c:v>
                </c:pt>
                <c:pt idx="212">
                  <c:v>1.2271381627398601</c:v>
                </c:pt>
                <c:pt idx="213">
                  <c:v>1.2306798951615501</c:v>
                </c:pt>
                <c:pt idx="214">
                  <c:v>1.2342321937218199</c:v>
                </c:pt>
                <c:pt idx="215">
                  <c:v>1.2377950841440299</c:v>
                </c:pt>
                <c:pt idx="216">
                  <c:v>1.24136859235129</c:v>
                </c:pt>
                <c:pt idx="217">
                  <c:v>1.2449527444634001</c:v>
                </c:pt>
                <c:pt idx="218">
                  <c:v>1.24854756679349</c:v>
                </c:pt>
                <c:pt idx="219">
                  <c:v>1.2521530858448999</c:v>
                </c:pt>
                <c:pt idx="220">
                  <c:v>1.25576932830835</c:v>
                </c:pt>
              </c:numCache>
            </c:numRef>
          </c:yVal>
          <c:smooth val="1"/>
          <c:extLst>
            <c:ext xmlns:c16="http://schemas.microsoft.com/office/drawing/2014/chart" uri="{C3380CC4-5D6E-409C-BE32-E72D297353CC}">
              <c16:uniqueId val="{00000002-DD18-4C75-B23C-44D66A2D1342}"/>
            </c:ext>
          </c:extLst>
        </c:ser>
        <c:dLbls>
          <c:showLegendKey val="0"/>
          <c:showVal val="0"/>
          <c:showCatName val="0"/>
          <c:showSerName val="0"/>
          <c:showPercent val="0"/>
          <c:showBubbleSize val="0"/>
        </c:dLbls>
        <c:axId val="669664464"/>
        <c:axId val="669664856"/>
      </c:scatterChart>
      <c:valAx>
        <c:axId val="669664464"/>
        <c:scaling>
          <c:orientation val="minMax"/>
          <c:max val="115"/>
          <c:min val="5"/>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300" b="1">
                <a:solidFill>
                  <a:schemeClr val="bg2"/>
                </a:solidFill>
              </a:defRPr>
            </a:pPr>
            <a:endParaRPr lang="en-US"/>
          </a:p>
        </c:txPr>
        <c:crossAx val="669664856"/>
        <c:crosses val="autoZero"/>
        <c:crossBetween val="midCat"/>
        <c:majorUnit val="5"/>
      </c:valAx>
      <c:valAx>
        <c:axId val="66966485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66446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Microsoft_Excel_Worksheet3!$B$2:$B$10002</c:f>
              <c:numCache>
                <c:formatCode>General</c:formatCode>
                <c:ptCount val="10001"/>
                <c:pt idx="0">
                  <c:v>0.77948882351095605</c:v>
                </c:pt>
                <c:pt idx="1">
                  <c:v>0.82142424213875398</c:v>
                </c:pt>
                <c:pt idx="2">
                  <c:v>0.86561572818207599</c:v>
                </c:pt>
                <c:pt idx="3">
                  <c:v>0.91174927884837498</c:v>
                </c:pt>
                <c:pt idx="4">
                  <c:v>0.95759466122666603</c:v>
                </c:pt>
                <c:pt idx="5">
                  <c:v>1</c:v>
                </c:pt>
                <c:pt idx="6">
                  <c:v>1.0362131803215699</c:v>
                </c:pt>
                <c:pt idx="7">
                  <c:v>1.06683982605532</c:v>
                </c:pt>
                <c:pt idx="8">
                  <c:v>1.0936625096183199</c:v>
                </c:pt>
                <c:pt idx="9">
                  <c:v>1.1187535552980601</c:v>
                </c:pt>
                <c:pt idx="10">
                  <c:v>1.1440105560524201</c:v>
                </c:pt>
                <c:pt idx="11">
                  <c:v>1.1698377593184</c:v>
                </c:pt>
                <c:pt idx="12">
                  <c:v>1.19624803799833</c:v>
                </c:pt>
                <c:pt idx="13">
                  <c:v>1.22325455561344</c:v>
                </c:pt>
                <c:pt idx="14">
                  <c:v>1.25087077286485</c:v>
                </c:pt>
                <c:pt idx="15">
                  <c:v>1.2791104543427201</c:v>
                </c:pt>
                <c:pt idx="16">
                  <c:v>1.30798767538685</c:v>
                </c:pt>
                <c:pt idx="17">
                  <c:v>1.33751682910215</c:v>
                </c:pt>
                <c:pt idx="18">
                  <c:v>1.36771263353256</c:v>
                </c:pt>
                <c:pt idx="19">
                  <c:v>1.3985901389968201</c:v>
                </c:pt>
                <c:pt idx="20">
                  <c:v>1.43016473558997</c:v>
                </c:pt>
                <c:pt idx="21">
                  <c:v>1.4624521608540799</c:v>
                </c:pt>
                <c:pt idx="22">
                  <c:v>1.49546850762232</c:v>
                </c:pt>
                <c:pt idx="23">
                  <c:v>1.5292302320398701</c:v>
                </c:pt>
                <c:pt idx="24">
                  <c:v>1.5637541617662201</c:v>
                </c:pt>
                <c:pt idx="25">
                  <c:v>1.59905750436239</c:v>
                </c:pt>
                <c:pt idx="26">
                  <c:v>1.6351578558675901</c:v>
                </c:pt>
                <c:pt idx="27">
                  <c:v>1.6720732095695401</c:v>
                </c:pt>
                <c:pt idx="28">
                  <c:v>1.7098219649727699</c:v>
                </c:pt>
                <c:pt idx="29">
                  <c:v>1.74842293696936</c:v>
                </c:pt>
                <c:pt idx="30">
                  <c:v>1.7878953652167</c:v>
                </c:pt>
                <c:pt idx="31">
                  <c:v>1.8282589237271101</c:v>
                </c:pt>
                <c:pt idx="32">
                  <c:v>1.8695337306737001</c:v>
                </c:pt>
                <c:pt idx="33">
                  <c:v>1.91174035841787</c:v>
                </c:pt>
                <c:pt idx="34">
                  <c:v>1.9548998437629901</c:v>
                </c:pt>
                <c:pt idx="35">
                  <c:v>1.9990336984397401</c:v>
                </c:pt>
                <c:pt idx="36">
                  <c:v>2.0441639198279802</c:v>
                </c:pt>
                <c:pt idx="37">
                  <c:v>2.09031300192088</c:v>
                </c:pt>
                <c:pt idx="38">
                  <c:v>2.13750394653625</c:v>
                </c:pt>
                <c:pt idx="39">
                  <c:v>2.1857602747816398</c:v>
                </c:pt>
                <c:pt idx="40">
                  <c:v>2.2351060387772201</c:v>
                </c:pt>
              </c:numCache>
            </c:numRef>
          </c:yVal>
          <c:smooth val="0"/>
          <c:extLst>
            <c:ext xmlns:c16="http://schemas.microsoft.com/office/drawing/2014/chart" uri="{C3380CC4-5D6E-409C-BE32-E72D297353CC}">
              <c16:uniqueId val="{00000000-4153-4A69-96A5-1242B6C22E3A}"/>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Microsoft_Excel_Worksheet3!$C$2:$C$10002</c:f>
              <c:numCache>
                <c:formatCode>General</c:formatCode>
                <c:ptCount val="10001"/>
                <c:pt idx="0">
                  <c:v>0.58938020615908904</c:v>
                </c:pt>
                <c:pt idx="1">
                  <c:v>0.66080533580678003</c:v>
                </c:pt>
                <c:pt idx="2">
                  <c:v>0.74084734013009501</c:v>
                </c:pt>
                <c:pt idx="3">
                  <c:v>0.82915595818119003</c:v>
                </c:pt>
                <c:pt idx="4">
                  <c:v>0.919057843025327</c:v>
                </c:pt>
                <c:pt idx="5">
                  <c:v>1</c:v>
                </c:pt>
                <c:pt idx="6">
                  <c:v>1.00934916362504</c:v>
                </c:pt>
                <c:pt idx="7">
                  <c:v>1.0198665181900199</c:v>
                </c:pt>
                <c:pt idx="8">
                  <c:v>1.0256287124330801</c:v>
                </c:pt>
                <c:pt idx="9">
                  <c:v>1.0254568099369901</c:v>
                </c:pt>
                <c:pt idx="10">
                  <c:v>1.02233143075327</c:v>
                </c:pt>
                <c:pt idx="11">
                  <c:v>1.0180298192839901</c:v>
                </c:pt>
                <c:pt idx="12">
                  <c:v>1.01313101838438</c:v>
                </c:pt>
                <c:pt idx="13">
                  <c:v>1.0079010042635399</c:v>
                </c:pt>
                <c:pt idx="14">
                  <c:v>1.0024766019354401</c:v>
                </c:pt>
                <c:pt idx="15">
                  <c:v>0.99693468818873898</c:v>
                </c:pt>
                <c:pt idx="16">
                  <c:v>0.991321528375401</c:v>
                </c:pt>
                <c:pt idx="17">
                  <c:v>0.985666518836679</c:v>
                </c:pt>
                <c:pt idx="18">
                  <c:v>0.97998917012763598</c:v>
                </c:pt>
                <c:pt idx="19">
                  <c:v>0.97430289993400698</c:v>
                </c:pt>
                <c:pt idx="20">
                  <c:v>0.96861720999038703</c:v>
                </c:pt>
                <c:pt idx="21">
                  <c:v>0.96293899466749</c:v>
                </c:pt>
                <c:pt idx="22">
                  <c:v>0.95727335911037603</c:v>
                </c:pt>
                <c:pt idx="23">
                  <c:v>0.95162414829940101</c:v>
                </c:pt>
                <c:pt idx="24">
                  <c:v>0.9459942993389</c:v>
                </c:pt>
                <c:pt idx="25">
                  <c:v>0.94038608212615904</c:v>
                </c:pt>
                <c:pt idx="26">
                  <c:v>0.93480126752634796</c:v>
                </c:pt>
                <c:pt idx="27">
                  <c:v>0.92924124727509005</c:v>
                </c:pt>
                <c:pt idx="28">
                  <c:v>0.92370712101447605</c:v>
                </c:pt>
                <c:pt idx="29">
                  <c:v>0.91819976050127805</c:v>
                </c:pt>
                <c:pt idx="30">
                  <c:v>0.91271985767176</c:v>
                </c:pt>
                <c:pt idx="31">
                  <c:v>0.90726796110306596</c:v>
                </c:pt>
                <c:pt idx="32">
                  <c:v>0.90184450400909799</c:v>
                </c:pt>
                <c:pt idx="33">
                  <c:v>0.89644982597656298</c:v>
                </c:pt>
                <c:pt idx="34">
                  <c:v>0.89108419001350303</c:v>
                </c:pt>
                <c:pt idx="35">
                  <c:v>0.88574779604793996</c:v>
                </c:pt>
                <c:pt idx="36">
                  <c:v>0.88044079170869405</c:v>
                </c:pt>
                <c:pt idx="37">
                  <c:v>0.87516328100579299</c:v>
                </c:pt>
                <c:pt idx="38">
                  <c:v>0.86991533137188104</c:v>
                </c:pt>
                <c:pt idx="39">
                  <c:v>0.86469697941494505</c:v>
                </c:pt>
                <c:pt idx="40">
                  <c:v>0.85950823564761303</c:v>
                </c:pt>
              </c:numCache>
            </c:numRef>
          </c:yVal>
          <c:smooth val="0"/>
          <c:extLst>
            <c:ext xmlns:c16="http://schemas.microsoft.com/office/drawing/2014/chart" uri="{C3380CC4-5D6E-409C-BE32-E72D297353CC}">
              <c16:uniqueId val="{00000001-4153-4A69-96A5-1242B6C22E3A}"/>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Microsoft_Excel_Worksheet3!$D$2:$D$10002</c:f>
              <c:numCache>
                <c:formatCode>General</c:formatCode>
                <c:ptCount val="10001"/>
                <c:pt idx="0">
                  <c:v>1.03091827589216</c:v>
                </c:pt>
                <c:pt idx="1">
                  <c:v>1.0210840454994701</c:v>
                </c:pt>
                <c:pt idx="2">
                  <c:v>1.0113967457109401</c:v>
                </c:pt>
                <c:pt idx="3">
                  <c:v>1.00256982932863</c:v>
                </c:pt>
                <c:pt idx="4">
                  <c:v>0.99774735852457397</c:v>
                </c:pt>
                <c:pt idx="5">
                  <c:v>1</c:v>
                </c:pt>
                <c:pt idx="6">
                  <c:v>1.0637921878449399</c:v>
                </c:pt>
                <c:pt idx="7">
                  <c:v>1.1159766441569601</c:v>
                </c:pt>
                <c:pt idx="8">
                  <c:v>1.1662092436035201</c:v>
                </c:pt>
                <c:pt idx="9">
                  <c:v>1.22053850085501</c:v>
                </c:pt>
                <c:pt idx="10">
                  <c:v>1.28017207824185</c:v>
                </c:pt>
                <c:pt idx="11">
                  <c:v>1.3442831999652001</c:v>
                </c:pt>
                <c:pt idx="12">
                  <c:v>1.41246229998648</c:v>
                </c:pt>
                <c:pt idx="13">
                  <c:v>1.48462170540488</c:v>
                </c:pt>
                <c:pt idx="14">
                  <c:v>1.56081217994181</c:v>
                </c:pt>
                <c:pt idx="15">
                  <c:v>1.6411542037737701</c:v>
                </c:pt>
                <c:pt idx="16">
                  <c:v>1.7258091446552599</c:v>
                </c:pt>
                <c:pt idx="17">
                  <c:v>1.81496604981862</c:v>
                </c:pt>
                <c:pt idx="18">
                  <c:v>1.9088352248636899</c:v>
                </c:pt>
                <c:pt idx="19">
                  <c:v>2.0076450321882802</c:v>
                </c:pt>
                <c:pt idx="20">
                  <c:v>2.1116403361709999</c:v>
                </c:pt>
                <c:pt idx="21">
                  <c:v>2.2210818490379198</c:v>
                </c:pt>
                <c:pt idx="22">
                  <c:v>2.3362460012138002</c:v>
                </c:pt>
                <c:pt idx="23">
                  <c:v>2.4574251365560702</c:v>
                </c:pt>
                <c:pt idx="24">
                  <c:v>2.5849279220287902</c:v>
                </c:pt>
                <c:pt idx="25">
                  <c:v>2.7190799086227302</c:v>
                </c:pt>
                <c:pt idx="26">
                  <c:v>2.8602242064569299</c:v>
                </c:pt>
                <c:pt idx="27">
                  <c:v>3.00872225200796</c:v>
                </c:pt>
                <c:pt idx="28">
                  <c:v>3.1649546543417202</c:v>
                </c:pt>
                <c:pt idx="29">
                  <c:v>3.32932211270851</c:v>
                </c:pt>
                <c:pt idx="30">
                  <c:v>3.5022464013409702</c:v>
                </c:pt>
                <c:pt idx="31">
                  <c:v>3.6841714195703701</c:v>
                </c:pt>
                <c:pt idx="32">
                  <c:v>3.87556430691677</c:v>
                </c:pt>
                <c:pt idx="33">
                  <c:v>4.0769166238861496</c:v>
                </c:pt>
                <c:pt idx="34">
                  <c:v>4.2887455999939199</c:v>
                </c:pt>
                <c:pt idx="35">
                  <c:v>4.51159545112926</c:v>
                </c:pt>
                <c:pt idx="36">
                  <c:v>4.7460387688500596</c:v>
                </c:pt>
                <c:pt idx="37">
                  <c:v>4.9926779845903404</c:v>
                </c:pt>
                <c:pt idx="38">
                  <c:v>5.2521469121054798</c:v>
                </c:pt>
                <c:pt idx="39">
                  <c:v>5.5251123717883202</c:v>
                </c:pt>
                <c:pt idx="40">
                  <c:v>5.8122759007821401</c:v>
                </c:pt>
              </c:numCache>
            </c:numRef>
          </c:yVal>
          <c:smooth val="1"/>
          <c:extLst>
            <c:ext xmlns:c16="http://schemas.microsoft.com/office/drawing/2014/chart" uri="{C3380CC4-5D6E-409C-BE32-E72D297353CC}">
              <c16:uniqueId val="{00000002-4153-4A69-96A5-1242B6C22E3A}"/>
            </c:ext>
          </c:extLst>
        </c:ser>
        <c:dLbls>
          <c:showLegendKey val="0"/>
          <c:showVal val="0"/>
          <c:showCatName val="0"/>
          <c:showSerName val="0"/>
          <c:showPercent val="0"/>
          <c:showBubbleSize val="0"/>
        </c:dLbls>
        <c:axId val="669230176"/>
        <c:axId val="669230568"/>
      </c:scatterChart>
      <c:valAx>
        <c:axId val="669230176"/>
        <c:scaling>
          <c:orientation val="minMax"/>
          <c:max val="1.1000000000000001"/>
          <c:min val="0.2"/>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4504941002949853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230568"/>
        <c:crosses val="autoZero"/>
        <c:crossBetween val="midCat"/>
        <c:majorUnit val="0.1"/>
      </c:valAx>
      <c:valAx>
        <c:axId val="66923056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23017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0.51290432523178298</c:v>
                </c:pt>
                <c:pt idx="1">
                  <c:v>0.51838288718400005</c:v>
                </c:pt>
                <c:pt idx="2">
                  <c:v>0.52391996812228703</c:v>
                </c:pt>
                <c:pt idx="3">
                  <c:v>0.529516193114276</c:v>
                </c:pt>
                <c:pt idx="4">
                  <c:v>0.53517219390422299</c:v>
                </c:pt>
                <c:pt idx="5">
                  <c:v>0.540888608984332</c:v>
                </c:pt>
                <c:pt idx="6">
                  <c:v>0.54666608366682701</c:v>
                </c:pt>
                <c:pt idx="7">
                  <c:v>0.55250527015680395</c:v>
                </c:pt>
                <c:pt idx="8">
                  <c:v>0.55840682762585403</c:v>
                </c:pt>
                <c:pt idx="9">
                  <c:v>0.56437142228647896</c:v>
                </c:pt>
                <c:pt idx="10">
                  <c:v>0.57039972746729295</c:v>
                </c:pt>
                <c:pt idx="11">
                  <c:v>0.57649242368903897</c:v>
                </c:pt>
                <c:pt idx="12">
                  <c:v>0.582650198741407</c:v>
                </c:pt>
                <c:pt idx="13">
                  <c:v>0.58887374776067802</c:v>
                </c:pt>
                <c:pt idx="14">
                  <c:v>0.59516377330819603</c:v>
                </c:pt>
                <c:pt idx="15">
                  <c:v>0.60152098544968102</c:v>
                </c:pt>
                <c:pt idx="16">
                  <c:v>0.607946101835384</c:v>
                </c:pt>
                <c:pt idx="17">
                  <c:v>0.61443984778109895</c:v>
                </c:pt>
                <c:pt idx="18">
                  <c:v>0.62100295635004599</c:v>
                </c:pt>
                <c:pt idx="19">
                  <c:v>0.62763616843562497</c:v>
                </c:pt>
                <c:pt idx="20">
                  <c:v>0.63434023284505003</c:v>
                </c:pt>
                <c:pt idx="21">
                  <c:v>0.64111590638388105</c:v>
                </c:pt>
                <c:pt idx="22">
                  <c:v>0.64796395394146</c:v>
                </c:pt>
                <c:pt idx="23">
                  <c:v>0.65488514857725699</c:v>
                </c:pt>
                <c:pt idx="24">
                  <c:v>0.66188027160813701</c:v>
                </c:pt>
                <c:pt idx="25">
                  <c:v>0.66895011269656302</c:v>
                </c:pt>
                <c:pt idx="26">
                  <c:v>0.67609546993973701</c:v>
                </c:pt>
                <c:pt idx="27">
                  <c:v>0.68331714995969695</c:v>
                </c:pt>
                <c:pt idx="28">
                  <c:v>0.69061596799437497</c:v>
                </c:pt>
                <c:pt idx="29">
                  <c:v>0.69799274798962496</c:v>
                </c:pt>
                <c:pt idx="30">
                  <c:v>0.70544832269223801</c:v>
                </c:pt>
                <c:pt idx="31">
                  <c:v>0.71298353374394896</c:v>
                </c:pt>
                <c:pt idx="32">
                  <c:v>0.72059923177644403</c:v>
                </c:pt>
                <c:pt idx="33">
                  <c:v>0.72829627650739404</c:v>
                </c:pt>
                <c:pt idx="34">
                  <c:v>0.73607553683749805</c:v>
                </c:pt>
                <c:pt idx="35">
                  <c:v>0.74393789094857499</c:v>
                </c:pt>
                <c:pt idx="36">
                  <c:v>0.75188422640269903</c:v>
                </c:pt>
                <c:pt idx="37">
                  <c:v>0.75991544024239499</c:v>
                </c:pt>
                <c:pt idx="38">
                  <c:v>0.768032439091902</c:v>
                </c:pt>
                <c:pt idx="39">
                  <c:v>0.77623613925952195</c:v>
                </c:pt>
                <c:pt idx="40">
                  <c:v>0.78452746684105601</c:v>
                </c:pt>
                <c:pt idx="41">
                  <c:v>0.79290735782435295</c:v>
                </c:pt>
                <c:pt idx="42">
                  <c:v>0.80137675819497001</c:v>
                </c:pt>
                <c:pt idx="43">
                  <c:v>0.80993662404295896</c:v>
                </c:pt>
                <c:pt idx="44">
                  <c:v>0.81858792167080197</c:v>
                </c:pt>
                <c:pt idx="45">
                  <c:v>0.82733162770249302</c:v>
                </c:pt>
                <c:pt idx="46">
                  <c:v>0.83616872919378504</c:v>
                </c:pt>
                <c:pt idx="47">
                  <c:v>0.84510951791607103</c:v>
                </c:pt>
                <c:pt idx="48">
                  <c:v>0.85420227008090899</c:v>
                </c:pt>
                <c:pt idx="49">
                  <c:v>0.86350680460875695</c:v>
                </c:pt>
                <c:pt idx="50">
                  <c:v>0.87308550724728795</c:v>
                </c:pt>
                <c:pt idx="51">
                  <c:v>0.88300349694464397</c:v>
                </c:pt>
                <c:pt idx="52">
                  <c:v>0.89332883910847005</c:v>
                </c:pt>
                <c:pt idx="53">
                  <c:v>0.904132809407038</c:v>
                </c:pt>
                <c:pt idx="54">
                  <c:v>0.91549021223746296</c:v>
                </c:pt>
                <c:pt idx="55">
                  <c:v>0.92747975856775999</c:v>
                </c:pt>
                <c:pt idx="56">
                  <c:v>0.94018450856823699</c:v>
                </c:pt>
                <c:pt idx="57">
                  <c:v>0.95369238529935596</c:v>
                </c:pt>
                <c:pt idx="58">
                  <c:v>0.96809676673741596</c:v>
                </c:pt>
                <c:pt idx="59">
                  <c:v>0.98349716461917802</c:v>
                </c:pt>
                <c:pt idx="60">
                  <c:v>1</c:v>
                </c:pt>
                <c:pt idx="61">
                  <c:v>1.0176908843539301</c:v>
                </c:pt>
                <c:pt idx="62">
                  <c:v>1.0365455547031801</c:v>
                </c:pt>
                <c:pt idx="63">
                  <c:v>1.0565083867842699</c:v>
                </c:pt>
                <c:pt idx="64">
                  <c:v>1.0775190890708599</c:v>
                </c:pt>
                <c:pt idx="65">
                  <c:v>1.0995117805857499</c:v>
                </c:pt>
                <c:pt idx="66">
                  <c:v>1.12241409892113</c:v>
                </c:pt>
                <c:pt idx="67">
                  <c:v>1.14614634538916</c:v>
                </c:pt>
                <c:pt idx="68">
                  <c:v>1.17062067639805</c:v>
                </c:pt>
                <c:pt idx="69">
                  <c:v>1.1957403522782</c:v>
                </c:pt>
                <c:pt idx="70">
                  <c:v>1.22141995205668</c:v>
                </c:pt>
              </c:numCache>
            </c:numRef>
          </c:yVal>
          <c:smooth val="0"/>
          <c:extLst>
            <c:ext xmlns:c16="http://schemas.microsoft.com/office/drawing/2014/chart" uri="{C3380CC4-5D6E-409C-BE32-E72D297353CC}">
              <c16:uniqueId val="{00000000-F317-474D-A942-2CFE0C49D9AD}"/>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0.30474113926124402</c:v>
                </c:pt>
                <c:pt idx="1">
                  <c:v>0.310899822804167</c:v>
                </c:pt>
                <c:pt idx="2">
                  <c:v>0.31718272808916498</c:v>
                </c:pt>
                <c:pt idx="3">
                  <c:v>0.32359234163891798</c:v>
                </c:pt>
                <c:pt idx="4">
                  <c:v>0.33013119795441698</c:v>
                </c:pt>
                <c:pt idx="5">
                  <c:v>0.33680188023882002</c:v>
                </c:pt>
                <c:pt idx="6">
                  <c:v>0.343607021104753</c:v>
                </c:pt>
                <c:pt idx="7">
                  <c:v>0.350549303260069</c:v>
                </c:pt>
                <c:pt idx="8">
                  <c:v>0.35763146016623498</c:v>
                </c:pt>
                <c:pt idx="9">
                  <c:v>0.364856276662409</c:v>
                </c:pt>
                <c:pt idx="10">
                  <c:v>0.37222658954701698</c:v>
                </c:pt>
                <c:pt idx="11">
                  <c:v>0.37974528810708702</c:v>
                </c:pt>
                <c:pt idx="12">
                  <c:v>0.38741531458377698</c:v>
                </c:pt>
                <c:pt idx="13">
                  <c:v>0.395239664560256</c:v>
                </c:pt>
                <c:pt idx="14">
                  <c:v>0.40322138725539802</c:v>
                </c:pt>
                <c:pt idx="15">
                  <c:v>0.41136358570343501</c:v>
                </c:pt>
                <c:pt idx="16">
                  <c:v>0.41966941679560199</c:v>
                </c:pt>
                <c:pt idx="17">
                  <c:v>0.42814209115484497</c:v>
                </c:pt>
                <c:pt idx="18">
                  <c:v>0.43678487280841599</c:v>
                </c:pt>
                <c:pt idx="19">
                  <c:v>0.44560107861548598</c:v>
                </c:pt>
                <c:pt idx="20">
                  <c:v>0.454594077397249</c:v>
                </c:pt>
                <c:pt idx="21">
                  <c:v>0.46376728870488998</c:v>
                </c:pt>
                <c:pt idx="22">
                  <c:v>0.47312418114544902</c:v>
                </c:pt>
                <c:pt idx="23">
                  <c:v>0.48266827016613001</c:v>
                </c:pt>
                <c:pt idx="24">
                  <c:v>0.49240311517266599</c:v>
                </c:pt>
                <c:pt idx="25">
                  <c:v>0.50233231582520199</c:v>
                </c:pt>
                <c:pt idx="26">
                  <c:v>0.51245950731341605</c:v>
                </c:pt>
                <c:pt idx="27">
                  <c:v>0.52278835435805004</c:v>
                </c:pt>
                <c:pt idx="28">
                  <c:v>0.53332254361406295</c:v>
                </c:pt>
                <c:pt idx="29">
                  <c:v>0.54406577405498602</c:v>
                </c:pt>
                <c:pt idx="30">
                  <c:v>0.55502174478975697</c:v>
                </c:pt>
                <c:pt idx="31">
                  <c:v>0.56619413958954901</c:v>
                </c:pt>
                <c:pt idx="32">
                  <c:v>0.57758660716441002</c:v>
                </c:pt>
                <c:pt idx="33">
                  <c:v>0.58920273590080696</c:v>
                </c:pt>
                <c:pt idx="34">
                  <c:v>0.60104602131131002</c:v>
                </c:pt>
                <c:pt idx="35">
                  <c:v>0.61311982379643903</c:v>
                </c:pt>
                <c:pt idx="36">
                  <c:v>0.62542731338430702</c:v>
                </c:pt>
                <c:pt idx="37">
                  <c:v>0.63797139675395498</c:v>
                </c:pt>
                <c:pt idx="38">
                  <c:v>0.65075461983976801</c:v>
                </c:pt>
                <c:pt idx="39">
                  <c:v>0.66377903629921797</c:v>
                </c:pt>
                <c:pt idx="40">
                  <c:v>0.67704602752135501</c:v>
                </c:pt>
                <c:pt idx="41">
                  <c:v>0.69055605269024101</c:v>
                </c:pt>
                <c:pt idx="42">
                  <c:v>0.704308296054034</c:v>
                </c:pt>
                <c:pt idx="43">
                  <c:v>0.71830016014725495</c:v>
                </c:pt>
                <c:pt idx="44">
                  <c:v>0.73252652325968004</c:v>
                </c:pt>
                <c:pt idx="45">
                  <c:v>0.74697862793035397</c:v>
                </c:pt>
                <c:pt idx="46">
                  <c:v>0.76164237822579395</c:v>
                </c:pt>
                <c:pt idx="47">
                  <c:v>0.77649647910854802</c:v>
                </c:pt>
                <c:pt idx="48">
                  <c:v>0.791516288934214</c:v>
                </c:pt>
                <c:pt idx="49">
                  <c:v>0.80667974710495904</c:v>
                </c:pt>
                <c:pt idx="50">
                  <c:v>0.82197156691795803</c:v>
                </c:pt>
                <c:pt idx="51">
                  <c:v>0.83738911810527805</c:v>
                </c:pt>
                <c:pt idx="52">
                  <c:v>0.85295066469748104</c:v>
                </c:pt>
                <c:pt idx="53">
                  <c:v>0.86870609623539996</c:v>
                </c:pt>
                <c:pt idx="54">
                  <c:v>0.88474945402115901</c:v>
                </c:pt>
                <c:pt idx="55">
                  <c:v>0.90123124777666297</c:v>
                </c:pt>
                <c:pt idx="56">
                  <c:v>0.91836735783720902</c:v>
                </c:pt>
                <c:pt idx="57">
                  <c:v>0.93644137075914402</c:v>
                </c:pt>
                <c:pt idx="58">
                  <c:v>0.95579932303396198</c:v>
                </c:pt>
                <c:pt idx="59">
                  <c:v>0.97683921259768502</c:v>
                </c:pt>
                <c:pt idx="60">
                  <c:v>1</c:v>
                </c:pt>
                <c:pt idx="61">
                  <c:v>1.0097553060841</c:v>
                </c:pt>
                <c:pt idx="62">
                  <c:v>1.01933566619191</c:v>
                </c:pt>
                <c:pt idx="63">
                  <c:v>1.0286802439612199</c:v>
                </c:pt>
                <c:pt idx="64">
                  <c:v>1.0377737912385701</c:v>
                </c:pt>
                <c:pt idx="65">
                  <c:v>1.0466312492312999</c:v>
                </c:pt>
                <c:pt idx="66">
                  <c:v>1.05528798300937</c:v>
                </c:pt>
                <c:pt idx="67">
                  <c:v>1.06379352173593</c:v>
                </c:pt>
                <c:pt idx="68">
                  <c:v>1.07220745367907</c:v>
                </c:pt>
                <c:pt idx="69">
                  <c:v>1.0805966500720301</c:v>
                </c:pt>
                <c:pt idx="70">
                  <c:v>1.08902184245336</c:v>
                </c:pt>
              </c:numCache>
            </c:numRef>
          </c:yVal>
          <c:smooth val="0"/>
          <c:extLst>
            <c:ext xmlns:c16="http://schemas.microsoft.com/office/drawing/2014/chart" uri="{C3380CC4-5D6E-409C-BE32-E72D297353CC}">
              <c16:uniqueId val="{00000001-F317-474D-A942-2CFE0C49D9AD}"/>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0.863260035974171</c:v>
                </c:pt>
                <c:pt idx="1">
                  <c:v>0.86433248916479399</c:v>
                </c:pt>
                <c:pt idx="2">
                  <c:v>0.86540693640826005</c:v>
                </c:pt>
                <c:pt idx="3">
                  <c:v>0.86648341969448295</c:v>
                </c:pt>
                <c:pt idx="4">
                  <c:v>0.86756198415336105</c:v>
                </c:pt>
                <c:pt idx="5">
                  <c:v>0.868642678364966</c:v>
                </c:pt>
                <c:pt idx="6">
                  <c:v>0.86972555470721802</c:v>
                </c:pt>
                <c:pt idx="7">
                  <c:v>0.87081066974642396</c:v>
                </c:pt>
                <c:pt idx="8">
                  <c:v>0.87189808467697705</c:v>
                </c:pt>
                <c:pt idx="9">
                  <c:v>0.87298786581757404</c:v>
                </c:pt>
                <c:pt idx="10">
                  <c:v>0.87408008517259905</c:v>
                </c:pt>
                <c:pt idx="11">
                  <c:v>0.87517482106886102</c:v>
                </c:pt>
                <c:pt idx="12">
                  <c:v>0.87627215887974297</c:v>
                </c:pt>
                <c:pt idx="13">
                  <c:v>0.87737219185105197</c:v>
                </c:pt>
                <c:pt idx="14">
                  <c:v>0.87847502204561601</c:v>
                </c:pt>
                <c:pt idx="15">
                  <c:v>0.87958076142696995</c:v>
                </c:pt>
                <c:pt idx="16">
                  <c:v>0.88068953310660303</c:v>
                </c:pt>
                <c:pt idx="17">
                  <c:v>0.88180147278422505</c:v>
                </c:pt>
                <c:pt idx="18">
                  <c:v>0.88291673041673802</c:v>
                </c:pt>
                <c:pt idx="19">
                  <c:v>0.88403547215934097</c:v>
                </c:pt>
                <c:pt idx="20">
                  <c:v>0.88515788263181405</c:v>
                </c:pt>
                <c:pt idx="21">
                  <c:v>0.886284167575209</c:v>
                </c:pt>
                <c:pt idx="22">
                  <c:v>0.88741455697944305</c:v>
                </c:pt>
                <c:pt idx="23">
                  <c:v>0.88854930878187199</c:v>
                </c:pt>
                <c:pt idx="24">
                  <c:v>0.88968871326178101</c:v>
                </c:pt>
                <c:pt idx="25">
                  <c:v>0.89083309828798696</c:v>
                </c:pt>
                <c:pt idx="26">
                  <c:v>0.89198283561840797</c:v>
                </c:pt>
                <c:pt idx="27">
                  <c:v>0.893138348505091</c:v>
                </c:pt>
                <c:pt idx="28">
                  <c:v>0.89430012093010602</c:v>
                </c:pt>
                <c:pt idx="29">
                  <c:v>0.89546870889340402</c:v>
                </c:pt>
                <c:pt idx="30">
                  <c:v>0.89664475430202395</c:v>
                </c:pt>
                <c:pt idx="31">
                  <c:v>0.89782900218381501</c:v>
                </c:pt>
                <c:pt idx="32">
                  <c:v>0.89902232218655598</c:v>
                </c:pt>
                <c:pt idx="33">
                  <c:v>0.90022573565210195</c:v>
                </c:pt>
                <c:pt idx="34">
                  <c:v>0.90144045001503104</c:v>
                </c:pt>
                <c:pt idx="35">
                  <c:v>0.90266790292652799</c:v>
                </c:pt>
                <c:pt idx="36">
                  <c:v>0.90390981943861204</c:v>
                </c:pt>
                <c:pt idx="37">
                  <c:v>0.90516828694359897</c:v>
                </c:pt>
                <c:pt idx="38">
                  <c:v>0.90644585457218496</c:v>
                </c:pt>
                <c:pt idx="39">
                  <c:v>0.90774566676871304</c:v>
                </c:pt>
                <c:pt idx="40">
                  <c:v>0.90907164536702201</c:v>
                </c:pt>
                <c:pt idx="41">
                  <c:v>0.91042874165351895</c:v>
                </c:pt>
                <c:pt idx="42">
                  <c:v>0.91182329126761996</c:v>
                </c:pt>
                <c:pt idx="43">
                  <c:v>0.91326352319289905</c:v>
                </c:pt>
                <c:pt idx="44">
                  <c:v>0.91476030454637702</c:v>
                </c:pt>
                <c:pt idx="45">
                  <c:v>0.91632825438839005</c:v>
                </c:pt>
                <c:pt idx="46">
                  <c:v>0.91798744879486405</c:v>
                </c:pt>
                <c:pt idx="47">
                  <c:v>0.91978536476080197</c:v>
                </c:pt>
                <c:pt idx="48">
                  <c:v>0.92185281391224005</c:v>
                </c:pt>
                <c:pt idx="49">
                  <c:v>0.92433707959276201</c:v>
                </c:pt>
                <c:pt idx="50">
                  <c:v>0.92737794547258001</c:v>
                </c:pt>
                <c:pt idx="51">
                  <c:v>0.93110258869932705</c:v>
                </c:pt>
                <c:pt idx="52">
                  <c:v>0.93561849215033899</c:v>
                </c:pt>
                <c:pt idx="53">
                  <c:v>0.94100425977067303</c:v>
                </c:pt>
                <c:pt idx="54">
                  <c:v>0.94729906290798305</c:v>
                </c:pt>
                <c:pt idx="55">
                  <c:v>0.95449276162479901</c:v>
                </c:pt>
                <c:pt idx="56">
                  <c:v>0.96251995740944696</c:v>
                </c:pt>
                <c:pt idx="57">
                  <c:v>0.97126119603264505</c:v>
                </c:pt>
                <c:pt idx="58">
                  <c:v>0.98055243101918199</c:v>
                </c:pt>
                <c:pt idx="59">
                  <c:v>0.99020049598718896</c:v>
                </c:pt>
                <c:pt idx="60">
                  <c:v>1</c:v>
                </c:pt>
                <c:pt idx="61">
                  <c:v>1.02568882763644</c:v>
                </c:pt>
                <c:pt idx="62">
                  <c:v>1.05404600526619</c:v>
                </c:pt>
                <c:pt idx="63">
                  <c:v>1.0850893442331599</c:v>
                </c:pt>
                <c:pt idx="64">
                  <c:v>1.1187865767224701</c:v>
                </c:pt>
                <c:pt idx="65">
                  <c:v>1.1550640748924299</c:v>
                </c:pt>
                <c:pt idx="66">
                  <c:v>1.19381005918814</c:v>
                </c:pt>
                <c:pt idx="67">
                  <c:v>1.23487445468297</c:v>
                </c:pt>
                <c:pt idx="68">
                  <c:v>1.27806681748811</c:v>
                </c:pt>
                <c:pt idx="69">
                  <c:v>1.3231532690491701</c:v>
                </c:pt>
                <c:pt idx="70">
                  <c:v>1.3699143957675499</c:v>
                </c:pt>
              </c:numCache>
            </c:numRef>
          </c:yVal>
          <c:smooth val="1"/>
          <c:extLst>
            <c:ext xmlns:c16="http://schemas.microsoft.com/office/drawing/2014/chart" uri="{C3380CC4-5D6E-409C-BE32-E72D297353CC}">
              <c16:uniqueId val="{00000002-F317-474D-A942-2CFE0C49D9AD}"/>
            </c:ext>
          </c:extLst>
        </c:ser>
        <c:dLbls>
          <c:showLegendKey val="0"/>
          <c:showVal val="0"/>
          <c:showCatName val="0"/>
          <c:showSerName val="0"/>
          <c:showPercent val="0"/>
          <c:showBubbleSize val="0"/>
        </c:dLbls>
        <c:axId val="669232528"/>
        <c:axId val="669232920"/>
      </c:scatterChart>
      <c:valAx>
        <c:axId val="669232528"/>
        <c:scaling>
          <c:orientation val="minMax"/>
          <c:max val="70"/>
          <c:min val="4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232920"/>
        <c:crosses val="autoZero"/>
        <c:crossBetween val="midCat"/>
        <c:majorUnit val="5"/>
      </c:valAx>
      <c:valAx>
        <c:axId val="66923292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232528"/>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61186792922436406"/>
          <c:h val="0.83779978674541278"/>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0"/>
                  <c:y val="6.510416666666654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74-44D1-8BE2-93CAEC9543D8}"/>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74-44D1-8BE2-93CAEC9543D8}"/>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74-44D1-8BE2-93CAEC9543D8}"/>
                </c:ext>
              </c:extLst>
            </c:dLbl>
            <c:spPr>
              <a:noFill/>
              <a:ln>
                <a:noFill/>
              </a:ln>
              <a:effectLst/>
            </c:spPr>
            <c:txPr>
              <a:bodyPr/>
              <a:lstStyle/>
              <a:p>
                <a:pPr>
                  <a:defRPr sz="1500" b="1">
                    <a:solidFill>
                      <a:schemeClr val="bg2"/>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Europe</c:v>
                </c:pt>
                <c:pt idx="1">
                  <c:v>North America</c:v>
                </c:pt>
                <c:pt idx="2">
                  <c:v>Other</c:v>
                </c:pt>
              </c:strCache>
            </c:strRef>
          </c:cat>
          <c:val>
            <c:numRef>
              <c:f>Sheet1!$B$2:$D$2</c:f>
              <c:numCache>
                <c:formatCode>General</c:formatCode>
                <c:ptCount val="3"/>
                <c:pt idx="0">
                  <c:v>778</c:v>
                </c:pt>
                <c:pt idx="1">
                  <c:v>748</c:v>
                </c:pt>
                <c:pt idx="2">
                  <c:v>116</c:v>
                </c:pt>
              </c:numCache>
            </c:numRef>
          </c:val>
          <c:extLst>
            <c:ext xmlns:c16="http://schemas.microsoft.com/office/drawing/2014/chart" uri="{C3380CC4-5D6E-409C-BE32-E72D297353CC}">
              <c16:uniqueId val="{00000003-CB74-44D1-8BE2-93CAEC9543D8}"/>
            </c:ext>
          </c:extLst>
        </c:ser>
        <c:ser>
          <c:idx val="1"/>
          <c:order val="1"/>
          <c:tx>
            <c:strRef>
              <c:f>Sheet1!$A$3</c:f>
              <c:strCache>
                <c:ptCount val="1"/>
                <c:pt idx="0">
                  <c:v>CF</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3058</c:v>
                </c:pt>
                <c:pt idx="1">
                  <c:v>3096</c:v>
                </c:pt>
                <c:pt idx="2">
                  <c:v>641</c:v>
                </c:pt>
              </c:numCache>
            </c:numRef>
          </c:val>
          <c:extLst>
            <c:ext xmlns:c16="http://schemas.microsoft.com/office/drawing/2014/chart" uri="{C3380CC4-5D6E-409C-BE32-E72D297353CC}">
              <c16:uniqueId val="{00000004-CB74-44D1-8BE2-93CAEC9543D8}"/>
            </c:ext>
          </c:extLst>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5484</c:v>
                </c:pt>
                <c:pt idx="1">
                  <c:v>6288</c:v>
                </c:pt>
                <c:pt idx="2">
                  <c:v>1034</c:v>
                </c:pt>
              </c:numCache>
            </c:numRef>
          </c:val>
          <c:extLst>
            <c:ext xmlns:c16="http://schemas.microsoft.com/office/drawing/2014/chart" uri="{C3380CC4-5D6E-409C-BE32-E72D297353CC}">
              <c16:uniqueId val="{00000005-CB74-44D1-8BE2-93CAEC9543D8}"/>
            </c:ext>
          </c:extLst>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3099</c:v>
                </c:pt>
                <c:pt idx="1">
                  <c:v>9087</c:v>
                </c:pt>
                <c:pt idx="2">
                  <c:v>759</c:v>
                </c:pt>
              </c:numCache>
            </c:numRef>
          </c:val>
          <c:extLst>
            <c:ext xmlns:c16="http://schemas.microsoft.com/office/drawing/2014/chart" uri="{C3380CC4-5D6E-409C-BE32-E72D297353CC}">
              <c16:uniqueId val="{00000006-CB74-44D1-8BE2-93CAEC9543D8}"/>
            </c:ext>
          </c:extLst>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913</c:v>
                </c:pt>
                <c:pt idx="1">
                  <c:v>1737</c:v>
                </c:pt>
                <c:pt idx="2">
                  <c:v>232</c:v>
                </c:pt>
              </c:numCache>
            </c:numRef>
          </c:val>
          <c:extLst>
            <c:ext xmlns:c16="http://schemas.microsoft.com/office/drawing/2014/chart" uri="{C3380CC4-5D6E-409C-BE32-E72D297353CC}">
              <c16:uniqueId val="{00000007-CB74-44D1-8BE2-93CAEC9543D8}"/>
            </c:ext>
          </c:extLst>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555</c:v>
                </c:pt>
                <c:pt idx="1">
                  <c:v>493</c:v>
                </c:pt>
                <c:pt idx="2">
                  <c:v>111</c:v>
                </c:pt>
              </c:numCache>
            </c:numRef>
          </c:val>
          <c:extLst>
            <c:ext xmlns:c16="http://schemas.microsoft.com/office/drawing/2014/chart" uri="{C3380CC4-5D6E-409C-BE32-E72D297353CC}">
              <c16:uniqueId val="{00000008-CB74-44D1-8BE2-93CAEC9543D8}"/>
            </c:ext>
          </c:extLst>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Sheet1!$B$8:$D$8</c:f>
              <c:numCache>
                <c:formatCode>General</c:formatCode>
                <c:ptCount val="3"/>
                <c:pt idx="0">
                  <c:v>462</c:v>
                </c:pt>
                <c:pt idx="1">
                  <c:v>467</c:v>
                </c:pt>
                <c:pt idx="2">
                  <c:v>247</c:v>
                </c:pt>
              </c:numCache>
            </c:numRef>
          </c:val>
          <c:extLst>
            <c:ext xmlns:c16="http://schemas.microsoft.com/office/drawing/2014/chart" uri="{C3380CC4-5D6E-409C-BE32-E72D297353CC}">
              <c16:uniqueId val="{00000009-CB74-44D1-8BE2-93CAEC9543D8}"/>
            </c:ext>
          </c:extLst>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Sheet1!$B$9:$D$9</c:f>
              <c:numCache>
                <c:formatCode>General</c:formatCode>
                <c:ptCount val="3"/>
                <c:pt idx="0">
                  <c:v>770</c:v>
                </c:pt>
                <c:pt idx="1">
                  <c:v>1022</c:v>
                </c:pt>
                <c:pt idx="2">
                  <c:v>139</c:v>
                </c:pt>
              </c:numCache>
            </c:numRef>
          </c:val>
          <c:extLst>
            <c:ext xmlns:c16="http://schemas.microsoft.com/office/drawing/2014/chart" uri="{C3380CC4-5D6E-409C-BE32-E72D297353CC}">
              <c16:uniqueId val="{0000000A-CB74-44D1-8BE2-93CAEC9543D8}"/>
            </c:ext>
          </c:extLst>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Sheet1!$B$10:$D$10</c:f>
              <c:numCache>
                <c:formatCode>General</c:formatCode>
                <c:ptCount val="3"/>
                <c:pt idx="0">
                  <c:v>337</c:v>
                </c:pt>
                <c:pt idx="1">
                  <c:v>763</c:v>
                </c:pt>
                <c:pt idx="2">
                  <c:v>39</c:v>
                </c:pt>
              </c:numCache>
            </c:numRef>
          </c:val>
          <c:extLst>
            <c:ext xmlns:c16="http://schemas.microsoft.com/office/drawing/2014/chart" uri="{C3380CC4-5D6E-409C-BE32-E72D297353CC}">
              <c16:uniqueId val="{0000000B-CB74-44D1-8BE2-93CAEC9543D8}"/>
            </c:ext>
          </c:extLst>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Sheet1!$B$11:$D$11</c:f>
              <c:numCache>
                <c:formatCode>General</c:formatCode>
                <c:ptCount val="3"/>
                <c:pt idx="0">
                  <c:v>1029</c:v>
                </c:pt>
                <c:pt idx="1">
                  <c:v>1429</c:v>
                </c:pt>
                <c:pt idx="2">
                  <c:v>216</c:v>
                </c:pt>
              </c:numCache>
            </c:numRef>
          </c:val>
          <c:extLst>
            <c:ext xmlns:c16="http://schemas.microsoft.com/office/drawing/2014/chart" uri="{C3380CC4-5D6E-409C-BE32-E72D297353CC}">
              <c16:uniqueId val="{0000000C-CB74-44D1-8BE2-93CAEC9543D8}"/>
            </c:ext>
          </c:extLst>
        </c:ser>
        <c:dLbls>
          <c:showLegendKey val="0"/>
          <c:showVal val="0"/>
          <c:showCatName val="0"/>
          <c:showSerName val="0"/>
          <c:showPercent val="0"/>
          <c:showBubbleSize val="0"/>
        </c:dLbls>
        <c:gapWidth val="45"/>
        <c:overlap val="100"/>
        <c:axId val="571879400"/>
        <c:axId val="571879792"/>
      </c:barChart>
      <c:catAx>
        <c:axId val="571879400"/>
        <c:scaling>
          <c:orientation val="minMax"/>
        </c:scaling>
        <c:delete val="1"/>
        <c:axPos val="b"/>
        <c:numFmt formatCode="General" sourceLinked="0"/>
        <c:majorTickMark val="out"/>
        <c:minorTickMark val="none"/>
        <c:tickLblPos val="none"/>
        <c:crossAx val="571879792"/>
        <c:crosses val="autoZero"/>
        <c:auto val="1"/>
        <c:lblAlgn val="ctr"/>
        <c:lblOffset val="100"/>
        <c:noMultiLvlLbl val="0"/>
      </c:catAx>
      <c:valAx>
        <c:axId val="57187979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54E-3"/>
              <c:y val="0.25186577263779525"/>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879400"/>
        <c:crosses val="autoZero"/>
        <c:crossBetween val="between"/>
        <c:majorUnit val="0.2"/>
      </c:valAx>
      <c:spPr>
        <a:noFill/>
        <a:ln w="12700">
          <a:solidFill>
            <a:schemeClr val="bg2"/>
          </a:solidFill>
        </a:ln>
      </c:spPr>
    </c:plotArea>
    <c:legend>
      <c:legendPos val="r"/>
      <c:layout>
        <c:manualLayout>
          <c:xMode val="edge"/>
          <c:yMode val="edge"/>
          <c:x val="0.70706738166349892"/>
          <c:y val="6.141117125984253E-2"/>
          <c:w val="0.28431192868132865"/>
          <c:h val="0.75217765748031484"/>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0.77631359224086605</c:v>
                </c:pt>
                <c:pt idx="1">
                  <c:v>0.78026862529115704</c:v>
                </c:pt>
                <c:pt idx="2">
                  <c:v>0.78424380778438696</c:v>
                </c:pt>
                <c:pt idx="3">
                  <c:v>0.78823924237457599</c:v>
                </c:pt>
                <c:pt idx="4">
                  <c:v>0.79225503223873295</c:v>
                </c:pt>
                <c:pt idx="5">
                  <c:v>0.79629128107951297</c:v>
                </c:pt>
                <c:pt idx="6">
                  <c:v>0.80034809312789901</c:v>
                </c:pt>
                <c:pt idx="7">
                  <c:v>0.80442557314589203</c:v>
                </c:pt>
                <c:pt idx="8">
                  <c:v>0.80852382642921805</c:v>
                </c:pt>
                <c:pt idx="9">
                  <c:v>0.812642958810045</c:v>
                </c:pt>
                <c:pt idx="10">
                  <c:v>0.81678307665971805</c:v>
                </c:pt>
                <c:pt idx="11">
                  <c:v>0.820944286891505</c:v>
                </c:pt>
                <c:pt idx="12">
                  <c:v>0.82512669696335705</c:v>
                </c:pt>
                <c:pt idx="13">
                  <c:v>0.82933041488068404</c:v>
                </c:pt>
                <c:pt idx="14">
                  <c:v>0.83355554919914598</c:v>
                </c:pt>
                <c:pt idx="15">
                  <c:v>0.83780220902745095</c:v>
                </c:pt>
                <c:pt idx="16">
                  <c:v>0.84207050403017802</c:v>
                </c:pt>
                <c:pt idx="17">
                  <c:v>0.84636054443060604</c:v>
                </c:pt>
                <c:pt idx="18">
                  <c:v>0.85067244101356199</c:v>
                </c:pt>
                <c:pt idx="19">
                  <c:v>0.85501138407516397</c:v>
                </c:pt>
                <c:pt idx="20">
                  <c:v>0.85940308811840005</c:v>
                </c:pt>
                <c:pt idx="21">
                  <c:v>0.86387892728291005</c:v>
                </c:pt>
                <c:pt idx="22">
                  <c:v>0.86847093247240703</c:v>
                </c:pt>
                <c:pt idx="23">
                  <c:v>0.87321182773538397</c:v>
                </c:pt>
                <c:pt idx="24">
                  <c:v>0.87813507878383901</c:v>
                </c:pt>
                <c:pt idx="25">
                  <c:v>0.88327495413720103</c:v>
                </c:pt>
                <c:pt idx="26">
                  <c:v>0.88866659943516302</c:v>
                </c:pt>
                <c:pt idx="27">
                  <c:v>0.89434612553353898</c:v>
                </c:pt>
                <c:pt idx="28">
                  <c:v>0.90035071108257902</c:v>
                </c:pt>
                <c:pt idx="29">
                  <c:v>0.90671872038844203</c:v>
                </c:pt>
                <c:pt idx="30">
                  <c:v>0.91348983747706003</c:v>
                </c:pt>
                <c:pt idx="31">
                  <c:v>0.92070521741697098</c:v>
                </c:pt>
                <c:pt idx="32">
                  <c:v>0.92840765611558096</c:v>
                </c:pt>
                <c:pt idx="33">
                  <c:v>0.93664177998398501</c:v>
                </c:pt>
                <c:pt idx="34">
                  <c:v>0.94545425707123698</c:v>
                </c:pt>
                <c:pt idx="35">
                  <c:v>0.95489403150298302</c:v>
                </c:pt>
                <c:pt idx="36">
                  <c:v>0.96501258332481299</c:v>
                </c:pt>
                <c:pt idx="37">
                  <c:v>0.97586421615182695</c:v>
                </c:pt>
                <c:pt idx="38">
                  <c:v>0.98750637536724295</c:v>
                </c:pt>
                <c:pt idx="39">
                  <c:v>1</c:v>
                </c:pt>
                <c:pt idx="40">
                  <c:v>1.0133975711609999</c:v>
                </c:pt>
                <c:pt idx="41">
                  <c:v>1.02770512230299</c:v>
                </c:pt>
                <c:pt idx="42">
                  <c:v>1.0429169681725201</c:v>
                </c:pt>
                <c:pt idx="43">
                  <c:v>1.05902751342914</c:v>
                </c:pt>
                <c:pt idx="44">
                  <c:v>1.0760310351843501</c:v>
                </c:pt>
                <c:pt idx="45">
                  <c:v>1.0939214639978501</c:v>
                </c:pt>
                <c:pt idx="46">
                  <c:v>1.11269216262323</c:v>
                </c:pt>
                <c:pt idx="47">
                  <c:v>1.13233570194945</c:v>
                </c:pt>
                <c:pt idx="48">
                  <c:v>1.15284363374038</c:v>
                </c:pt>
                <c:pt idx="49">
                  <c:v>1.1742062599356999</c:v>
                </c:pt>
                <c:pt idx="50">
                  <c:v>1.1964123984417501</c:v>
                </c:pt>
                <c:pt idx="51">
                  <c:v>1.2194491455130301</c:v>
                </c:pt>
                <c:pt idx="52">
                  <c:v>1.2433016350042501</c:v>
                </c:pt>
                <c:pt idx="53">
                  <c:v>1.2679527949593701</c:v>
                </c:pt>
                <c:pt idx="54">
                  <c:v>1.2933831021987201</c:v>
                </c:pt>
                <c:pt idx="55">
                  <c:v>1.3195703357677799</c:v>
                </c:pt>
                <c:pt idx="56">
                  <c:v>1.34648933032124</c:v>
                </c:pt>
                <c:pt idx="57">
                  <c:v>1.37411173073263</c:v>
                </c:pt>
                <c:pt idx="58">
                  <c:v>1.4024057494428099</c:v>
                </c:pt>
                <c:pt idx="59">
                  <c:v>1.4313359282873599</c:v>
                </c:pt>
                <c:pt idx="60">
                  <c:v>1.4608720185520701</c:v>
                </c:pt>
                <c:pt idx="61">
                  <c:v>1.49101759580784</c:v>
                </c:pt>
                <c:pt idx="62">
                  <c:v>1.5217852370203</c:v>
                </c:pt>
                <c:pt idx="63">
                  <c:v>1.55318777868493</c:v>
                </c:pt>
                <c:pt idx="64">
                  <c:v>1.5852383221825499</c:v>
                </c:pt>
                <c:pt idx="65">
                  <c:v>1.61795023924529</c:v>
                </c:pt>
                <c:pt idx="66">
                  <c:v>1.6513371775354</c:v>
                </c:pt>
                <c:pt idx="67">
                  <c:v>1.68541306633917</c:v>
                </c:pt>
                <c:pt idx="68">
                  <c:v>1.7201921223782899</c:v>
                </c:pt>
                <c:pt idx="69">
                  <c:v>1.75568885574122</c:v>
                </c:pt>
                <c:pt idx="70">
                  <c:v>1.7919180759369</c:v>
                </c:pt>
              </c:numCache>
            </c:numRef>
          </c:yVal>
          <c:smooth val="0"/>
          <c:extLst>
            <c:ext xmlns:c16="http://schemas.microsoft.com/office/drawing/2014/chart" uri="{C3380CC4-5D6E-409C-BE32-E72D297353CC}">
              <c16:uniqueId val="{00000000-937A-41AB-BFB2-2694AEE37199}"/>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0.58677760629142095</c:v>
                </c:pt>
                <c:pt idx="1">
                  <c:v>0.59473915610156003</c:v>
                </c:pt>
                <c:pt idx="2">
                  <c:v>0.60280794218344402</c:v>
                </c:pt>
                <c:pt idx="3">
                  <c:v>0.61098531919760501</c:v>
                </c:pt>
                <c:pt idx="4">
                  <c:v>0.61927264564742601</c:v>
                </c:pt>
                <c:pt idx="5">
                  <c:v>0.62767128130569105</c:v>
                </c:pt>
                <c:pt idx="6">
                  <c:v>0.636182584023543</c:v>
                </c:pt>
                <c:pt idx="7">
                  <c:v>0.64480790575796998</c:v>
                </c:pt>
                <c:pt idx="8">
                  <c:v>0.65354858760269996</c:v>
                </c:pt>
                <c:pt idx="9">
                  <c:v>0.66240595353739695</c:v>
                </c:pt>
                <c:pt idx="10">
                  <c:v>0.67138130251347095</c:v>
                </c:pt>
                <c:pt idx="11">
                  <c:v>0.68047589835987898</c:v>
                </c:pt>
                <c:pt idx="12">
                  <c:v>0.68969095680140102</c:v>
                </c:pt>
                <c:pt idx="13">
                  <c:v>0.69902762860811196</c:v>
                </c:pt>
                <c:pt idx="14">
                  <c:v>0.70848697749618195</c:v>
                </c:pt>
                <c:pt idx="15">
                  <c:v>0.71806995081051705</c:v>
                </c:pt>
                <c:pt idx="16">
                  <c:v>0.72777734013213702</c:v>
                </c:pt>
                <c:pt idx="17">
                  <c:v>0.73760972759112697</c:v>
                </c:pt>
                <c:pt idx="18">
                  <c:v>0.74756741153194295</c:v>
                </c:pt>
                <c:pt idx="19">
                  <c:v>0.75765109715889201</c:v>
                </c:pt>
                <c:pt idx="20">
                  <c:v>0.76786442915284903</c:v>
                </c:pt>
                <c:pt idx="21">
                  <c:v>0.77821204810834599</c:v>
                </c:pt>
                <c:pt idx="22">
                  <c:v>0.78869891941999204</c:v>
                </c:pt>
                <c:pt idx="23">
                  <c:v>0.79933041284867601</c:v>
                </c:pt>
                <c:pt idx="24">
                  <c:v>0.81011240540324303</c:v>
                </c:pt>
                <c:pt idx="25">
                  <c:v>0.82105141630801104</c:v>
                </c:pt>
                <c:pt idx="26">
                  <c:v>0.83215478639391305</c:v>
                </c:pt>
                <c:pt idx="27">
                  <c:v>0.84343091938162196</c:v>
                </c:pt>
                <c:pt idx="28">
                  <c:v>0.85488960989382801</c:v>
                </c:pt>
                <c:pt idx="29">
                  <c:v>0.86654249355222701</c:v>
                </c:pt>
                <c:pt idx="30">
                  <c:v>0.87840366931870795</c:v>
                </c:pt>
                <c:pt idx="31">
                  <c:v>0.89049056451659103</c:v>
                </c:pt>
                <c:pt idx="32">
                  <c:v>0.90282513936810205</c:v>
                </c:pt>
                <c:pt idx="33">
                  <c:v>0.91543555903169704</c:v>
                </c:pt>
                <c:pt idx="34">
                  <c:v>0.92835849038505003</c:v>
                </c:pt>
                <c:pt idx="35">
                  <c:v>0.94164219039496799</c:v>
                </c:pt>
                <c:pt idx="36">
                  <c:v>0.95535050573534497</c:v>
                </c:pt>
                <c:pt idx="37">
                  <c:v>0.969567738369146</c:v>
                </c:pt>
                <c:pt idx="38">
                  <c:v>0.98440398209372804</c:v>
                </c:pt>
                <c:pt idx="39">
                  <c:v>1</c:v>
                </c:pt>
                <c:pt idx="40">
                  <c:v>1.0102870510958</c:v>
                </c:pt>
                <c:pt idx="41">
                  <c:v>1.02136051818255</c:v>
                </c:pt>
                <c:pt idx="42">
                  <c:v>1.0330997899012999</c:v>
                </c:pt>
                <c:pt idx="43">
                  <c:v>1.0454017297401801</c:v>
                </c:pt>
                <c:pt idx="44">
                  <c:v>1.05818210286948</c:v>
                </c:pt>
                <c:pt idx="45">
                  <c:v>1.07137456100925</c:v>
                </c:pt>
                <c:pt idx="46">
                  <c:v>1.08492818962999</c:v>
                </c:pt>
                <c:pt idx="47">
                  <c:v>1.0988045623784199</c:v>
                </c:pt>
                <c:pt idx="48">
                  <c:v>1.1129749221799901</c:v>
                </c:pt>
                <c:pt idx="49">
                  <c:v>1.1274177814733499</c:v>
                </c:pt>
                <c:pt idx="50">
                  <c:v>1.14211701380683</c:v>
                </c:pt>
                <c:pt idx="51">
                  <c:v>1.15706039640493</c:v>
                </c:pt>
                <c:pt idx="52">
                  <c:v>1.17223852236477</c:v>
                </c:pt>
                <c:pt idx="53">
                  <c:v>1.18764399757963</c:v>
                </c:pt>
                <c:pt idx="54">
                  <c:v>1.2032708491883799</c:v>
                </c:pt>
                <c:pt idx="55">
                  <c:v>1.21911408781442</c:v>
                </c:pt>
                <c:pt idx="56">
                  <c:v>1.2351693801538099</c:v>
                </c:pt>
                <c:pt idx="57">
                  <c:v>1.2514328000400701</c:v>
                </c:pt>
                <c:pt idx="58">
                  <c:v>1.2679006348706801</c:v>
                </c:pt>
                <c:pt idx="59">
                  <c:v>1.2845692306649601</c:v>
                </c:pt>
                <c:pt idx="60">
                  <c:v>1.3014365433566999</c:v>
                </c:pt>
                <c:pt idx="61">
                  <c:v>1.3185068866267899</c:v>
                </c:pt>
                <c:pt idx="62">
                  <c:v>1.3357856230096901</c:v>
                </c:pt>
                <c:pt idx="63">
                  <c:v>1.3532776133698301</c:v>
                </c:pt>
                <c:pt idx="64">
                  <c:v>1.3709873529680101</c:v>
                </c:pt>
                <c:pt idx="65">
                  <c:v>1.38891906871108</c:v>
                </c:pt>
                <c:pt idx="66">
                  <c:v>1.4070767899116501</c:v>
                </c:pt>
                <c:pt idx="67">
                  <c:v>1.4254644006223001</c:v>
                </c:pt>
                <c:pt idx="68">
                  <c:v>1.4440856789305501</c:v>
                </c:pt>
                <c:pt idx="69">
                  <c:v>1.4629443268794899</c:v>
                </c:pt>
                <c:pt idx="70">
                  <c:v>1.4820439935510501</c:v>
                </c:pt>
              </c:numCache>
            </c:numRef>
          </c:yVal>
          <c:smooth val="0"/>
          <c:extLst>
            <c:ext xmlns:c16="http://schemas.microsoft.com/office/drawing/2014/chart" uri="{C3380CC4-5D6E-409C-BE32-E72D297353CC}">
              <c16:uniqueId val="{00000001-937A-41AB-BFB2-2694AEE37199}"/>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1.0270719043061201</c:v>
                </c:pt>
                <c:pt idx="1">
                  <c:v>1.023674196272</c:v>
                </c:pt>
                <c:pt idx="2">
                  <c:v>1.0202890622515799</c:v>
                </c:pt>
                <c:pt idx="3">
                  <c:v>1.01691658325803</c:v>
                </c:pt>
                <c:pt idx="4">
                  <c:v>1.01355685661102</c:v>
                </c:pt>
                <c:pt idx="5">
                  <c:v>1.01020999878189</c:v>
                </c:pt>
                <c:pt idx="6">
                  <c:v>1.0068761488600599</c:v>
                </c:pt>
                <c:pt idx="7">
                  <c:v>1.0035554728046201</c:v>
                </c:pt>
                <c:pt idx="8">
                  <c:v>1.00024816869644</c:v>
                </c:pt>
                <c:pt idx="9">
                  <c:v>0.99695447327567199</c:v>
                </c:pt>
                <c:pt idx="10">
                  <c:v>0.99367467014666899</c:v>
                </c:pt>
                <c:pt idx="11">
                  <c:v>0.99040910016679795</c:v>
                </c:pt>
                <c:pt idx="12">
                  <c:v>0.987158174726812</c:v>
                </c:pt>
                <c:pt idx="13">
                  <c:v>0.983922392904094</c:v>
                </c:pt>
                <c:pt idx="14">
                  <c:v>0.98070236386869103</c:v>
                </c:pt>
                <c:pt idx="15">
                  <c:v>0.97749883651167502</c:v>
                </c:pt>
                <c:pt idx="16">
                  <c:v>0.97431273915301397</c:v>
                </c:pt>
                <c:pt idx="17">
                  <c:v>0.97114523354814997</c:v>
                </c:pt>
                <c:pt idx="18">
                  <c:v>0.96799778954657101</c:v>
                </c:pt>
                <c:pt idx="19">
                  <c:v>0.96488274040579303</c:v>
                </c:pt>
                <c:pt idx="20">
                  <c:v>0.96185425424938398</c:v>
                </c:pt>
                <c:pt idx="21">
                  <c:v>0.95897615928399305</c:v>
                </c:pt>
                <c:pt idx="22">
                  <c:v>0.95631139079556504</c:v>
                </c:pt>
                <c:pt idx="23">
                  <c:v>0.95392203754584404</c:v>
                </c:pt>
                <c:pt idx="24">
                  <c:v>0.95186940904437101</c:v>
                </c:pt>
                <c:pt idx="25">
                  <c:v>0.95021411462177896</c:v>
                </c:pt>
                <c:pt idx="26">
                  <c:v>0.94901614202556095</c:v>
                </c:pt>
                <c:pt idx="27">
                  <c:v>0.94833491857671304</c:v>
                </c:pt>
                <c:pt idx="28">
                  <c:v>0.94822933109174401</c:v>
                </c:pt>
                <c:pt idx="29">
                  <c:v>0.94875767088195695</c:v>
                </c:pt>
                <c:pt idx="30">
                  <c:v>0.94997745606080897</c:v>
                </c:pt>
                <c:pt idx="31">
                  <c:v>0.95194506394237799</c:v>
                </c:pt>
                <c:pt idx="32">
                  <c:v>0.95471508085974399</c:v>
                </c:pt>
                <c:pt idx="33">
                  <c:v>0.95833924666366499</c:v>
                </c:pt>
                <c:pt idx="34">
                  <c:v>0.96286484313120602</c:v>
                </c:pt>
                <c:pt idx="35">
                  <c:v>0.968332367326871</c:v>
                </c:pt>
                <c:pt idx="36">
                  <c:v>0.97477237975441799</c:v>
                </c:pt>
                <c:pt idx="37">
                  <c:v>0.98220158394239299</c:v>
                </c:pt>
                <c:pt idx="38">
                  <c:v>0.99061854597221699</c:v>
                </c:pt>
                <c:pt idx="39">
                  <c:v>1</c:v>
                </c:pt>
                <c:pt idx="40">
                  <c:v>1.01651766804407</c:v>
                </c:pt>
                <c:pt idx="41">
                  <c:v>1.0340891385611899</c:v>
                </c:pt>
                <c:pt idx="42">
                  <c:v>1.0528274355820699</c:v>
                </c:pt>
                <c:pt idx="43">
                  <c:v>1.0728308958113599</c:v>
                </c:pt>
                <c:pt idx="44">
                  <c:v>1.0941810351357999</c:v>
                </c:pt>
                <c:pt idx="45">
                  <c:v>1.1169428628844</c:v>
                </c:pt>
                <c:pt idx="46">
                  <c:v>1.1411666325910601</c:v>
                </c:pt>
                <c:pt idx="47">
                  <c:v>1.1668900783720799</c:v>
                </c:pt>
                <c:pt idx="48">
                  <c:v>1.19414051239583</c:v>
                </c:pt>
                <c:pt idx="49">
                  <c:v>1.2229364868366599</c:v>
                </c:pt>
                <c:pt idx="50">
                  <c:v>1.2532889448639599</c:v>
                </c:pt>
                <c:pt idx="51">
                  <c:v>1.2852018988056699</c:v>
                </c:pt>
                <c:pt idx="52">
                  <c:v>1.31867271558854</c:v>
                </c:pt>
                <c:pt idx="53">
                  <c:v>1.3536920941980299</c:v>
                </c:pt>
                <c:pt idx="54">
                  <c:v>1.39024380934811</c:v>
                </c:pt>
                <c:pt idx="55">
                  <c:v>1.4283042813162501</c:v>
                </c:pt>
                <c:pt idx="56">
                  <c:v>1.4678420189165999</c:v>
                </c:pt>
                <c:pt idx="57">
                  <c:v>1.50881697241479</c:v>
                </c:pt>
                <c:pt idx="58">
                  <c:v>1.55117982591029</c:v>
                </c:pt>
                <c:pt idx="59">
                  <c:v>1.5948712538799601</c:v>
                </c:pt>
                <c:pt idx="60">
                  <c:v>1.6398395031108901</c:v>
                </c:pt>
                <c:pt idx="61">
                  <c:v>1.68609924874655</c:v>
                </c:pt>
                <c:pt idx="62">
                  <c:v>1.7336841089777999</c:v>
                </c:pt>
                <c:pt idx="63">
                  <c:v>1.7826292639608901</c:v>
                </c:pt>
                <c:pt idx="64">
                  <c:v>1.83297134920747</c:v>
                </c:pt>
                <c:pt idx="65">
                  <c:v>1.8847483886179</c:v>
                </c:pt>
                <c:pt idx="66">
                  <c:v>1.9379997548547501</c:v>
                </c:pt>
                <c:pt idx="67">
                  <c:v>1.99276614901551</c:v>
                </c:pt>
                <c:pt idx="68">
                  <c:v>2.0490895942432701</c:v>
                </c:pt>
                <c:pt idx="69">
                  <c:v>2.1070134396357201</c:v>
                </c:pt>
                <c:pt idx="70">
                  <c:v>2.1665823719414501</c:v>
                </c:pt>
              </c:numCache>
            </c:numRef>
          </c:yVal>
          <c:smooth val="1"/>
          <c:extLst>
            <c:ext xmlns:c16="http://schemas.microsoft.com/office/drawing/2014/chart" uri="{C3380CC4-5D6E-409C-BE32-E72D297353CC}">
              <c16:uniqueId val="{00000002-937A-41AB-BFB2-2694AEE37199}"/>
            </c:ext>
          </c:extLst>
        </c:ser>
        <c:dLbls>
          <c:showLegendKey val="0"/>
          <c:showVal val="0"/>
          <c:showCatName val="0"/>
          <c:showSerName val="0"/>
          <c:showPercent val="0"/>
          <c:showBubbleSize val="0"/>
        </c:dLbls>
        <c:axId val="669233704"/>
        <c:axId val="669234096"/>
      </c:scatterChart>
      <c:valAx>
        <c:axId val="669233704"/>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234096"/>
        <c:crosses val="autoZero"/>
        <c:crossBetween val="midCat"/>
        <c:majorUnit val="5"/>
      </c:valAx>
      <c:valAx>
        <c:axId val="66923409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23370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0.73609912923003895</c:v>
                </c:pt>
                <c:pt idx="1">
                  <c:v>0.73903690321416604</c:v>
                </c:pt>
                <c:pt idx="2">
                  <c:v>0.74198640186368003</c:v>
                </c:pt>
                <c:pt idx="3">
                  <c:v>0.74494767197175904</c:v>
                </c:pt>
                <c:pt idx="4">
                  <c:v>0.74792076051833001</c:v>
                </c:pt>
                <c:pt idx="5">
                  <c:v>0.75090571467082001</c:v>
                </c:pt>
                <c:pt idx="6">
                  <c:v>0.75390258178489999</c:v>
                </c:pt>
                <c:pt idx="7">
                  <c:v>0.75691140940523804</c:v>
                </c:pt>
                <c:pt idx="8">
                  <c:v>0.75993224526625303</c:v>
                </c:pt>
                <c:pt idx="9">
                  <c:v>0.76296513729287097</c:v>
                </c:pt>
                <c:pt idx="10">
                  <c:v>0.766010133601289</c:v>
                </c:pt>
                <c:pt idx="11">
                  <c:v>0.769067282499734</c:v>
                </c:pt>
                <c:pt idx="12">
                  <c:v>0.77213663248923103</c:v>
                </c:pt>
                <c:pt idx="13">
                  <c:v>0.77521823226437503</c:v>
                </c:pt>
                <c:pt idx="14">
                  <c:v>0.77831213071409799</c:v>
                </c:pt>
                <c:pt idx="15">
                  <c:v>0.78141837692245097</c:v>
                </c:pt>
                <c:pt idx="16">
                  <c:v>0.78453702016937799</c:v>
                </c:pt>
                <c:pt idx="17">
                  <c:v>0.78766810993149905</c:v>
                </c:pt>
                <c:pt idx="18">
                  <c:v>0.79081169588289602</c:v>
                </c:pt>
                <c:pt idx="19">
                  <c:v>0.79396782789590203</c:v>
                </c:pt>
                <c:pt idx="20">
                  <c:v>0.79713655604188705</c:v>
                </c:pt>
                <c:pt idx="21">
                  <c:v>0.80031793059206002</c:v>
                </c:pt>
                <c:pt idx="22">
                  <c:v>0.80351200201825901</c:v>
                </c:pt>
                <c:pt idx="23">
                  <c:v>0.80671882099375902</c:v>
                </c:pt>
                <c:pt idx="24">
                  <c:v>0.80993843839406798</c:v>
                </c:pt>
                <c:pt idx="25">
                  <c:v>0.81317090529774105</c:v>
                </c:pt>
                <c:pt idx="26">
                  <c:v>0.816416272987188</c:v>
                </c:pt>
                <c:pt idx="27">
                  <c:v>0.81967459294948497</c:v>
                </c:pt>
                <c:pt idx="28">
                  <c:v>0.82294591687719598</c:v>
                </c:pt>
                <c:pt idx="29">
                  <c:v>0.82623029666918701</c:v>
                </c:pt>
                <c:pt idx="30">
                  <c:v>0.82952778443145603</c:v>
                </c:pt>
                <c:pt idx="31">
                  <c:v>0.83283843247795297</c:v>
                </c:pt>
                <c:pt idx="32">
                  <c:v>0.83616229333141401</c:v>
                </c:pt>
                <c:pt idx="33">
                  <c:v>0.83949941972419595</c:v>
                </c:pt>
                <c:pt idx="34">
                  <c:v>0.84284986459910805</c:v>
                </c:pt>
                <c:pt idx="35">
                  <c:v>0.84621368111025397</c:v>
                </c:pt>
                <c:pt idx="36">
                  <c:v>0.84959092262387903</c:v>
                </c:pt>
                <c:pt idx="37">
                  <c:v>0.85298164271920895</c:v>
                </c:pt>
                <c:pt idx="38">
                  <c:v>0.85638589518930697</c:v>
                </c:pt>
                <c:pt idx="39">
                  <c:v>0.85980373404192501</c:v>
                </c:pt>
                <c:pt idx="40">
                  <c:v>0.86323521350035903</c:v>
                </c:pt>
                <c:pt idx="41">
                  <c:v>0.86668038800431002</c:v>
                </c:pt>
                <c:pt idx="42">
                  <c:v>0.87013931221074903</c:v>
                </c:pt>
                <c:pt idx="43">
                  <c:v>0.87361204099478296</c:v>
                </c:pt>
                <c:pt idx="44">
                  <c:v>0.87709862945052397</c:v>
                </c:pt>
                <c:pt idx="45">
                  <c:v>0.88059913289196801</c:v>
                </c:pt>
                <c:pt idx="46">
                  <c:v>0.88411360685386697</c:v>
                </c:pt>
                <c:pt idx="47">
                  <c:v>0.88764210709261204</c:v>
                </c:pt>
                <c:pt idx="48">
                  <c:v>0.89118468958711905</c:v>
                </c:pt>
                <c:pt idx="49">
                  <c:v>0.89474141053971701</c:v>
                </c:pt>
                <c:pt idx="50">
                  <c:v>0.89831232637703695</c:v>
                </c:pt>
                <c:pt idx="51">
                  <c:v>0.90189768295064598</c:v>
                </c:pt>
                <c:pt idx="52">
                  <c:v>0.90549848917904097</c:v>
                </c:pt>
                <c:pt idx="53">
                  <c:v>0.90911596011053197</c:v>
                </c:pt>
                <c:pt idx="54">
                  <c:v>0.912751329429071</c:v>
                </c:pt>
                <c:pt idx="55">
                  <c:v>0.916405849675067</c:v>
                </c:pt>
                <c:pt idx="56">
                  <c:v>0.92008079248312902</c:v>
                </c:pt>
                <c:pt idx="57">
                  <c:v>0.92377744883714996</c:v>
                </c:pt>
                <c:pt idx="58">
                  <c:v>0.92749712934318995</c:v>
                </c:pt>
                <c:pt idx="59">
                  <c:v>0.93124116452060102</c:v>
                </c:pt>
                <c:pt idx="60">
                  <c:v>0.93501090511185703</c:v>
                </c:pt>
                <c:pt idx="61">
                  <c:v>0.93880772241156696</c:v>
                </c:pt>
                <c:pt idx="62">
                  <c:v>0.94263300861514399</c:v>
                </c:pt>
                <c:pt idx="63">
                  <c:v>0.946488177187642</c:v>
                </c:pt>
                <c:pt idx="64">
                  <c:v>0.95037466325325703</c:v>
                </c:pt>
                <c:pt idx="65">
                  <c:v>0.95429392400602397</c:v>
                </c:pt>
                <c:pt idx="66">
                  <c:v>0.95824743914224897</c:v>
                </c:pt>
                <c:pt idx="67">
                  <c:v>0.96223671131522803</c:v>
                </c:pt>
                <c:pt idx="68">
                  <c:v>0.96626326661283102</c:v>
                </c:pt>
                <c:pt idx="69">
                  <c:v>0.97032865505852595</c:v>
                </c:pt>
                <c:pt idx="70">
                  <c:v>0.97443445113647797</c:v>
                </c:pt>
                <c:pt idx="71">
                  <c:v>0.97858225434131796</c:v>
                </c:pt>
                <c:pt idx="72">
                  <c:v>0.98277368975325996</c:v>
                </c:pt>
                <c:pt idx="73">
                  <c:v>0.98701040863922196</c:v>
                </c:pt>
                <c:pt idx="74">
                  <c:v>0.99129375185913304</c:v>
                </c:pt>
                <c:pt idx="75">
                  <c:v>0.99562372706953595</c:v>
                </c:pt>
                <c:pt idx="76">
                  <c:v>1</c:v>
                </c:pt>
                <c:pt idx="77">
                  <c:v>1.00442222848722</c:v>
                </c:pt>
                <c:pt idx="78">
                  <c:v>1.00889006218626</c:v>
                </c:pt>
                <c:pt idx="79">
                  <c:v>1.0134031422822201</c:v>
                </c:pt>
                <c:pt idx="80">
                  <c:v>1.0179611012022201</c:v>
                </c:pt>
                <c:pt idx="81">
                  <c:v>1.0225635623278899</c:v>
                </c:pt>
                <c:pt idx="82">
                  <c:v>1.0272101397084199</c:v>
                </c:pt>
                <c:pt idx="83">
                  <c:v>1.0319004377741701</c:v>
                </c:pt>
                <c:pt idx="84">
                  <c:v>1.03663405105094</c:v>
                </c:pt>
                <c:pt idx="85">
                  <c:v>1.0414105638750499</c:v>
                </c:pt>
                <c:pt idx="86">
                  <c:v>1.0462295501091701</c:v>
                </c:pt>
                <c:pt idx="87">
                  <c:v>1.0510905728591999</c:v>
                </c:pt>
                <c:pt idx="88">
                  <c:v>1.05599318419203</c:v>
                </c:pt>
                <c:pt idx="89">
                  <c:v>1.0609369248545699</c:v>
                </c:pt>
                <c:pt idx="90">
                  <c:v>1.0659213239938501</c:v>
                </c:pt>
                <c:pt idx="91">
                  <c:v>1.07094589887861</c:v>
                </c:pt>
                <c:pt idx="92">
                  <c:v>1.07601015462225</c:v>
                </c:pt>
                <c:pt idx="93">
                  <c:v>1.08111358390738</c:v>
                </c:pt>
                <c:pt idx="94">
                  <c:v>1.0862556667121199</c:v>
                </c:pt>
                <c:pt idx="95">
                  <c:v>1.0914358700381199</c:v>
                </c:pt>
                <c:pt idx="96">
                  <c:v>1.09665364764071</c:v>
                </c:pt>
                <c:pt idx="97">
                  <c:v>1.1019084397610199</c:v>
                </c:pt>
                <c:pt idx="98">
                  <c:v>1.10719967286049</c:v>
                </c:pt>
                <c:pt idx="99">
                  <c:v>1.11252675935768</c:v>
                </c:pt>
                <c:pt idx="100">
                  <c:v>1.11788909736774</c:v>
                </c:pt>
                <c:pt idx="101">
                  <c:v>1.1232860704445899</c:v>
                </c:pt>
                <c:pt idx="102">
                  <c:v>1.12871704732601</c:v>
                </c:pt>
                <c:pt idx="103">
                  <c:v>1.1341813816817901</c:v>
                </c:pt>
                <c:pt idx="104">
                  <c:v>1.1396784118651999</c:v>
                </c:pt>
                <c:pt idx="105">
                  <c:v>1.14520746066785</c:v>
                </c:pt>
                <c:pt idx="106">
                  <c:v>1.15076783507822</c:v>
                </c:pt>
                <c:pt idx="107">
                  <c:v>1.1563588260439901</c:v>
                </c:pt>
                <c:pt idx="108">
                  <c:v>1.16197970823843</c:v>
                </c:pt>
                <c:pt idx="109">
                  <c:v>1.16762973983102</c:v>
                </c:pt>
                <c:pt idx="110">
                  <c:v>1.1733081622624999</c:v>
                </c:pt>
                <c:pt idx="111">
                  <c:v>1.1790143537722599</c:v>
                </c:pt>
                <c:pt idx="112">
                  <c:v>1.1847482964070699</c:v>
                </c:pt>
                <c:pt idx="113">
                  <c:v>1.1905101251299799</c:v>
                </c:pt>
                <c:pt idx="114">
                  <c:v>1.1962999755604</c:v>
                </c:pt>
                <c:pt idx="115">
                  <c:v>1.2021179839773</c:v>
                </c:pt>
                <c:pt idx="116">
                  <c:v>1.2079642873224301</c:v>
                </c:pt>
                <c:pt idx="117">
                  <c:v>1.2138390232034999</c:v>
                </c:pt>
                <c:pt idx="118">
                  <c:v>1.2197423298975001</c:v>
                </c:pt>
                <c:pt idx="119">
                  <c:v>1.2256743463538899</c:v>
                </c:pt>
                <c:pt idx="120">
                  <c:v>1.23163521219786</c:v>
                </c:pt>
                <c:pt idx="121">
                  <c:v>1.23762506773369</c:v>
                </c:pt>
                <c:pt idx="122">
                  <c:v>1.2436440539479701</c:v>
                </c:pt>
                <c:pt idx="123">
                  <c:v>1.24969231251297</c:v>
                </c:pt>
                <c:pt idx="124">
                  <c:v>1.25576998578997</c:v>
                </c:pt>
                <c:pt idx="125">
                  <c:v>1.26187721683258</c:v>
                </c:pt>
                <c:pt idx="126">
                  <c:v>1.26801414939014</c:v>
                </c:pt>
                <c:pt idx="127">
                  <c:v>1.2741809279110901</c:v>
                </c:pt>
                <c:pt idx="128">
                  <c:v>1.2803776975463701</c:v>
                </c:pt>
                <c:pt idx="129">
                  <c:v>1.2866046041528401</c:v>
                </c:pt>
                <c:pt idx="130">
                  <c:v>1.29286179429671</c:v>
                </c:pt>
                <c:pt idx="131">
                  <c:v>1.29914941525698</c:v>
                </c:pt>
                <c:pt idx="132">
                  <c:v>1.3054676150289299</c:v>
                </c:pt>
                <c:pt idx="133">
                  <c:v>1.3118165423276</c:v>
                </c:pt>
                <c:pt idx="134">
                  <c:v>1.3181963465912601</c:v>
                </c:pt>
                <c:pt idx="135">
                  <c:v>1.32460717798495</c:v>
                </c:pt>
                <c:pt idx="136">
                  <c:v>1.33104918740402</c:v>
                </c:pt>
                <c:pt idx="137">
                  <c:v>1.33752252647769</c:v>
                </c:pt>
                <c:pt idx="138">
                  <c:v>1.3440273475725799</c:v>
                </c:pt>
                <c:pt idx="139">
                  <c:v>1.3505638037963299</c:v>
                </c:pt>
                <c:pt idx="140">
                  <c:v>1.35713204900119</c:v>
                </c:pt>
                <c:pt idx="141">
                  <c:v>1.36373223778765</c:v>
                </c:pt>
                <c:pt idx="142">
                  <c:v>1.3703645255080701</c:v>
                </c:pt>
                <c:pt idx="143">
                  <c:v>1.3770290682703401</c:v>
                </c:pt>
                <c:pt idx="144">
                  <c:v>1.38372602294156</c:v>
                </c:pt>
                <c:pt idx="145">
                  <c:v>1.3904555471517299</c:v>
                </c:pt>
                <c:pt idx="146">
                  <c:v>1.3972177992974499</c:v>
                </c:pt>
                <c:pt idx="147">
                  <c:v>1.4040129385456499</c:v>
                </c:pt>
                <c:pt idx="148">
                  <c:v>1.41084112483736</c:v>
                </c:pt>
                <c:pt idx="149">
                  <c:v>1.41770251889145</c:v>
                </c:pt>
                <c:pt idx="150">
                  <c:v>1.4245972822084101</c:v>
                </c:pt>
                <c:pt idx="151">
                  <c:v>1.4315255770741599</c:v>
                </c:pt>
                <c:pt idx="152">
                  <c:v>1.4384875665639001</c:v>
                </c:pt>
                <c:pt idx="153">
                  <c:v>1.4454834145458899</c:v>
                </c:pt>
                <c:pt idx="154">
                  <c:v>1.45251328568534</c:v>
                </c:pt>
                <c:pt idx="155">
                  <c:v>1.4595773454482901</c:v>
                </c:pt>
                <c:pt idx="156">
                  <c:v>1.4666757601055</c:v>
                </c:pt>
                <c:pt idx="157">
                  <c:v>1.47380869673635</c:v>
                </c:pt>
                <c:pt idx="158">
                  <c:v>1.4809763232327799</c:v>
                </c:pt>
                <c:pt idx="159">
                  <c:v>1.4881788083032701</c:v>
                </c:pt>
                <c:pt idx="160">
                  <c:v>1.49541632147676</c:v>
                </c:pt>
                <c:pt idx="161">
                  <c:v>1.50268903310667</c:v>
                </c:pt>
                <c:pt idx="162">
                  <c:v>1.50999711437492</c:v>
                </c:pt>
                <c:pt idx="163">
                  <c:v>1.51734073729593</c:v>
                </c:pt>
                <c:pt idx="164">
                  <c:v>1.5247200747206899</c:v>
                </c:pt>
                <c:pt idx="165">
                  <c:v>1.53213530034082</c:v>
                </c:pt>
                <c:pt idx="166">
                  <c:v>1.5395865886926701</c:v>
                </c:pt>
                <c:pt idx="167">
                  <c:v>1.54707411516141</c:v>
                </c:pt>
                <c:pt idx="168">
                  <c:v>1.55459805598517</c:v>
                </c:pt>
                <c:pt idx="169">
                  <c:v>1.56215858825917</c:v>
                </c:pt>
                <c:pt idx="170">
                  <c:v>1.56975588993994</c:v>
                </c:pt>
                <c:pt idx="171">
                  <c:v>1.5773901398494301</c:v>
                </c:pt>
                <c:pt idx="172">
                  <c:v>1.5850615176792999</c:v>
                </c:pt>
                <c:pt idx="173">
                  <c:v>1.59277020399507</c:v>
                </c:pt>
                <c:pt idx="174">
                  <c:v>1.6005163802404501</c:v>
                </c:pt>
                <c:pt idx="175">
                  <c:v>1.60830022874154</c:v>
                </c:pt>
                <c:pt idx="176">
                  <c:v>1.61612193271118</c:v>
                </c:pt>
                <c:pt idx="177">
                  <c:v>1.62398167625322</c:v>
                </c:pt>
                <c:pt idx="178">
                  <c:v>1.6318796443668699</c:v>
                </c:pt>
                <c:pt idx="179">
                  <c:v>1.6398160229510499</c:v>
                </c:pt>
                <c:pt idx="180">
                  <c:v>1.64779099880878</c:v>
                </c:pt>
                <c:pt idx="181">
                  <c:v>1.6558047596515599</c:v>
                </c:pt>
                <c:pt idx="182">
                  <c:v>1.66385749410378</c:v>
                </c:pt>
                <c:pt idx="183">
                  <c:v>1.6719493917072099</c:v>
                </c:pt>
                <c:pt idx="184">
                  <c:v>1.6800806429253901</c:v>
                </c:pt>
                <c:pt idx="185">
                  <c:v>1.68825143914816</c:v>
                </c:pt>
                <c:pt idx="186">
                  <c:v>1.6964619726961601</c:v>
                </c:pt>
                <c:pt idx="187">
                  <c:v>1.7047124368253399</c:v>
                </c:pt>
                <c:pt idx="188">
                  <c:v>1.7130030257315201</c:v>
                </c:pt>
                <c:pt idx="189">
                  <c:v>1.7213339345549601</c:v>
                </c:pt>
                <c:pt idx="190">
                  <c:v>1.7297053593849601</c:v>
                </c:pt>
                <c:pt idx="191">
                  <c:v>1.73811749726447</c:v>
                </c:pt>
                <c:pt idx="192">
                  <c:v>1.7465705461947001</c:v>
                </c:pt>
                <c:pt idx="193">
                  <c:v>1.75506470513983</c:v>
                </c:pt>
                <c:pt idx="194">
                  <c:v>1.76360017403168</c:v>
                </c:pt>
                <c:pt idx="195">
                  <c:v>1.77217715377437</c:v>
                </c:pt>
                <c:pt idx="196">
                  <c:v>1.78079584624911</c:v>
                </c:pt>
                <c:pt idx="197">
                  <c:v>1.78945645431892</c:v>
                </c:pt>
                <c:pt idx="198">
                  <c:v>1.7981591818334199</c:v>
                </c:pt>
                <c:pt idx="199">
                  <c:v>1.8069042336336101</c:v>
                </c:pt>
                <c:pt idx="200">
                  <c:v>1.8156918155566799</c:v>
                </c:pt>
                <c:pt idx="201">
                  <c:v>1.8245221344409199</c:v>
                </c:pt>
                <c:pt idx="202">
                  <c:v>1.83339539813051</c:v>
                </c:pt>
                <c:pt idx="203">
                  <c:v>1.8423118154804601</c:v>
                </c:pt>
                <c:pt idx="204">
                  <c:v>1.8512715963615101</c:v>
                </c:pt>
                <c:pt idx="205">
                  <c:v>1.8602749516650601</c:v>
                </c:pt>
                <c:pt idx="206">
                  <c:v>1.86932209330816</c:v>
                </c:pt>
                <c:pt idx="207">
                  <c:v>1.8784132342384801</c:v>
                </c:pt>
                <c:pt idx="208">
                  <c:v>1.8875485884393399</c:v>
                </c:pt>
                <c:pt idx="209">
                  <c:v>1.8967283709347</c:v>
                </c:pt>
                <c:pt idx="210">
                  <c:v>1.9059527977942801</c:v>
                </c:pt>
                <c:pt idx="211">
                  <c:v>1.9152220861386</c:v>
                </c:pt>
                <c:pt idx="212">
                  <c:v>1.9245364541441401</c:v>
                </c:pt>
                <c:pt idx="213">
                  <c:v>1.93389612104842</c:v>
                </c:pt>
                <c:pt idx="214">
                  <c:v>1.9433013071551899</c:v>
                </c:pt>
                <c:pt idx="215">
                  <c:v>1.9527522338396199</c:v>
                </c:pt>
                <c:pt idx="216">
                  <c:v>1.96224912355348</c:v>
                </c:pt>
                <c:pt idx="217">
                  <c:v>1.97179219983044</c:v>
                </c:pt>
                <c:pt idx="218">
                  <c:v>1.98138168729124</c:v>
                </c:pt>
                <c:pt idx="219">
                  <c:v>1.99101781164905</c:v>
                </c:pt>
                <c:pt idx="220">
                  <c:v>2.0007007997147701</c:v>
                </c:pt>
                <c:pt idx="221">
                  <c:v>2.0104308794023402</c:v>
                </c:pt>
                <c:pt idx="222">
                  <c:v>2.0202082797341299</c:v>
                </c:pt>
                <c:pt idx="223">
                  <c:v>2.03003323084631</c:v>
                </c:pt>
                <c:pt idx="224">
                  <c:v>2.0399059639942898</c:v>
                </c:pt>
                <c:pt idx="225">
                  <c:v>2.0498267115581701</c:v>
                </c:pt>
                <c:pt idx="226">
                  <c:v>2.0597957070481501</c:v>
                </c:pt>
                <c:pt idx="227">
                  <c:v>2.06981318511012</c:v>
                </c:pt>
                <c:pt idx="228">
                  <c:v>2.0798793815310801</c:v>
                </c:pt>
                <c:pt idx="229">
                  <c:v>2.08999453324477</c:v>
                </c:pt>
                <c:pt idx="230">
                  <c:v>2.10015887833723</c:v>
                </c:pt>
                <c:pt idx="231">
                  <c:v>2.1103726560523599</c:v>
                </c:pt>
                <c:pt idx="232">
                  <c:v>2.1206361067976101</c:v>
                </c:pt>
                <c:pt idx="233">
                  <c:v>2.1309494721496001</c:v>
                </c:pt>
                <c:pt idx="234">
                  <c:v>2.14131299485982</c:v>
                </c:pt>
                <c:pt idx="235">
                  <c:v>2.1517269188603501</c:v>
                </c:pt>
                <c:pt idx="236">
                  <c:v>2.1621914892695702</c:v>
                </c:pt>
                <c:pt idx="237">
                  <c:v>2.1727069523979701</c:v>
                </c:pt>
                <c:pt idx="238">
                  <c:v>2.1832735557539502</c:v>
                </c:pt>
                <c:pt idx="239">
                  <c:v>2.19389154804959</c:v>
                </c:pt>
                <c:pt idx="240">
                  <c:v>2.20456117920655</c:v>
                </c:pt>
              </c:numCache>
            </c:numRef>
          </c:yVal>
          <c:smooth val="0"/>
          <c:extLst>
            <c:ext xmlns:c16="http://schemas.microsoft.com/office/drawing/2014/chart" uri="{C3380CC4-5D6E-409C-BE32-E72D297353CC}">
              <c16:uniqueId val="{00000000-DAF8-45F4-95E9-7D5C1C0D171C}"/>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0.48012923630917498</c:v>
                </c:pt>
                <c:pt idx="1">
                  <c:v>0.484954386186917</c:v>
                </c:pt>
                <c:pt idx="2">
                  <c:v>0.48982799460406501</c:v>
                </c:pt>
                <c:pt idx="3">
                  <c:v>0.494750546438745</c:v>
                </c:pt>
                <c:pt idx="4">
                  <c:v>0.499722531300267</c:v>
                </c:pt>
                <c:pt idx="5">
                  <c:v>0.50474444356541004</c:v>
                </c:pt>
                <c:pt idx="6">
                  <c:v>0.50981678241401096</c:v>
                </c:pt>
                <c:pt idx="7">
                  <c:v>0.51494005186370895</c:v>
                </c:pt>
                <c:pt idx="8">
                  <c:v>0.52011476080373098</c:v>
                </c:pt>
                <c:pt idx="9">
                  <c:v>0.52534142302753895</c:v>
                </c:pt>
                <c:pt idx="10">
                  <c:v>0.53062055726416002</c:v>
                </c:pt>
                <c:pt idx="11">
                  <c:v>0.53595268720799305</c:v>
                </c:pt>
                <c:pt idx="12">
                  <c:v>0.54133834154685501</c:v>
                </c:pt>
                <c:pt idx="13">
                  <c:v>0.54677805398798995</c:v>
                </c:pt>
                <c:pt idx="14">
                  <c:v>0.552272363281745</c:v>
                </c:pt>
                <c:pt idx="15">
                  <c:v>0.55782181324254099</c:v>
                </c:pt>
                <c:pt idx="16">
                  <c:v>0.56342695276675303</c:v>
                </c:pt>
                <c:pt idx="17">
                  <c:v>0.56908833584701501</c:v>
                </c:pt>
                <c:pt idx="18">
                  <c:v>0.57480652158242296</c:v>
                </c:pt>
                <c:pt idx="19">
                  <c:v>0.58058207418401497</c:v>
                </c:pt>
                <c:pt idx="20">
                  <c:v>0.58641556297480102</c:v>
                </c:pt>
                <c:pt idx="21">
                  <c:v>0.59230756238351701</c:v>
                </c:pt>
                <c:pt idx="22">
                  <c:v>0.59825865193112704</c:v>
                </c:pt>
                <c:pt idx="23">
                  <c:v>0.60426941620894103</c:v>
                </c:pt>
                <c:pt idx="24">
                  <c:v>0.61034044484702599</c:v>
                </c:pt>
                <c:pt idx="25">
                  <c:v>0.61647233247133704</c:v>
                </c:pt>
                <c:pt idx="26">
                  <c:v>0.62266567864775901</c:v>
                </c:pt>
                <c:pt idx="27">
                  <c:v>0.62892108781086198</c:v>
                </c:pt>
                <c:pt idx="28">
                  <c:v>0.63523916917482004</c:v>
                </c:pt>
                <c:pt idx="29">
                  <c:v>0.641620536623421</c:v>
                </c:pt>
                <c:pt idx="30">
                  <c:v>0.64806580857551499</c:v>
                </c:pt>
                <c:pt idx="31">
                  <c:v>0.65457560782151103</c:v>
                </c:pt>
                <c:pt idx="32">
                  <c:v>0.66115056132564198</c:v>
                </c:pt>
                <c:pt idx="33">
                  <c:v>0.66779129998760101</c:v>
                </c:pt>
                <c:pt idx="34">
                  <c:v>0.67449845835578204</c:v>
                </c:pt>
                <c:pt idx="35">
                  <c:v>0.68127267428263505</c:v>
                </c:pt>
                <c:pt idx="36">
                  <c:v>0.68811458851048501</c:v>
                </c:pt>
                <c:pt idx="37">
                  <c:v>0.69502484417344601</c:v>
                </c:pt>
                <c:pt idx="38">
                  <c:v>0.70200408619758203</c:v>
                </c:pt>
                <c:pt idx="39">
                  <c:v>0.70905296057705103</c:v>
                </c:pt>
                <c:pt idx="40">
                  <c:v>0.71617211349823595</c:v>
                </c:pt>
                <c:pt idx="41">
                  <c:v>0.72336219027648296</c:v>
                </c:pt>
                <c:pt idx="42">
                  <c:v>0.73062383406035303</c:v>
                </c:pt>
                <c:pt idx="43">
                  <c:v>0.73795768424554098</c:v>
                </c:pt>
                <c:pt idx="44">
                  <c:v>0.74536437452360604</c:v>
                </c:pt>
                <c:pt idx="45">
                  <c:v>0.75284453046785904</c:v>
                </c:pt>
                <c:pt idx="46">
                  <c:v>0.760398766527843</c:v>
                </c:pt>
                <c:pt idx="47">
                  <c:v>0.76802768226144302</c:v>
                </c:pt>
                <c:pt idx="48">
                  <c:v>0.77573185757495899</c:v>
                </c:pt>
                <c:pt idx="49">
                  <c:v>0.78351184665909102</c:v>
                </c:pt>
                <c:pt idx="50">
                  <c:v>0.79136817019163896</c:v>
                </c:pt>
                <c:pt idx="51">
                  <c:v>0.79930015105574304</c:v>
                </c:pt>
                <c:pt idx="52">
                  <c:v>0.80730237356303503</c:v>
                </c:pt>
                <c:pt idx="53">
                  <c:v>0.81536802406315201</c:v>
                </c:pt>
                <c:pt idx="54">
                  <c:v>0.82349002994933496</c:v>
                </c:pt>
                <c:pt idx="55">
                  <c:v>0.83166106343111701</c:v>
                </c:pt>
                <c:pt idx="56">
                  <c:v>0.83987354742139997</c:v>
                </c:pt>
                <c:pt idx="57">
                  <c:v>0.84811966386802495</c:v>
                </c:pt>
                <c:pt idx="58">
                  <c:v>0.85639136491853796</c:v>
                </c:pt>
                <c:pt idx="59">
                  <c:v>0.86468038737911801</c:v>
                </c:pt>
                <c:pt idx="60">
                  <c:v>0.87297827101821102</c:v>
                </c:pt>
                <c:pt idx="61">
                  <c:v>0.88127638137657904</c:v>
                </c:pt>
                <c:pt idx="62">
                  <c:v>0.88956593788404603</c:v>
                </c:pt>
                <c:pt idx="63">
                  <c:v>0.89783804825614</c:v>
                </c:pt>
                <c:pt idx="64">
                  <c:v>0.90608375035990996</c:v>
                </c:pt>
                <c:pt idx="65">
                  <c:v>0.91429406300847205</c:v>
                </c:pt>
                <c:pt idx="66">
                  <c:v>0.92246004748121202</c:v>
                </c:pt>
                <c:pt idx="67">
                  <c:v>0.930572881986658</c:v>
                </c:pt>
                <c:pt idx="68">
                  <c:v>0.93862395180457503</c:v>
                </c:pt>
                <c:pt idx="69">
                  <c:v>0.94660495847860704</c:v>
                </c:pt>
                <c:pt idx="70">
                  <c:v>0.95450805218760704</c:v>
                </c:pt>
                <c:pt idx="71">
                  <c:v>0.96232599227518101</c:v>
                </c:pt>
                <c:pt idx="72">
                  <c:v>0.97005234170393995</c:v>
                </c:pt>
                <c:pt idx="73">
                  <c:v>0.97768170114570996</c:v>
                </c:pt>
                <c:pt idx="74">
                  <c:v>0.98521174022199098</c:v>
                </c:pt>
                <c:pt idx="75">
                  <c:v>0.992648379014614</c:v>
                </c:pt>
                <c:pt idx="76">
                  <c:v>1</c:v>
                </c:pt>
                <c:pt idx="77">
                  <c:v>1.0015769467228199</c:v>
                </c:pt>
                <c:pt idx="78">
                  <c:v>1.0033262479915099</c:v>
                </c:pt>
                <c:pt idx="79">
                  <c:v>1.00523512774336</c:v>
                </c:pt>
                <c:pt idx="80">
                  <c:v>1.00729064418287</c:v>
                </c:pt>
                <c:pt idx="81">
                  <c:v>1.0094797278405101</c:v>
                </c:pt>
                <c:pt idx="82">
                  <c:v>1.0117892333254199</c:v>
                </c:pt>
                <c:pt idx="83">
                  <c:v>1.01420600459379</c:v>
                </c:pt>
                <c:pt idx="84">
                  <c:v>1.01671695285939</c:v>
                </c:pt>
                <c:pt idx="85">
                  <c:v>1.01930914551062</c:v>
                </c:pt>
                <c:pt idx="86">
                  <c:v>1.0219699036305201</c:v>
                </c:pt>
                <c:pt idx="87">
                  <c:v>1.02468690501975</c:v>
                </c:pt>
                <c:pt idx="88">
                  <c:v>1.0274482890780801</c:v>
                </c:pt>
                <c:pt idx="89">
                  <c:v>1.0302427595806301</c:v>
                </c:pt>
                <c:pt idx="90">
                  <c:v>1.03305968134246</c:v>
                </c:pt>
                <c:pt idx="91">
                  <c:v>1.0358891670202299</c:v>
                </c:pt>
                <c:pt idx="92">
                  <c:v>1.0387221508354001</c:v>
                </c:pt>
                <c:pt idx="93">
                  <c:v>1.04155044676875</c:v>
                </c:pt>
                <c:pt idx="94">
                  <c:v>1.0443667896891899</c:v>
                </c:pt>
                <c:pt idx="95">
                  <c:v>1.0471648588482201</c:v>
                </c:pt>
                <c:pt idx="96">
                  <c:v>1.04993928409909</c:v>
                </c:pt>
                <c:pt idx="97">
                  <c:v>1.05268563600678</c:v>
                </c:pt>
                <c:pt idx="98">
                  <c:v>1.0554004016455001</c:v>
                </c:pt>
                <c:pt idx="99">
                  <c:v>1.0580809483043401</c:v>
                </c:pt>
                <c:pt idx="100">
                  <c:v>1.06072547753903</c:v>
                </c:pt>
                <c:pt idx="101">
                  <c:v>1.06333297203747</c:v>
                </c:pt>
                <c:pt idx="102">
                  <c:v>1.0659031376442401</c:v>
                </c:pt>
                <c:pt idx="103">
                  <c:v>1.0684363426565699</c:v>
                </c:pt>
                <c:pt idx="104">
                  <c:v>1.0709335562022699</c:v>
                </c:pt>
                <c:pt idx="105">
                  <c:v>1.07339628717807</c:v>
                </c:pt>
                <c:pt idx="106">
                  <c:v>1.07582652489254</c:v>
                </c:pt>
                <c:pt idx="107">
                  <c:v>1.0782266822456099</c:v>
                </c:pt>
                <c:pt idx="108">
                  <c:v>1.0805995419978001</c:v>
                </c:pt>
                <c:pt idx="109">
                  <c:v>1.0829482064462399</c:v>
                </c:pt>
                <c:pt idx="110">
                  <c:v>1.0852760506310599</c:v>
                </c:pt>
                <c:pt idx="111">
                  <c:v>1.08758640606219</c:v>
                </c:pt>
                <c:pt idx="112">
                  <c:v>1.08988155953941</c:v>
                </c:pt>
                <c:pt idx="113">
                  <c:v>1.0921633187364701</c:v>
                </c:pt>
                <c:pt idx="114">
                  <c:v>1.0944332797078999</c:v>
                </c:pt>
                <c:pt idx="115">
                  <c:v>1.0966928557281601</c:v>
                </c:pt>
                <c:pt idx="116">
                  <c:v>1.0989433017797099</c:v>
                </c:pt>
                <c:pt idx="117">
                  <c:v>1.1011857353886101</c:v>
                </c:pt>
                <c:pt idx="118">
                  <c:v>1.1034211543919099</c:v>
                </c:pt>
                <c:pt idx="119">
                  <c:v>1.1056504521250099</c:v>
                </c:pt>
                <c:pt idx="120">
                  <c:v>1.1078744304358099</c:v>
                </c:pt>
                <c:pt idx="121">
                  <c:v>1.11009381086532</c:v>
                </c:pt>
                <c:pt idx="122">
                  <c:v>1.1123092442777101</c:v>
                </c:pt>
                <c:pt idx="123">
                  <c:v>1.11452131917654</c:v>
                </c:pt>
                <c:pt idx="124">
                  <c:v>1.11673056890496</c:v>
                </c:pt>
                <c:pt idx="125">
                  <c:v>1.11893747789572</c:v>
                </c:pt>
                <c:pt idx="126">
                  <c:v>1.1211424871101501</c:v>
                </c:pt>
                <c:pt idx="127">
                  <c:v>1.12334599878314</c:v>
                </c:pt>
                <c:pt idx="128">
                  <c:v>1.1255483805729201</c:v>
                </c:pt>
                <c:pt idx="129">
                  <c:v>1.1277499691989801</c:v>
                </c:pt>
                <c:pt idx="130">
                  <c:v>1.1299510736387901</c:v>
                </c:pt>
                <c:pt idx="131">
                  <c:v>1.1321519779432501</c:v>
                </c:pt>
                <c:pt idx="132">
                  <c:v>1.13435294372194</c:v>
                </c:pt>
                <c:pt idx="133">
                  <c:v>1.13655421234173</c:v>
                </c:pt>
                <c:pt idx="134">
                  <c:v>1.13875600687585</c:v>
                </c:pt>
                <c:pt idx="135">
                  <c:v>1.14095853383543</c:v>
                </c:pt>
                <c:pt idx="136">
                  <c:v>1.14316198471087</c:v>
                </c:pt>
                <c:pt idx="137">
                  <c:v>1.14536653734654</c:v>
                </c:pt>
                <c:pt idx="138">
                  <c:v>1.1475723571693099</c:v>
                </c:pt>
                <c:pt idx="139">
                  <c:v>1.14977959828842</c:v>
                </c:pt>
                <c:pt idx="140">
                  <c:v>1.1519884044819</c:v>
                </c:pt>
                <c:pt idx="141">
                  <c:v>1.15419891008293</c:v>
                </c:pt>
                <c:pt idx="142">
                  <c:v>1.1564112407775</c:v>
                </c:pt>
                <c:pt idx="143">
                  <c:v>1.15862551432359</c:v>
                </c:pt>
                <c:pt idx="144">
                  <c:v>1.1608418412004899</c:v>
                </c:pt>
                <c:pt idx="145">
                  <c:v>1.16306032519609</c:v>
                </c:pt>
                <c:pt idx="146">
                  <c:v>1.16528106393886</c:v>
                </c:pt>
                <c:pt idx="147">
                  <c:v>1.16750414938036</c:v>
                </c:pt>
                <c:pt idx="148">
                  <c:v>1.16972966823364</c:v>
                </c:pt>
                <c:pt idx="149">
                  <c:v>1.17195770237201</c:v>
                </c:pt>
                <c:pt idx="150">
                  <c:v>1.17418832919238</c:v>
                </c:pt>
                <c:pt idx="151">
                  <c:v>1.1764216219466199</c:v>
                </c:pt>
                <c:pt idx="152">
                  <c:v>1.17865765004431</c:v>
                </c:pt>
                <c:pt idx="153">
                  <c:v>1.18089647932954</c:v>
                </c:pt>
                <c:pt idx="154">
                  <c:v>1.1831381723344401</c:v>
                </c:pt>
                <c:pt idx="155">
                  <c:v>1.18538278851154</c:v>
                </c:pt>
                <c:pt idx="156">
                  <c:v>1.1876303844471701</c:v>
                </c:pt>
                <c:pt idx="157">
                  <c:v>1.1898810140574001</c:v>
                </c:pt>
                <c:pt idx="158">
                  <c:v>1.1921347287684301</c:v>
                </c:pt>
                <c:pt idx="159">
                  <c:v>1.1943915776826299</c:v>
                </c:pt>
                <c:pt idx="160">
                  <c:v>1.1966516077317</c:v>
                </c:pt>
                <c:pt idx="161">
                  <c:v>1.1989148638179401</c:v>
                </c:pt>
                <c:pt idx="162">
                  <c:v>1.20118138894482</c:v>
                </c:pt>
                <c:pt idx="163">
                  <c:v>1.2034512243377</c:v>
                </c:pt>
                <c:pt idx="164">
                  <c:v>1.2057244095555899</c:v>
                </c:pt>
                <c:pt idx="165">
                  <c:v>1.20800098259466</c:v>
                </c:pt>
                <c:pt idx="166">
                  <c:v>1.21028097998427</c:v>
                </c:pt>
                <c:pt idx="167">
                  <c:v>1.2125644368760999</c:v>
                </c:pt>
                <c:pt idx="168">
                  <c:v>1.2148513871269699</c:v>
                </c:pt>
                <c:pt idx="169">
                  <c:v>1.21714186337577</c:v>
                </c:pt>
                <c:pt idx="170">
                  <c:v>1.21943589711518</c:v>
                </c:pt>
                <c:pt idx="171">
                  <c:v>1.22173351875836</c:v>
                </c:pt>
                <c:pt idx="172">
                  <c:v>1.2240347577011601</c:v>
                </c:pt>
                <c:pt idx="173">
                  <c:v>1.22633964238017</c:v>
                </c:pt>
                <c:pt idx="174">
                  <c:v>1.22864820032686</c:v>
                </c:pt>
                <c:pt idx="175">
                  <c:v>1.2309604582182401</c:v>
                </c:pt>
                <c:pt idx="176">
                  <c:v>1.23327644192416</c:v>
                </c:pt>
                <c:pt idx="177">
                  <c:v>1.2355961765515999</c:v>
                </c:pt>
                <c:pt idx="178">
                  <c:v>1.2379196864861199</c:v>
                </c:pt>
                <c:pt idx="179">
                  <c:v>1.24024699543074</c:v>
                </c:pt>
                <c:pt idx="180">
                  <c:v>1.2425781264423501</c:v>
                </c:pt>
                <c:pt idx="181">
                  <c:v>1.2449131019659101</c:v>
                </c:pt>
                <c:pt idx="182">
                  <c:v>1.24725194386649</c:v>
                </c:pt>
                <c:pt idx="183">
                  <c:v>1.2495946734594801</c:v>
                </c:pt>
                <c:pt idx="184">
                  <c:v>1.25194131153891</c:v>
                </c:pt>
                <c:pt idx="185">
                  <c:v>1.25429187840409</c:v>
                </c:pt>
                <c:pt idx="186">
                  <c:v>1.2566463938847301</c:v>
                </c:pt>
                <c:pt idx="187">
                  <c:v>1.2590048773645801</c:v>
                </c:pt>
                <c:pt idx="188">
                  <c:v>1.26136734780366</c:v>
                </c:pt>
                <c:pt idx="189">
                  <c:v>1.2637338237592901</c:v>
                </c:pt>
                <c:pt idx="190">
                  <c:v>1.2661043234059099</c:v>
                </c:pt>
                <c:pt idx="191">
                  <c:v>1.2684788645537599</c:v>
                </c:pt>
                <c:pt idx="192">
                  <c:v>1.27085746466653</c:v>
                </c:pt>
                <c:pt idx="193">
                  <c:v>1.27324014087809</c:v>
                </c:pt>
                <c:pt idx="194">
                  <c:v>1.27562691000824</c:v>
                </c:pt>
                <c:pt idx="195">
                  <c:v>1.27801778857763</c:v>
                </c:pt>
                <c:pt idx="196">
                  <c:v>1.28041279282191</c:v>
                </c:pt>
                <c:pt idx="197">
                  <c:v>1.28281193870508</c:v>
                </c:pt>
                <c:pt idx="198">
                  <c:v>1.2852152419322</c:v>
                </c:pt>
                <c:pt idx="199">
                  <c:v>1.28762271796137</c:v>
                </c:pt>
                <c:pt idx="200">
                  <c:v>1.2900343820151099</c:v>
                </c:pt>
                <c:pt idx="201">
                  <c:v>1.2924502490912</c:v>
                </c:pt>
                <c:pt idx="202">
                  <c:v>1.29487033397292</c:v>
                </c:pt>
                <c:pt idx="203">
                  <c:v>1.29729465123879</c:v>
                </c:pt>
                <c:pt idx="204">
                  <c:v>1.2997232152717999</c:v>
                </c:pt>
                <c:pt idx="205">
                  <c:v>1.3021560402682599</c:v>
                </c:pt>
                <c:pt idx="206">
                  <c:v>1.30459314024608</c:v>
                </c:pt>
                <c:pt idx="207">
                  <c:v>1.30703452905281</c:v>
                </c:pt>
                <c:pt idx="208">
                  <c:v>1.3094802203731299</c:v>
                </c:pt>
                <c:pt idx="209">
                  <c:v>1.31193022773611</c:v>
                </c:pt>
                <c:pt idx="210">
                  <c:v>1.31438456452205</c:v>
                </c:pt>
                <c:pt idx="211">
                  <c:v>1.3168432439690301</c:v>
                </c:pt>
                <c:pt idx="212">
                  <c:v>1.3193062791790999</c:v>
                </c:pt>
                <c:pt idx="213">
                  <c:v>1.3217736831242901</c:v>
                </c:pt>
                <c:pt idx="214">
                  <c:v>1.32424546865224</c:v>
                </c:pt>
                <c:pt idx="215">
                  <c:v>1.3267216484916</c:v>
                </c:pt>
                <c:pt idx="216">
                  <c:v>1.3292022352571999</c:v>
                </c:pt>
                <c:pt idx="217">
                  <c:v>1.3316872414550101</c:v>
                </c:pt>
                <c:pt idx="218">
                  <c:v>1.33417667948681</c:v>
                </c:pt>
                <c:pt idx="219">
                  <c:v>1.3366705616547201</c:v>
                </c:pt>
                <c:pt idx="220">
                  <c:v>1.3391689001654801</c:v>
                </c:pt>
                <c:pt idx="221">
                  <c:v>1.34167170713461</c:v>
                </c:pt>
                <c:pt idx="222">
                  <c:v>1.34417899459028</c:v>
                </c:pt>
                <c:pt idx="223">
                  <c:v>1.3466907744771299</c:v>
                </c:pt>
                <c:pt idx="224">
                  <c:v>1.3492070586598699</c:v>
                </c:pt>
                <c:pt idx="225">
                  <c:v>1.3517278589267001</c:v>
                </c:pt>
                <c:pt idx="226">
                  <c:v>1.3542531869926799</c:v>
                </c:pt>
                <c:pt idx="227">
                  <c:v>1.3567830545028401</c:v>
                </c:pt>
                <c:pt idx="228">
                  <c:v>1.35931747303523</c:v>
                </c:pt>
                <c:pt idx="229">
                  <c:v>1.36185645410389</c:v>
                </c:pt>
                <c:pt idx="230">
                  <c:v>1.36440000916155</c:v>
                </c:pt>
                <c:pt idx="231">
                  <c:v>1.3669481496024301</c:v>
                </c:pt>
                <c:pt idx="232">
                  <c:v>1.3695008867646901</c:v>
                </c:pt>
                <c:pt idx="233">
                  <c:v>1.3720582319329699</c:v>
                </c:pt>
                <c:pt idx="234">
                  <c:v>1.37462019634077</c:v>
                </c:pt>
                <c:pt idx="235">
                  <c:v>1.37718679117271</c:v>
                </c:pt>
                <c:pt idx="236">
                  <c:v>1.3797580275667001</c:v>
                </c:pt>
                <c:pt idx="237">
                  <c:v>1.38233391661609</c:v>
                </c:pt>
                <c:pt idx="238">
                  <c:v>1.38491446937164</c:v>
                </c:pt>
                <c:pt idx="239">
                  <c:v>1.38749969684351</c:v>
                </c:pt>
                <c:pt idx="240">
                  <c:v>1.3900896100031399</c:v>
                </c:pt>
              </c:numCache>
            </c:numRef>
          </c:yVal>
          <c:smooth val="0"/>
          <c:extLst>
            <c:ext xmlns:c16="http://schemas.microsoft.com/office/drawing/2014/chart" uri="{C3380CC4-5D6E-409C-BE32-E72D297353CC}">
              <c16:uniqueId val="{00000001-DAF8-45F4-95E9-7D5C1C0D171C}"/>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1.12853350114324</c:v>
                </c:pt>
                <c:pt idx="1">
                  <c:v>1.1262410648697001</c:v>
                </c:pt>
                <c:pt idx="2">
                  <c:v>1.1239533603946501</c:v>
                </c:pt>
                <c:pt idx="3">
                  <c:v>1.1216703811055799</c:v>
                </c:pt>
                <c:pt idx="4">
                  <c:v>1.11939212058101</c:v>
                </c:pt>
                <c:pt idx="5">
                  <c:v>1.1171185726034101</c:v>
                </c:pt>
                <c:pt idx="6">
                  <c:v>1.11484973117338</c:v>
                </c:pt>
                <c:pt idx="7">
                  <c:v>1.1125855905251301</c:v>
                </c:pt>
                <c:pt idx="8">
                  <c:v>1.1103261451434401</c:v>
                </c:pt>
                <c:pt idx="9">
                  <c:v>1.10807138978229</c:v>
                </c:pt>
                <c:pt idx="10">
                  <c:v>1.10582131948527</c:v>
                </c:pt>
                <c:pt idx="11">
                  <c:v>1.10357592960811</c:v>
                </c:pt>
                <c:pt idx="12">
                  <c:v>1.10133521584339</c:v>
                </c:pt>
                <c:pt idx="13">
                  <c:v>1.0990991742479499</c:v>
                </c:pt>
                <c:pt idx="14">
                  <c:v>1.0968678012730499</c:v>
                </c:pt>
                <c:pt idx="15">
                  <c:v>1.0946410937978499</c:v>
                </c:pt>
                <c:pt idx="16">
                  <c:v>1.09241904916652</c:v>
                </c:pt>
                <c:pt idx="17">
                  <c:v>1.09020166522943</c:v>
                </c:pt>
                <c:pt idx="18">
                  <c:v>1.0879889403890599</c:v>
                </c:pt>
                <c:pt idx="19">
                  <c:v>1.08578087365118</c:v>
                </c:pt>
                <c:pt idx="20">
                  <c:v>1.08357746468203</c:v>
                </c:pt>
                <c:pt idx="21">
                  <c:v>1.0813787138723501</c:v>
                </c:pt>
                <c:pt idx="22">
                  <c:v>1.0791846224093</c:v>
                </c:pt>
                <c:pt idx="23">
                  <c:v>1.07699519235726</c:v>
                </c:pt>
                <c:pt idx="24">
                  <c:v>1.0748104267490199</c:v>
                </c:pt>
                <c:pt idx="25">
                  <c:v>1.07263032968879</c:v>
                </c:pt>
                <c:pt idx="26">
                  <c:v>1.07045490646891</c:v>
                </c:pt>
                <c:pt idx="27">
                  <c:v>1.06828416370252</c:v>
                </c:pt>
                <c:pt idx="28">
                  <c:v>1.06611810947456</c:v>
                </c:pt>
                <c:pt idx="29">
                  <c:v>1.0639567535144501</c:v>
                </c:pt>
                <c:pt idx="30">
                  <c:v>1.0618001073938399</c:v>
                </c:pt>
                <c:pt idx="31">
                  <c:v>1.05964818475403</c:v>
                </c:pt>
                <c:pt idx="32">
                  <c:v>1.05750100156821</c:v>
                </c:pt>
                <c:pt idx="33">
                  <c:v>1.05535857644499</c:v>
                </c:pt>
                <c:pt idx="34">
                  <c:v>1.0532209309810101</c:v>
                </c:pt>
                <c:pt idx="35">
                  <c:v>1.05108809017209</c:v>
                </c:pt>
                <c:pt idx="36">
                  <c:v>1.04896008289453</c:v>
                </c:pt>
                <c:pt idx="37">
                  <c:v>1.04683694247107</c:v>
                </c:pt>
                <c:pt idx="38">
                  <c:v>1.0447187073392199</c:v>
                </c:pt>
                <c:pt idx="39">
                  <c:v>1.0426054218443701</c:v>
                </c:pt>
                <c:pt idx="40">
                  <c:v>1.0404971371855101</c:v>
                </c:pt>
                <c:pt idx="41">
                  <c:v>1.0383939125491299</c:v>
                </c:pt>
                <c:pt idx="42">
                  <c:v>1.0362958164762699</c:v>
                </c:pt>
                <c:pt idx="43">
                  <c:v>1.03420292852067</c:v>
                </c:pt>
                <c:pt idx="44">
                  <c:v>1.0321153412727599</c:v>
                </c:pt>
                <c:pt idx="45">
                  <c:v>1.0300331628472801</c:v>
                </c:pt>
                <c:pt idx="46">
                  <c:v>1.02795651996304</c:v>
                </c:pt>
                <c:pt idx="47">
                  <c:v>1.0258855617857801</c:v>
                </c:pt>
                <c:pt idx="48">
                  <c:v>1.0238204647638101</c:v>
                </c:pt>
                <c:pt idx="49">
                  <c:v>1.0217614387685601</c:v>
                </c:pt>
                <c:pt idx="50">
                  <c:v>1.0197087349691001</c:v>
                </c:pt>
                <c:pt idx="51">
                  <c:v>1.0176645524679999</c:v>
                </c:pt>
                <c:pt idx="52">
                  <c:v>1.0156386761093901</c:v>
                </c:pt>
                <c:pt idx="53">
                  <c:v>1.0136426797915301</c:v>
                </c:pt>
                <c:pt idx="54">
                  <c:v>1.01168800966029</c:v>
                </c:pt>
                <c:pt idx="55">
                  <c:v>1.0097859792232999</c:v>
                </c:pt>
                <c:pt idx="56">
                  <c:v>1.00794776463133</c:v>
                </c:pt>
                <c:pt idx="57">
                  <c:v>1.00618439983826</c:v>
                </c:pt>
                <c:pt idx="58">
                  <c:v>1.0045067712957201</c:v>
                </c:pt>
                <c:pt idx="59">
                  <c:v>1.0029256117699601</c:v>
                </c:pt>
                <c:pt idx="60">
                  <c:v>1.00145149278275</c:v>
                </c:pt>
                <c:pt idx="61">
                  <c:v>1.00009481507139</c:v>
                </c:pt>
                <c:pt idx="62">
                  <c:v>0.99886579632802897</c:v>
                </c:pt>
                <c:pt idx="63">
                  <c:v>0.99777445531069298</c:v>
                </c:pt>
                <c:pt idx="64">
                  <c:v>0.99683059120635598</c:v>
                </c:pt>
                <c:pt idx="65">
                  <c:v>0.99604375686116198</c:v>
                </c:pt>
                <c:pt idx="66">
                  <c:v>0.99542322416015405</c:v>
                </c:pt>
                <c:pt idx="67">
                  <c:v>0.99497793942379298</c:v>
                </c:pt>
                <c:pt idx="68">
                  <c:v>0.99471646617397502</c:v>
                </c:pt>
                <c:pt idx="69">
                  <c:v>0.99464691199266198</c:v>
                </c:pt>
                <c:pt idx="70">
                  <c:v>0.99477683544467499</c:v>
                </c:pt>
                <c:pt idx="71">
                  <c:v>0.995113128190243</c:v>
                </c:pt>
                <c:pt idx="72">
                  <c:v>0.995661866631536</c:v>
                </c:pt>
                <c:pt idx="73">
                  <c:v>0.99642812749849696</c:v>
                </c:pt>
                <c:pt idx="74">
                  <c:v>0.99741330960341501</c:v>
                </c:pt>
                <c:pt idx="75">
                  <c:v>0.99860799338417106</c:v>
                </c:pt>
                <c:pt idx="76">
                  <c:v>1</c:v>
                </c:pt>
                <c:pt idx="77">
                  <c:v>1.0072755931336601</c:v>
                </c:pt>
                <c:pt idx="78">
                  <c:v>1.0144847297833399</c:v>
                </c:pt>
                <c:pt idx="79">
                  <c:v>1.02163752583234</c:v>
                </c:pt>
                <c:pt idx="80">
                  <c:v>1.02874459277982</c:v>
                </c:pt>
                <c:pt idx="81">
                  <c:v>1.03581697597587</c:v>
                </c:pt>
                <c:pt idx="82">
                  <c:v>1.0428660795804601</c:v>
                </c:pt>
                <c:pt idx="83">
                  <c:v>1.04990357842045</c:v>
                </c:pt>
                <c:pt idx="84">
                  <c:v>1.0569413176165501</c:v>
                </c:pt>
                <c:pt idx="85">
                  <c:v>1.0639912016165101</c:v>
                </c:pt>
                <c:pt idx="86">
                  <c:v>1.07106507504097</c:v>
                </c:pt>
                <c:pt idx="87">
                  <c:v>1.07817459844691</c:v>
                </c:pt>
                <c:pt idx="88">
                  <c:v>1.0853311226598299</c:v>
                </c:pt>
                <c:pt idx="89">
                  <c:v>1.0925455656471199</c:v>
                </c:pt>
                <c:pt idx="90">
                  <c:v>1.09982829594929</c:v>
                </c:pt>
                <c:pt idx="91">
                  <c:v>1.1071890264323201</c:v>
                </c:pt>
                <c:pt idx="92">
                  <c:v>1.1146367215901101</c:v>
                </c:pt>
                <c:pt idx="93">
                  <c:v>1.1221795208624901</c:v>
                </c:pt>
                <c:pt idx="94">
                  <c:v>1.12982467952217</c:v>
                </c:pt>
                <c:pt idx="95">
                  <c:v>1.1375785277173101</c:v>
                </c:pt>
                <c:pt idx="96">
                  <c:v>1.14544644733015</c:v>
                </c:pt>
                <c:pt idx="97">
                  <c:v>1.15343286550625</c:v>
                </c:pt>
                <c:pt idx="98">
                  <c:v>1.16154126307994</c:v>
                </c:pt>
                <c:pt idx="99">
                  <c:v>1.1697741956987799</c:v>
                </c:pt>
                <c:pt idx="100">
                  <c:v>1.1781333252341799</c:v>
                </c:pt>
                <c:pt idx="101">
                  <c:v>1.1866194590365799</c:v>
                </c:pt>
                <c:pt idx="102">
                  <c:v>1.19523259471777</c:v>
                </c:pt>
                <c:pt idx="103">
                  <c:v>1.2039719683768699</c:v>
                </c:pt>
                <c:pt idx="104">
                  <c:v>1.2128361044896201</c:v>
                </c:pt>
                <c:pt idx="105">
                  <c:v>1.22182286601458</c:v>
                </c:pt>
                <c:pt idx="106">
                  <c:v>1.23092950360458</c:v>
                </c:pt>
                <c:pt idx="107">
                  <c:v>1.24015270312633</c:v>
                </c:pt>
                <c:pt idx="108">
                  <c:v>1.24948863097021</c:v>
                </c:pt>
                <c:pt idx="109">
                  <c:v>1.2589329768704201</c:v>
                </c:pt>
                <c:pt idx="110">
                  <c:v>1.26848099415013</c:v>
                </c:pt>
                <c:pt idx="111">
                  <c:v>1.2781281916110301</c:v>
                </c:pt>
                <c:pt idx="112">
                  <c:v>1.2878725339959201</c:v>
                </c:pt>
                <c:pt idx="113">
                  <c:v>1.2977128362786501</c:v>
                </c:pt>
                <c:pt idx="114">
                  <c:v>1.30764812991413</c:v>
                </c:pt>
                <c:pt idx="115">
                  <c:v>1.3176776340374601</c:v>
                </c:pt>
                <c:pt idx="116">
                  <c:v>1.3278007310143101</c:v>
                </c:pt>
                <c:pt idx="117">
                  <c:v>1.3380169456441999</c:v>
                </c:pt>
                <c:pt idx="118">
                  <c:v>1.3483259274322099</c:v>
                </c:pt>
                <c:pt idx="119">
                  <c:v>1.3587274354410299</c:v>
                </c:pt>
                <c:pt idx="120">
                  <c:v>1.3692213253165799</c:v>
                </c:pt>
                <c:pt idx="121">
                  <c:v>1.3798075381474599</c:v>
                </c:pt>
                <c:pt idx="122">
                  <c:v>1.3904860908752601</c:v>
                </c:pt>
                <c:pt idx="123">
                  <c:v>1.4012570680190299</c:v>
                </c:pt>
                <c:pt idx="124">
                  <c:v>1.4121206145160601</c:v>
                </c:pt>
                <c:pt idx="125">
                  <c:v>1.4230769295132399</c:v>
                </c:pt>
                <c:pt idx="126">
                  <c:v>1.4341262609697401</c:v>
                </c:pt>
                <c:pt idx="127">
                  <c:v>1.4452689009539901</c:v>
                </c:pt>
                <c:pt idx="128">
                  <c:v>1.45650518153621</c:v>
                </c:pt>
                <c:pt idx="129">
                  <c:v>1.46783547119318</c:v>
                </c:pt>
                <c:pt idx="130">
                  <c:v>1.47926017165449</c:v>
                </c:pt>
                <c:pt idx="131">
                  <c:v>1.4907797151303901</c:v>
                </c:pt>
                <c:pt idx="132">
                  <c:v>1.5023945618702299</c:v>
                </c:pt>
                <c:pt idx="133">
                  <c:v>1.5141051980078599</c:v>
                </c:pt>
                <c:pt idx="134">
                  <c:v>1.5259121336568999</c:v>
                </c:pt>
                <c:pt idx="135">
                  <c:v>1.5378159012239101</c:v>
                </c:pt>
                <c:pt idx="136">
                  <c:v>1.5498170539120999</c:v>
                </c:pt>
                <c:pt idx="137">
                  <c:v>1.5619161643920201</c:v>
                </c:pt>
                <c:pt idx="138">
                  <c:v>1.5741138236187699</c:v>
                </c:pt>
                <c:pt idx="139">
                  <c:v>1.58641063977834</c:v>
                </c:pt>
                <c:pt idx="140">
                  <c:v>1.5988072373475899</c:v>
                </c:pt>
                <c:pt idx="141">
                  <c:v>1.6113042562548301</c:v>
                </c:pt>
                <c:pt idx="142">
                  <c:v>1.62390235112931</c:v>
                </c:pt>
                <c:pt idx="143">
                  <c:v>1.6366021906297199</c:v>
                </c:pt>
                <c:pt idx="144">
                  <c:v>1.6494044568427899</c:v>
                </c:pt>
                <c:pt idx="145">
                  <c:v>1.6623098447443501</c:v>
                </c:pt>
                <c:pt idx="146">
                  <c:v>1.67531906171612</c:v>
                </c:pt>
                <c:pt idx="147">
                  <c:v>1.6884328271122799</c:v>
                </c:pt>
                <c:pt idx="148">
                  <c:v>1.70165187187061</c:v>
                </c:pt>
                <c:pt idx="149">
                  <c:v>1.71497693816356</c:v>
                </c:pt>
                <c:pt idx="150">
                  <c:v>1.72840877908527</c:v>
                </c:pt>
                <c:pt idx="151">
                  <c:v>1.7419481583708101</c:v>
                </c:pt>
                <c:pt idx="152">
                  <c:v>1.7555958501445601</c:v>
                </c:pt>
                <c:pt idx="153">
                  <c:v>1.7693526386948999</c:v>
                </c:pt>
                <c:pt idx="154">
                  <c:v>1.78321931827253</c:v>
                </c:pt>
                <c:pt idx="155">
                  <c:v>1.7971966929104199</c:v>
                </c:pt>
                <c:pt idx="156">
                  <c:v>1.8112855762631599</c:v>
                </c:pt>
                <c:pt idx="157">
                  <c:v>1.82548679146409</c:v>
                </c:pt>
                <c:pt idx="158">
                  <c:v>1.8398011709984601</c:v>
                </c:pt>
                <c:pt idx="159">
                  <c:v>1.85422955659138</c:v>
                </c:pt>
                <c:pt idx="160">
                  <c:v>1.8687727991090199</c:v>
                </c:pt>
                <c:pt idx="161">
                  <c:v>1.88343175847219</c:v>
                </c:pt>
                <c:pt idx="162">
                  <c:v>1.8982073035809599</c:v>
                </c:pt>
                <c:pt idx="163">
                  <c:v>1.9131003122496999</c:v>
                </c:pt>
                <c:pt idx="164">
                  <c:v>1.9281116711513899</c:v>
                </c:pt>
                <c:pt idx="165">
                  <c:v>1.94324227577068</c:v>
                </c:pt>
                <c:pt idx="166">
                  <c:v>1.95849303036486</c:v>
                </c:pt>
                <c:pt idx="167">
                  <c:v>1.9738648479322201</c:v>
                </c:pt>
                <c:pt idx="168">
                  <c:v>1.9893586501871301</c:v>
                </c:pt>
                <c:pt idx="169">
                  <c:v>2.0049753675414301</c:v>
                </c:pt>
                <c:pt idx="170">
                  <c:v>2.0207159390916201</c:v>
                </c:pt>
                <c:pt idx="171">
                  <c:v>2.0365813126113701</c:v>
                </c:pt>
                <c:pt idx="172">
                  <c:v>2.0525724445491398</c:v>
                </c:pt>
                <c:pt idx="173">
                  <c:v>2.0686903000303101</c:v>
                </c:pt>
                <c:pt idx="174">
                  <c:v>2.0849358528637398</c:v>
                </c:pt>
                <c:pt idx="175">
                  <c:v>2.1013100855523201</c:v>
                </c:pt>
                <c:pt idx="176">
                  <c:v>2.1178139893073</c:v>
                </c:pt>
                <c:pt idx="177">
                  <c:v>2.1344485640661799</c:v>
                </c:pt>
                <c:pt idx="178">
                  <c:v>2.15121481851383</c:v>
                </c:pt>
                <c:pt idx="179">
                  <c:v>2.16811377010682</c:v>
                </c:pt>
                <c:pt idx="180">
                  <c:v>2.1851464451005702</c:v>
                </c:pt>
                <c:pt idx="181">
                  <c:v>2.2023138785793201</c:v>
                </c:pt>
                <c:pt idx="182">
                  <c:v>2.2196171144886798</c:v>
                </c:pt>
                <c:pt idx="183">
                  <c:v>2.23705720567059</c:v>
                </c:pt>
                <c:pt idx="184">
                  <c:v>2.2546352139006598</c:v>
                </c:pt>
                <c:pt idx="185">
                  <c:v>2.2723522099276598</c:v>
                </c:pt>
                <c:pt idx="186">
                  <c:v>2.2902092735151198</c:v>
                </c:pt>
                <c:pt idx="187">
                  <c:v>2.3082074934849199</c:v>
                </c:pt>
                <c:pt idx="188">
                  <c:v>2.3263479677627599</c:v>
                </c:pt>
                <c:pt idx="189">
                  <c:v>2.3446318034254401</c:v>
                </c:pt>
                <c:pt idx="190">
                  <c:v>2.3630601167498599</c:v>
                </c:pt>
                <c:pt idx="191">
                  <c:v>2.3816340332636798</c:v>
                </c:pt>
                <c:pt idx="192">
                  <c:v>2.4003546877975701</c:v>
                </c:pt>
                <c:pt idx="193">
                  <c:v>2.41922322453898</c:v>
                </c:pt>
                <c:pt idx="194">
                  <c:v>2.4382407970873401</c:v>
                </c:pt>
                <c:pt idx="195">
                  <c:v>2.4574085685107399</c:v>
                </c:pt>
                <c:pt idx="196">
                  <c:v>2.4767277114039001</c:v>
                </c:pt>
                <c:pt idx="197">
                  <c:v>2.49619940794754</c:v>
                </c:pt>
                <c:pt idx="198">
                  <c:v>2.51582484996892</c:v>
                </c:pt>
                <c:pt idx="199">
                  <c:v>2.5356052390037198</c:v>
                </c:pt>
                <c:pt idx="200">
                  <c:v>2.5555417863590901</c:v>
                </c:pt>
                <c:pt idx="201">
                  <c:v>2.57563571317782</c:v>
                </c:pt>
                <c:pt idx="202">
                  <c:v>2.5958882505037302</c:v>
                </c:pt>
                <c:pt idx="203">
                  <c:v>2.6163006393481001</c:v>
                </c:pt>
                <c:pt idx="204">
                  <c:v>2.6368741307572701</c:v>
                </c:pt>
                <c:pt idx="205">
                  <c:v>2.6576099858811899</c:v>
                </c:pt>
                <c:pt idx="206">
                  <c:v>2.67850947604314</c:v>
                </c:pt>
                <c:pt idx="207">
                  <c:v>2.6995738828103502</c:v>
                </c:pt>
                <c:pt idx="208">
                  <c:v>2.7208044980657502</c:v>
                </c:pt>
                <c:pt idx="209">
                  <c:v>2.7422026240805799</c:v>
                </c:pt>
                <c:pt idx="210">
                  <c:v>2.7637695735880499</c:v>
                </c:pt>
                <c:pt idx="211">
                  <c:v>2.7855066698579498</c:v>
                </c:pt>
                <c:pt idx="212">
                  <c:v>2.8074152467721998</c:v>
                </c:pt>
                <c:pt idx="213">
                  <c:v>2.8294966489013098</c:v>
                </c:pt>
                <c:pt idx="214">
                  <c:v>2.85175223158177</c:v>
                </c:pt>
                <c:pt idx="215">
                  <c:v>2.8741833609944001</c:v>
                </c:pt>
                <c:pt idx="216">
                  <c:v>2.89679141424357</c:v>
                </c:pt>
                <c:pt idx="217">
                  <c:v>2.9195777794372799</c:v>
                </c:pt>
                <c:pt idx="218">
                  <c:v>2.9425438557681498</c:v>
                </c:pt>
                <c:pt idx="219">
                  <c:v>2.9656910535954299</c:v>
                </c:pt>
                <c:pt idx="220">
                  <c:v>2.9890207945276299</c:v>
                </c:pt>
                <c:pt idx="221">
                  <c:v>3.0125345115062001</c:v>
                </c:pt>
                <c:pt idx="222">
                  <c:v>3.03623364889014</c:v>
                </c:pt>
                <c:pt idx="223">
                  <c:v>3.0601196625411999</c:v>
                </c:pt>
                <c:pt idx="224">
                  <c:v>3.0841940199102602</c:v>
                </c:pt>
                <c:pt idx="225">
                  <c:v>3.1084582001244501</c:v>
                </c:pt>
                <c:pt idx="226">
                  <c:v>3.13291369407494</c:v>
                </c:pt>
                <c:pt idx="227">
                  <c:v>3.1575620045059498</c:v>
                </c:pt>
                <c:pt idx="228">
                  <c:v>3.1824046461043101</c:v>
                </c:pt>
                <c:pt idx="229">
                  <c:v>3.2074431455900099</c:v>
                </c:pt>
                <c:pt idx="230">
                  <c:v>3.2326790418076299</c:v>
                </c:pt>
                <c:pt idx="231">
                  <c:v>3.25811388581845</c:v>
                </c:pt>
                <c:pt idx="232">
                  <c:v>3.2837492409936999</c:v>
                </c:pt>
                <c:pt idx="233">
                  <c:v>3.3095866831084599</c:v>
                </c:pt>
                <c:pt idx="234">
                  <c:v>3.33562780043634</c:v>
                </c:pt>
                <c:pt idx="235">
                  <c:v>3.3618741938453498</c:v>
                </c:pt>
                <c:pt idx="236">
                  <c:v>3.3883274768943101</c:v>
                </c:pt>
                <c:pt idx="237">
                  <c:v>3.4149892759301599</c:v>
                </c:pt>
                <c:pt idx="238">
                  <c:v>3.4418612301864502</c:v>
                </c:pt>
                <c:pt idx="239">
                  <c:v>3.4689449918822302</c:v>
                </c:pt>
                <c:pt idx="240">
                  <c:v>3.49624222632209</c:v>
                </c:pt>
              </c:numCache>
            </c:numRef>
          </c:yVal>
          <c:smooth val="1"/>
          <c:extLst>
            <c:ext xmlns:c16="http://schemas.microsoft.com/office/drawing/2014/chart" uri="{C3380CC4-5D6E-409C-BE32-E72D297353CC}">
              <c16:uniqueId val="{00000002-DAF8-45F4-95E9-7D5C1C0D171C}"/>
            </c:ext>
          </c:extLst>
        </c:ser>
        <c:dLbls>
          <c:showLegendKey val="0"/>
          <c:showVal val="0"/>
          <c:showCatName val="0"/>
          <c:showSerName val="0"/>
          <c:showPercent val="0"/>
          <c:showBubbleSize val="0"/>
        </c:dLbls>
        <c:axId val="669234880"/>
        <c:axId val="669235272"/>
      </c:scatterChart>
      <c:valAx>
        <c:axId val="669234880"/>
        <c:scaling>
          <c:orientation val="minMax"/>
          <c:max val="1.3"/>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235272"/>
        <c:crosses val="autoZero"/>
        <c:crossBetween val="midCat"/>
        <c:majorUnit val="0.1"/>
      </c:valAx>
      <c:valAx>
        <c:axId val="6692352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23488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Microsoft_Excel_Worksheet4!$B$2:$B$10002</c:f>
              <c:numCache>
                <c:formatCode>General</c:formatCode>
                <c:ptCount val="10001"/>
                <c:pt idx="0">
                  <c:v>1.15696206754477</c:v>
                </c:pt>
                <c:pt idx="1">
                  <c:v>1.14005698457238</c:v>
                </c:pt>
                <c:pt idx="2">
                  <c:v>1.12339891214453</c:v>
                </c:pt>
                <c:pt idx="3">
                  <c:v>1.1069842410385</c:v>
                </c:pt>
                <c:pt idx="4">
                  <c:v>1.0908094147681899</c:v>
                </c:pt>
                <c:pt idx="5">
                  <c:v>1.0748709288134599</c:v>
                </c:pt>
                <c:pt idx="6">
                  <c:v>1.0591653298608901</c:v>
                </c:pt>
                <c:pt idx="7">
                  <c:v>1.0436892150555199</c:v>
                </c:pt>
                <c:pt idx="8">
                  <c:v>1.0284392312636299</c:v>
                </c:pt>
                <c:pt idx="9">
                  <c:v>1.0135979140175</c:v>
                </c:pt>
                <c:pt idx="10">
                  <c:v>1.000220019431</c:v>
                </c:pt>
                <c:pt idx="11">
                  <c:v>0.98957009337069002</c:v>
                </c:pt>
                <c:pt idx="12">
                  <c:v>0.98287255944732999</c:v>
                </c:pt>
                <c:pt idx="13">
                  <c:v>0.98135453568416597</c:v>
                </c:pt>
                <c:pt idx="14">
                  <c:v>0.98630487196066396</c:v>
                </c:pt>
                <c:pt idx="15">
                  <c:v>0.99915153944331103</c:v>
                </c:pt>
                <c:pt idx="16">
                  <c:v>1.0209455024985701</c:v>
                </c:pt>
                <c:pt idx="17">
                  <c:v>1.0508352819500599</c:v>
                </c:pt>
                <c:pt idx="18">
                  <c:v>1.0875317932678801</c:v>
                </c:pt>
                <c:pt idx="19">
                  <c:v>1.12963685417385</c:v>
                </c:pt>
                <c:pt idx="20">
                  <c:v>1.1755460897830601</c:v>
                </c:pt>
                <c:pt idx="21">
                  <c:v>1.2237163251916301</c:v>
                </c:pt>
                <c:pt idx="22">
                  <c:v>1.2738604323772</c:v>
                </c:pt>
                <c:pt idx="23">
                  <c:v>1.32605928986206</c:v>
                </c:pt>
              </c:numCache>
            </c:numRef>
          </c:yVal>
          <c:smooth val="0"/>
          <c:extLst>
            <c:ext xmlns:c16="http://schemas.microsoft.com/office/drawing/2014/chart" uri="{C3380CC4-5D6E-409C-BE32-E72D297353CC}">
              <c16:uniqueId val="{00000000-73C8-43C9-A95B-AF91858E77B2}"/>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Microsoft_Excel_Worksheet4!$C$2:$C$10002</c:f>
              <c:numCache>
                <c:formatCode>General</c:formatCode>
                <c:ptCount val="10001"/>
                <c:pt idx="0">
                  <c:v>0.78795597118560301</c:v>
                </c:pt>
                <c:pt idx="1">
                  <c:v>0.79936754319165504</c:v>
                </c:pt>
                <c:pt idx="2">
                  <c:v>0.81093298782935597</c:v>
                </c:pt>
                <c:pt idx="3">
                  <c:v>0.82265080629701004</c:v>
                </c:pt>
                <c:pt idx="4">
                  <c:v>0.834517830914002</c:v>
                </c:pt>
                <c:pt idx="5">
                  <c:v>0.84652819406595103</c:v>
                </c:pt>
                <c:pt idx="6">
                  <c:v>0.85867144835879505</c:v>
                </c:pt>
                <c:pt idx="7">
                  <c:v>0.87092889915221605</c:v>
                </c:pt>
                <c:pt idx="8">
                  <c:v>0.88326581297284801</c:v>
                </c:pt>
                <c:pt idx="9">
                  <c:v>0.89567167714150997</c:v>
                </c:pt>
                <c:pt idx="10">
                  <c:v>0.90838962208849605</c:v>
                </c:pt>
                <c:pt idx="11">
                  <c:v>0.92179529535004101</c:v>
                </c:pt>
                <c:pt idx="12">
                  <c:v>0.93638648998014695</c:v>
                </c:pt>
                <c:pt idx="13">
                  <c:v>0.95292942375985601</c:v>
                </c:pt>
                <c:pt idx="14">
                  <c:v>0.97278674230598505</c:v>
                </c:pt>
                <c:pt idx="15">
                  <c:v>0.99853704321224002</c:v>
                </c:pt>
                <c:pt idx="16">
                  <c:v>1.00815561199464</c:v>
                </c:pt>
                <c:pt idx="17">
                  <c:v>1.02178661622498</c:v>
                </c:pt>
                <c:pt idx="18">
                  <c:v>1.0383781768831299</c:v>
                </c:pt>
                <c:pt idx="19">
                  <c:v>1.0566391765155301</c:v>
                </c:pt>
                <c:pt idx="20">
                  <c:v>1.07572293899389</c:v>
                </c:pt>
                <c:pt idx="21">
                  <c:v>1.0950633428260199</c:v>
                </c:pt>
                <c:pt idx="22">
                  <c:v>1.1146241909424901</c:v>
                </c:pt>
                <c:pt idx="23">
                  <c:v>1.1344608189913401</c:v>
                </c:pt>
              </c:numCache>
            </c:numRef>
          </c:yVal>
          <c:smooth val="0"/>
          <c:extLst>
            <c:ext xmlns:c16="http://schemas.microsoft.com/office/drawing/2014/chart" uri="{C3380CC4-5D6E-409C-BE32-E72D297353CC}">
              <c16:uniqueId val="{00000001-73C8-43C9-A95B-AF91858E77B2}"/>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Microsoft_Excel_Worksheet4!$D$2:$D$10002</c:f>
              <c:numCache>
                <c:formatCode>General</c:formatCode>
                <c:ptCount val="10001"/>
                <c:pt idx="0">
                  <c:v>1.6987766762188401</c:v>
                </c:pt>
                <c:pt idx="1">
                  <c:v>1.625947837315</c:v>
                </c:pt>
                <c:pt idx="2">
                  <c:v>1.55626313733468</c:v>
                </c:pt>
                <c:pt idx="3">
                  <c:v>1.4895920608447899</c:v>
                </c:pt>
                <c:pt idx="4">
                  <c:v>1.425811570789</c:v>
                </c:pt>
                <c:pt idx="5">
                  <c:v>1.3648068920883401</c:v>
                </c:pt>
                <c:pt idx="6">
                  <c:v>1.3064731546897399</c:v>
                </c:pt>
                <c:pt idx="7">
                  <c:v>1.2507188344347699</c:v>
                </c:pt>
                <c:pt idx="8">
                  <c:v>1.1974733278108101</c:v>
                </c:pt>
                <c:pt idx="9">
                  <c:v>1.1470505962402</c:v>
                </c:pt>
                <c:pt idx="10">
                  <c:v>1.10133368209384</c:v>
                </c:pt>
                <c:pt idx="11">
                  <c:v>1.06232801863218</c:v>
                </c:pt>
                <c:pt idx="12">
                  <c:v>1.0316663882399999</c:v>
                </c:pt>
                <c:pt idx="13">
                  <c:v>1.01062754564559</c:v>
                </c:pt>
                <c:pt idx="14">
                  <c:v>1.0000108535066301</c:v>
                </c:pt>
                <c:pt idx="15">
                  <c:v>0.99976641383323095</c:v>
                </c:pt>
                <c:pt idx="16">
                  <c:v>1.0338976509884299</c:v>
                </c:pt>
                <c:pt idx="17">
                  <c:v>1.0807097805515899</c:v>
                </c:pt>
                <c:pt idx="18">
                  <c:v>1.1390121900660499</c:v>
                </c:pt>
                <c:pt idx="19">
                  <c:v>1.20767755982312</c:v>
                </c:pt>
                <c:pt idx="20">
                  <c:v>1.2846324635381801</c:v>
                </c:pt>
                <c:pt idx="21">
                  <c:v>1.3674840403989399</c:v>
                </c:pt>
                <c:pt idx="22">
                  <c:v>1.4558453103409701</c:v>
                </c:pt>
                <c:pt idx="23">
                  <c:v>1.5500167222989001</c:v>
                </c:pt>
              </c:numCache>
            </c:numRef>
          </c:yVal>
          <c:smooth val="1"/>
          <c:extLst>
            <c:ext xmlns:c16="http://schemas.microsoft.com/office/drawing/2014/chart" uri="{C3380CC4-5D6E-409C-BE32-E72D297353CC}">
              <c16:uniqueId val="{00000002-73C8-43C9-A95B-AF91858E77B2}"/>
            </c:ext>
          </c:extLst>
        </c:ser>
        <c:dLbls>
          <c:showLegendKey val="0"/>
          <c:showVal val="0"/>
          <c:showCatName val="0"/>
          <c:showSerName val="0"/>
          <c:showPercent val="0"/>
          <c:showBubbleSize val="0"/>
        </c:dLbls>
        <c:axId val="669236056"/>
        <c:axId val="669236448"/>
      </c:scatterChart>
      <c:valAx>
        <c:axId val="669236056"/>
        <c:scaling>
          <c:orientation val="minMax"/>
          <c:max val="33"/>
          <c:min val="20"/>
        </c:scaling>
        <c:delete val="0"/>
        <c:axPos val="b"/>
        <c:title>
          <c:tx>
            <c:rich>
              <a:bodyPr/>
              <a:lstStyle/>
              <a:p>
                <a:pPr>
                  <a:defRPr sz="1700">
                    <a:solidFill>
                      <a:schemeClr val="bg2"/>
                    </a:solidFill>
                  </a:defRPr>
                </a:pPr>
                <a:r>
                  <a:rPr lang="en-US" sz="1700" dirty="0" smtClean="0">
                    <a:solidFill>
                      <a:schemeClr val="bg2"/>
                    </a:solidFill>
                  </a:rPr>
                  <a:t>Recipient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49553863842241"/>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236448"/>
        <c:crosses val="autoZero"/>
        <c:crossBetween val="midCat"/>
        <c:majorUnit val="1"/>
      </c:valAx>
      <c:valAx>
        <c:axId val="66923644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2360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xVal>
          <c:yVal>
            <c:numRef>
              <c:f>Microsoft_Excel_Worksheet5!$B$2:$B$10002</c:f>
              <c:numCache>
                <c:formatCode>General</c:formatCode>
                <c:ptCount val="10001"/>
                <c:pt idx="0">
                  <c:v>1.13694013971226</c:v>
                </c:pt>
                <c:pt idx="1">
                  <c:v>1.13248366233711</c:v>
                </c:pt>
                <c:pt idx="2">
                  <c:v>1.12804465306771</c:v>
                </c:pt>
                <c:pt idx="3">
                  <c:v>1.1236230434341301</c:v>
                </c:pt>
                <c:pt idx="4">
                  <c:v>1.11921876523481</c:v>
                </c:pt>
                <c:pt idx="5">
                  <c:v>1.1148317505355401</c:v>
                </c:pt>
                <c:pt idx="6">
                  <c:v>1.1104619316683599</c:v>
                </c:pt>
                <c:pt idx="7">
                  <c:v>1.10610924123059</c:v>
                </c:pt>
                <c:pt idx="8">
                  <c:v>1.1017736120837101</c:v>
                </c:pt>
                <c:pt idx="9">
                  <c:v>1.0974549773523901</c:v>
                </c:pt>
                <c:pt idx="10">
                  <c:v>1.0931532704234299</c:v>
                </c:pt>
                <c:pt idx="11">
                  <c:v>1.08886842494471</c:v>
                </c:pt>
                <c:pt idx="12">
                  <c:v>1.08459871118577</c:v>
                </c:pt>
                <c:pt idx="13">
                  <c:v>1.08033579736038</c:v>
                </c:pt>
                <c:pt idx="14">
                  <c:v>1.07606983167739</c:v>
                </c:pt>
                <c:pt idx="15">
                  <c:v>1.071791118922</c:v>
                </c:pt>
                <c:pt idx="16">
                  <c:v>1.06749012116096</c:v>
                </c:pt>
                <c:pt idx="17">
                  <c:v>1.06315745930656</c:v>
                </c:pt>
                <c:pt idx="18">
                  <c:v>1.0587839155138401</c:v>
                </c:pt>
                <c:pt idx="19">
                  <c:v>1.0543604363849799</c:v>
                </c:pt>
                <c:pt idx="20">
                  <c:v>1.04987813695431</c:v>
                </c:pt>
                <c:pt idx="21">
                  <c:v>1.0453283054261699</c:v>
                </c:pt>
                <c:pt idx="22">
                  <c:v>1.04070240863702</c:v>
                </c:pt>
                <c:pt idx="23">
                  <c:v>1.0359920982120101</c:v>
                </c:pt>
                <c:pt idx="24">
                  <c:v>1.03118921738456</c:v>
                </c:pt>
                <c:pt idx="25">
                  <c:v>1.0262858084462401</c:v>
                </c:pt>
                <c:pt idx="26">
                  <c:v>1.0212741207924401</c:v>
                </c:pt>
                <c:pt idx="27">
                  <c:v>1.0161466195275399</c:v>
                </c:pt>
                <c:pt idx="28">
                  <c:v>1.0108959945912801</c:v>
                </c:pt>
                <c:pt idx="29">
                  <c:v>1.00551517036641</c:v>
                </c:pt>
                <c:pt idx="30">
                  <c:v>1</c:v>
                </c:pt>
                <c:pt idx="31">
                  <c:v>0.99435720729420396</c:v>
                </c:pt>
                <c:pt idx="32">
                  <c:v>0.98859612254453</c:v>
                </c:pt>
                <c:pt idx="33">
                  <c:v>0.98272595876347402</c:v>
                </c:pt>
                <c:pt idx="34">
                  <c:v>0.97675580221224001</c:v>
                </c:pt>
                <c:pt idx="35">
                  <c:v>0.97069460370900695</c:v>
                </c:pt>
                <c:pt idx="36">
                  <c:v>0.96455117070301299</c:v>
                </c:pt>
                <c:pt idx="37">
                  <c:v>0.95833416010176797</c:v>
                </c:pt>
                <c:pt idx="38">
                  <c:v>0.95205207183709395</c:v>
                </c:pt>
                <c:pt idx="39">
                  <c:v>0.945713243154089</c:v>
                </c:pt>
                <c:pt idx="40">
                  <c:v>0.93932584360578997</c:v>
                </c:pt>
              </c:numCache>
            </c:numRef>
          </c:yVal>
          <c:smooth val="0"/>
          <c:extLst>
            <c:ext xmlns:c16="http://schemas.microsoft.com/office/drawing/2014/chart" uri="{C3380CC4-5D6E-409C-BE32-E72D297353CC}">
              <c16:uniqueId val="{00000000-B1AE-40B6-BA26-F9CFB75B1C95}"/>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xVal>
          <c:yVal>
            <c:numRef>
              <c:f>Microsoft_Excel_Worksheet5!$C$2:$C$10002</c:f>
              <c:numCache>
                <c:formatCode>General</c:formatCode>
                <c:ptCount val="10001"/>
                <c:pt idx="0">
                  <c:v>0.89671398622202703</c:v>
                </c:pt>
                <c:pt idx="1">
                  <c:v>0.90133258935016602</c:v>
                </c:pt>
                <c:pt idx="2">
                  <c:v>0.90597311931849001</c:v>
                </c:pt>
                <c:pt idx="3">
                  <c:v>0.91063542782742701</c:v>
                </c:pt>
                <c:pt idx="4">
                  <c:v>0.91531931816483902</c:v>
                </c:pt>
                <c:pt idx="5">
                  <c:v>0.92002453368196302</c:v>
                </c:pt>
                <c:pt idx="6">
                  <c:v>0.92475074286626602</c:v>
                </c:pt>
                <c:pt idx="7">
                  <c:v>0.92949751978152595</c:v>
                </c:pt>
                <c:pt idx="8">
                  <c:v>0.93426431811152899</c:v>
                </c:pt>
                <c:pt idx="9">
                  <c:v>0.93905043623496498</c:v>
                </c:pt>
                <c:pt idx="10">
                  <c:v>0.94385496950915604</c:v>
                </c:pt>
                <c:pt idx="11">
                  <c:v>0.94867674396597501</c:v>
                </c:pt>
                <c:pt idx="12">
                  <c:v>0.95350812427130904</c:v>
                </c:pt>
                <c:pt idx="13">
                  <c:v>0.95831658303644995</c:v>
                </c:pt>
                <c:pt idx="14">
                  <c:v>0.96306294239518198</c:v>
                </c:pt>
                <c:pt idx="15">
                  <c:v>0.96770756441052896</c:v>
                </c:pt>
                <c:pt idx="16">
                  <c:v>0.97221049000821602</c:v>
                </c:pt>
                <c:pt idx="17">
                  <c:v>0.97653161709668701</c:v>
                </c:pt>
                <c:pt idx="18">
                  <c:v>0.98063092440352795</c:v>
                </c:pt>
                <c:pt idx="19">
                  <c:v>0.98446874919302996</c:v>
                </c:pt>
                <c:pt idx="20">
                  <c:v>0.98800612917399</c:v>
                </c:pt>
                <c:pt idx="21">
                  <c:v>0.991205221690445</c:v>
                </c:pt>
                <c:pt idx="22">
                  <c:v>0.99402981683840996</c:v>
                </c:pt>
                <c:pt idx="23">
                  <c:v>0.99644596555021703</c:v>
                </c:pt>
                <c:pt idx="24">
                  <c:v>0.99842274887465898</c:v>
                </c:pt>
                <c:pt idx="25">
                  <c:v>0.99993322026794895</c:v>
                </c:pt>
                <c:pt idx="26">
                  <c:v>1.0009555576389799</c:v>
                </c:pt>
                <c:pt idx="27">
                  <c:v>1.00147446385016</c:v>
                </c:pt>
                <c:pt idx="28">
                  <c:v>1.00148284887453</c:v>
                </c:pt>
                <c:pt idx="29">
                  <c:v>1.0009838053851301</c:v>
                </c:pt>
                <c:pt idx="30">
                  <c:v>1</c:v>
                </c:pt>
                <c:pt idx="31">
                  <c:v>0.99013989127690505</c:v>
                </c:pt>
                <c:pt idx="32">
                  <c:v>0.98042923520204595</c:v>
                </c:pt>
                <c:pt idx="33">
                  <c:v>0.97081366144804804</c:v>
                </c:pt>
                <c:pt idx="34">
                  <c:v>0.96124310563022397</c:v>
                </c:pt>
                <c:pt idx="35">
                  <c:v>0.95167296618169395</c:v>
                </c:pt>
                <c:pt idx="36">
                  <c:v>0.94206509871570099</c:v>
                </c:pt>
                <c:pt idx="37">
                  <c:v>0.93238853563256396</c:v>
                </c:pt>
                <c:pt idx="38">
                  <c:v>0.92261985919381595</c:v>
                </c:pt>
                <c:pt idx="39">
                  <c:v>0.91274320849361201</c:v>
                </c:pt>
                <c:pt idx="40">
                  <c:v>0.90274995094926802</c:v>
                </c:pt>
              </c:numCache>
            </c:numRef>
          </c:yVal>
          <c:smooth val="0"/>
          <c:extLst>
            <c:ext xmlns:c16="http://schemas.microsoft.com/office/drawing/2014/chart" uri="{C3380CC4-5D6E-409C-BE32-E72D297353CC}">
              <c16:uniqueId val="{00000001-B1AE-40B6-BA26-F9CFB75B1C95}"/>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xVal>
          <c:yVal>
            <c:numRef>
              <c:f>Microsoft_Excel_Worksheet5!$D$2:$D$10002</c:f>
              <c:numCache>
                <c:formatCode>General</c:formatCode>
                <c:ptCount val="10001"/>
                <c:pt idx="0">
                  <c:v>1.44152193581251</c:v>
                </c:pt>
                <c:pt idx="1">
                  <c:v>1.42291453855577</c:v>
                </c:pt>
                <c:pt idx="2">
                  <c:v>1.40455021477002</c:v>
                </c:pt>
                <c:pt idx="3">
                  <c:v>1.3864261208772499</c:v>
                </c:pt>
                <c:pt idx="4">
                  <c:v>1.3685395026570899</c:v>
                </c:pt>
                <c:pt idx="5">
                  <c:v>1.35088770625301</c:v>
                </c:pt>
                <c:pt idx="6">
                  <c:v>1.33346819258836</c:v>
                </c:pt>
                <c:pt idx="7">
                  <c:v>1.31627855642184</c:v>
                </c:pt>
                <c:pt idx="8">
                  <c:v>1.29931655180593</c:v>
                </c:pt>
                <c:pt idx="9">
                  <c:v>1.28258012652068</c:v>
                </c:pt>
                <c:pt idx="10">
                  <c:v>1.26606746930503</c:v>
                </c:pt>
                <c:pt idx="11">
                  <c:v>1.2497770756822799</c:v>
                </c:pt>
                <c:pt idx="12">
                  <c:v>1.23371194682251</c:v>
                </c:pt>
                <c:pt idx="13">
                  <c:v>1.2178913061905099</c:v>
                </c:pt>
                <c:pt idx="14">
                  <c:v>1.2023370765013499</c:v>
                </c:pt>
                <c:pt idx="15">
                  <c:v>1.1870695702371701</c:v>
                </c:pt>
                <c:pt idx="16">
                  <c:v>1.1721074504828799</c:v>
                </c:pt>
                <c:pt idx="17">
                  <c:v>1.1574676779433699</c:v>
                </c:pt>
                <c:pt idx="18">
                  <c:v>1.1431654375296001</c:v>
                </c:pt>
                <c:pt idx="19">
                  <c:v>1.12921403622528</c:v>
                </c:pt>
                <c:pt idx="20">
                  <c:v>1.1156247617372299</c:v>
                </c:pt>
                <c:pt idx="21">
                  <c:v>1.10240668855798</c:v>
                </c:pt>
                <c:pt idx="22">
                  <c:v>1.0895664144035999</c:v>
                </c:pt>
                <c:pt idx="23">
                  <c:v>1.0771077054490199</c:v>
                </c:pt>
                <c:pt idx="24">
                  <c:v>1.0650310234303999</c:v>
                </c:pt>
                <c:pt idx="25">
                  <c:v>1.0533329019070901</c:v>
                </c:pt>
                <c:pt idx="26">
                  <c:v>1.0420051338348799</c:v>
                </c:pt>
                <c:pt idx="27">
                  <c:v>1.03103373041345</c:v>
                </c:pt>
                <c:pt idx="28">
                  <c:v>1.0203976164236199</c:v>
                </c:pt>
                <c:pt idx="29">
                  <c:v>1.0100670484354</c:v>
                </c:pt>
                <c:pt idx="30">
                  <c:v>1</c:v>
                </c:pt>
                <c:pt idx="31">
                  <c:v>0.99859248618174501</c:v>
                </c:pt>
                <c:pt idx="32">
                  <c:v>0.99683103932398898</c:v>
                </c:pt>
                <c:pt idx="33">
                  <c:v>0.99478442504310705</c:v>
                </c:pt>
                <c:pt idx="34">
                  <c:v>0.99251884519865197</c:v>
                </c:pt>
                <c:pt idx="35">
                  <c:v>0.99009643769779299</c:v>
                </c:pt>
                <c:pt idx="36">
                  <c:v>0.98757396083656401</c:v>
                </c:pt>
                <c:pt idx="37">
                  <c:v>0.98500177481792495</c:v>
                </c:pt>
                <c:pt idx="38">
                  <c:v>0.98242319245254095</c:v>
                </c:pt>
                <c:pt idx="39">
                  <c:v>0.97987421867876301</c:v>
                </c:pt>
                <c:pt idx="40">
                  <c:v>0.97738364819397705</c:v>
                </c:pt>
              </c:numCache>
            </c:numRef>
          </c:yVal>
          <c:smooth val="1"/>
          <c:extLst>
            <c:ext xmlns:c16="http://schemas.microsoft.com/office/drawing/2014/chart" uri="{C3380CC4-5D6E-409C-BE32-E72D297353CC}">
              <c16:uniqueId val="{00000002-B1AE-40B6-BA26-F9CFB75B1C95}"/>
            </c:ext>
          </c:extLst>
        </c:ser>
        <c:dLbls>
          <c:showLegendKey val="0"/>
          <c:showVal val="0"/>
          <c:showCatName val="0"/>
          <c:showSerName val="0"/>
          <c:showPercent val="0"/>
          <c:showBubbleSize val="0"/>
        </c:dLbls>
        <c:axId val="669237232"/>
        <c:axId val="669237624"/>
      </c:scatterChart>
      <c:valAx>
        <c:axId val="669237232"/>
        <c:scaling>
          <c:orientation val="minMax"/>
          <c:max val="60"/>
          <c:min val="25"/>
        </c:scaling>
        <c:delete val="0"/>
        <c:axPos val="b"/>
        <c:title>
          <c:tx>
            <c:rich>
              <a:bodyPr/>
              <a:lstStyle/>
              <a:p>
                <a:pPr>
                  <a:defRPr sz="1700">
                    <a:solidFill>
                      <a:schemeClr val="bg2"/>
                    </a:solidFill>
                  </a:defRPr>
                </a:pPr>
                <a:r>
                  <a:rPr lang="en-US" sz="1700" dirty="0" smtClean="0">
                    <a:solidFill>
                      <a:schemeClr val="bg2"/>
                    </a:solidFill>
                  </a:rPr>
                  <a:t>Recipient FEV1% predicted</a:t>
                </a:r>
                <a:endParaRPr lang="en-US" sz="1700" dirty="0">
                  <a:solidFill>
                    <a:schemeClr val="bg2"/>
                  </a:solidFill>
                </a:endParaRPr>
              </a:p>
            </c:rich>
          </c:tx>
          <c:layout>
            <c:manualLayout>
              <c:xMode val="edge"/>
              <c:yMode val="edge"/>
              <c:x val="0.3701143358186421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237624"/>
        <c:crosses val="autoZero"/>
        <c:crossBetween val="midCat"/>
        <c:majorUnit val="5"/>
      </c:valAx>
      <c:valAx>
        <c:axId val="6692376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2372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Microsoft_Excel_Worksheet6!$B$2:$B$10002</c:f>
              <c:numCache>
                <c:formatCode>General</c:formatCode>
                <c:ptCount val="10001"/>
                <c:pt idx="0">
                  <c:v>1.64582773932254</c:v>
                </c:pt>
                <c:pt idx="1">
                  <c:v>1.6228909802486999</c:v>
                </c:pt>
                <c:pt idx="2">
                  <c:v>1.60027387486901</c:v>
                </c:pt>
                <c:pt idx="3">
                  <c:v>1.5779719683917699</c:v>
                </c:pt>
                <c:pt idx="4">
                  <c:v>1.55598086810859</c:v>
                </c:pt>
                <c:pt idx="5">
                  <c:v>1.5342962425292399</c:v>
                </c:pt>
                <c:pt idx="6">
                  <c:v>1.51291382052846</c:v>
                </c:pt>
                <c:pt idx="7">
                  <c:v>1.49182939050468</c:v>
                </c:pt>
                <c:pt idx="8">
                  <c:v>1.4710387995505101</c:v>
                </c:pt>
                <c:pt idx="9">
                  <c:v>1.4505379526347499</c:v>
                </c:pt>
                <c:pt idx="10">
                  <c:v>1.4303228117958</c:v>
                </c:pt>
                <c:pt idx="11">
                  <c:v>1.41038939534635</c:v>
                </c:pt>
                <c:pt idx="12">
                  <c:v>1.39073377708908</c:v>
                </c:pt>
                <c:pt idx="13">
                  <c:v>1.3713520855433501</c:v>
                </c:pt>
                <c:pt idx="14">
                  <c:v>1.3522405031827001</c:v>
                </c:pt>
                <c:pt idx="15">
                  <c:v>1.33339864750185</c:v>
                </c:pt>
                <c:pt idx="16">
                  <c:v>1.3148393389286499</c:v>
                </c:pt>
                <c:pt idx="17">
                  <c:v>1.2965778142923901</c:v>
                </c:pt>
                <c:pt idx="18">
                  <c:v>1.2786282911875699</c:v>
                </c:pt>
                <c:pt idx="19">
                  <c:v>1.26100401189873</c:v>
                </c:pt>
                <c:pt idx="20">
                  <c:v>1.2437172885712899</c:v>
                </c:pt>
                <c:pt idx="21">
                  <c:v>1.22677954940998</c:v>
                </c:pt>
                <c:pt idx="22">
                  <c:v>1.2102013857037399</c:v>
                </c:pt>
                <c:pt idx="23">
                  <c:v>1.19399259949423</c:v>
                </c:pt>
                <c:pt idx="24">
                  <c:v>1.17816225172317</c:v>
                </c:pt>
                <c:pt idx="25">
                  <c:v>1.16271871071102</c:v>
                </c:pt>
                <c:pt idx="26">
                  <c:v>1.1476697008377601</c:v>
                </c:pt>
                <c:pt idx="27">
                  <c:v>1.1330223513132001</c:v>
                </c:pt>
                <c:pt idx="28">
                  <c:v>1.11878324494186</c:v>
                </c:pt>
                <c:pt idx="29">
                  <c:v>1.10495846680372</c:v>
                </c:pt>
                <c:pt idx="30">
                  <c:v>1.0915536527888601</c:v>
                </c:pt>
                <c:pt idx="31">
                  <c:v>1.0785740379397699</c:v>
                </c:pt>
                <c:pt idx="32">
                  <c:v>1.06602450457098</c:v>
                </c:pt>
                <c:pt idx="33">
                  <c:v>1.05390963015081</c:v>
                </c:pt>
                <c:pt idx="34">
                  <c:v>1.0422337349453199</c:v>
                </c:pt>
                <c:pt idx="35">
                  <c:v>1.0310009294389499</c:v>
                </c:pt>
                <c:pt idx="36">
                  <c:v>1.02021516156125</c:v>
                </c:pt>
                <c:pt idx="37">
                  <c:v>1.0098802637630699</c:v>
                </c:pt>
                <c:pt idx="38">
                  <c:v>1</c:v>
                </c:pt>
                <c:pt idx="39">
                  <c:v>0.990574726493891</c:v>
                </c:pt>
                <c:pt idx="40">
                  <c:v>0.98159152550294404</c:v>
                </c:pt>
                <c:pt idx="41">
                  <c:v>0.97303479928737102</c:v>
                </c:pt>
                <c:pt idx="42">
                  <c:v>0.96488967936616199</c:v>
                </c:pt>
                <c:pt idx="43">
                  <c:v>0.95714198605147305</c:v>
                </c:pt>
                <c:pt idx="44">
                  <c:v>0.94977819029337196</c:v>
                </c:pt>
                <c:pt idx="45">
                  <c:v>0.942785377683519</c:v>
                </c:pt>
                <c:pt idx="46">
                  <c:v>0.93615121447690297</c:v>
                </c:pt>
                <c:pt idx="47">
                  <c:v>0.92986391550048297</c:v>
                </c:pt>
                <c:pt idx="48">
                  <c:v>0.923912213826663</c:v>
                </c:pt>
                <c:pt idx="49">
                  <c:v>0.918285332097871</c:v>
                </c:pt>
                <c:pt idx="50">
                  <c:v>0.91297295539631396</c:v>
                </c:pt>
                <c:pt idx="51">
                  <c:v>0.90796520556018401</c:v>
                </c:pt>
                <c:pt idx="52">
                  <c:v>0.90325261685428604</c:v>
                </c:pt>
                <c:pt idx="53">
                  <c:v>0.89882611290930103</c:v>
                </c:pt>
                <c:pt idx="54">
                  <c:v>0.89467698484965696</c:v>
                </c:pt>
                <c:pt idx="55">
                  <c:v>0.89079687053538803</c:v>
                </c:pt>
                <c:pt idx="56">
                  <c:v>0.88717773484834295</c:v>
                </c:pt>
                <c:pt idx="57">
                  <c:v>0.88381185095779802</c:v>
                </c:pt>
                <c:pt idx="58">
                  <c:v>0.88069178250484303</c:v>
                </c:pt>
                <c:pt idx="59">
                  <c:v>0.87781036664898004</c:v>
                </c:pt>
                <c:pt idx="60">
                  <c:v>0.87516069792415196</c:v>
                </c:pt>
                <c:pt idx="61">
                  <c:v>0.87273611285493402</c:v>
                </c:pt>
                <c:pt idx="62">
                  <c:v>0.87053017528694099</c:v>
                </c:pt>
                <c:pt idx="63">
                  <c:v>0.86853666238855098</c:v>
                </c:pt>
                <c:pt idx="64">
                  <c:v>0.86674955128397202</c:v>
                </c:pt>
                <c:pt idx="65">
                  <c:v>0.86516300628034404</c:v>
                </c:pt>
                <c:pt idx="66">
                  <c:v>0.86377136665412302</c:v>
                </c:pt>
                <c:pt idx="67">
                  <c:v>0.86256913496435195</c:v>
                </c:pt>
                <c:pt idx="68">
                  <c:v>0.86155096586267599</c:v>
                </c:pt>
                <c:pt idx="69">
                  <c:v>0.86071165537202099</c:v>
                </c:pt>
                <c:pt idx="70">
                  <c:v>0.86004613060786606</c:v>
                </c:pt>
                <c:pt idx="71">
                  <c:v>0.85954943991787103</c:v>
                </c:pt>
                <c:pt idx="72">
                  <c:v>0.85921674341736498</c:v>
                </c:pt>
                <c:pt idx="73">
                  <c:v>0.85904330389987804</c:v>
                </c:pt>
                <c:pt idx="74">
                  <c:v>0.85902447810345095</c:v>
                </c:pt>
                <c:pt idx="75">
                  <c:v>0.85915570831489396</c:v>
                </c:pt>
                <c:pt idx="76">
                  <c:v>0.85943251429564005</c:v>
                </c:pt>
                <c:pt idx="77">
                  <c:v>0.85985048551406995</c:v>
                </c:pt>
                <c:pt idx="78">
                  <c:v>0.860405273670521</c:v>
                </c:pt>
                <c:pt idx="79">
                  <c:v>0.86109258550232703</c:v>
                </c:pt>
                <c:pt idx="80">
                  <c:v>0.86190817585739898</c:v>
                </c:pt>
                <c:pt idx="81">
                  <c:v>0.86284784102592804</c:v>
                </c:pt>
                <c:pt idx="82">
                  <c:v>0.86390741232080404</c:v>
                </c:pt>
                <c:pt idx="83">
                  <c:v>0.86508274989835099</c:v>
                </c:pt>
                <c:pt idx="84">
                  <c:v>0.86636973681188001</c:v>
                </c:pt>
                <c:pt idx="85">
                  <c:v>0.86776427329146899</c:v>
                </c:pt>
                <c:pt idx="86">
                  <c:v>0.86926227124423505</c:v>
                </c:pt>
                <c:pt idx="87">
                  <c:v>0.87085964897015899</c:v>
                </c:pt>
                <c:pt idx="88">
                  <c:v>0.87255232608930999</c:v>
                </c:pt>
                <c:pt idx="89">
                  <c:v>0.87433621867705602</c:v>
                </c:pt>
                <c:pt idx="90">
                  <c:v>0.87620723460456595</c:v>
                </c:pt>
                <c:pt idx="91">
                  <c:v>0.87816126908255798</c:v>
                </c:pt>
                <c:pt idx="92">
                  <c:v>0.88019420040692997</c:v>
                </c:pt>
                <c:pt idx="93">
                  <c:v>0.88230188590550196</c:v>
                </c:pt>
                <c:pt idx="94">
                  <c:v>0.88448015808569602</c:v>
                </c:pt>
                <c:pt idx="95">
                  <c:v>0.88672482098353</c:v>
                </c:pt>
                <c:pt idx="96">
                  <c:v>0.88903164671484702</c:v>
                </c:pt>
                <c:pt idx="97">
                  <c:v>0.89139637223018897</c:v>
                </c:pt>
                <c:pt idx="98">
                  <c:v>0.89381469627520704</c:v>
                </c:pt>
                <c:pt idx="99">
                  <c:v>0.89628227655894499</c:v>
                </c:pt>
                <c:pt idx="100">
                  <c:v>0.898794727132745</c:v>
                </c:pt>
                <c:pt idx="101">
                  <c:v>0.90134761598291802</c:v>
                </c:pt>
                <c:pt idx="102">
                  <c:v>0.90393646284069196</c:v>
                </c:pt>
                <c:pt idx="103">
                  <c:v>0.90655673721324903</c:v>
                </c:pt>
                <c:pt idx="104">
                  <c:v>0.90920385664000103</c:v>
                </c:pt>
                <c:pt idx="105">
                  <c:v>0.91187318517850202</c:v>
                </c:pt>
                <c:pt idx="106">
                  <c:v>0.91456003212461801</c:v>
                </c:pt>
                <c:pt idx="107">
                  <c:v>0.91725965097181705</c:v>
                </c:pt>
                <c:pt idx="108">
                  <c:v>0.91996805018386396</c:v>
                </c:pt>
                <c:pt idx="109">
                  <c:v>0.922684446505875</c:v>
                </c:pt>
                <c:pt idx="110">
                  <c:v>0.92540886355096896</c:v>
                </c:pt>
                <c:pt idx="111">
                  <c:v>0.92814132500199598</c:v>
                </c:pt>
                <c:pt idx="112">
                  <c:v>0.93088185461173201</c:v>
                </c:pt>
                <c:pt idx="113">
                  <c:v>0.93363047620308703</c:v>
                </c:pt>
                <c:pt idx="114">
                  <c:v>0.93638721366931399</c:v>
                </c:pt>
                <c:pt idx="115">
                  <c:v>0.93915209097421604</c:v>
                </c:pt>
                <c:pt idx="116">
                  <c:v>0.94192513215235096</c:v>
                </c:pt>
                <c:pt idx="117">
                  <c:v>0.94470636130925001</c:v>
                </c:pt>
                <c:pt idx="118">
                  <c:v>0.94749580262161504</c:v>
                </c:pt>
                <c:pt idx="119">
                  <c:v>0.95029348033753702</c:v>
                </c:pt>
                <c:pt idx="120">
                  <c:v>0.95309941877670601</c:v>
                </c:pt>
                <c:pt idx="121">
                  <c:v>0.95591364233061804</c:v>
                </c:pt>
                <c:pt idx="122">
                  <c:v>0.958736175462792</c:v>
                </c:pt>
                <c:pt idx="123">
                  <c:v>0.96156704270897897</c:v>
                </c:pt>
                <c:pt idx="124">
                  <c:v>0.964406268677378</c:v>
                </c:pt>
                <c:pt idx="125">
                  <c:v>0.96725387804884899</c:v>
                </c:pt>
                <c:pt idx="126">
                  <c:v>0.97010989557712701</c:v>
                </c:pt>
                <c:pt idx="127">
                  <c:v>0.97297434608903799</c:v>
                </c:pt>
                <c:pt idx="128">
                  <c:v>0.97584725448471199</c:v>
                </c:pt>
                <c:pt idx="129">
                  <c:v>0.97872864573780405</c:v>
                </c:pt>
                <c:pt idx="130">
                  <c:v>0.98161854489571099</c:v>
                </c:pt>
                <c:pt idx="131">
                  <c:v>0.98451697707978203</c:v>
                </c:pt>
                <c:pt idx="132">
                  <c:v>0.98742396748554795</c:v>
                </c:pt>
                <c:pt idx="133">
                  <c:v>0.99033954138292901</c:v>
                </c:pt>
                <c:pt idx="134">
                  <c:v>0.99326372411646502</c:v>
                </c:pt>
                <c:pt idx="135">
                  <c:v>0.99619654110552902</c:v>
                </c:pt>
                <c:pt idx="136">
                  <c:v>0.99913801784454903</c:v>
                </c:pt>
                <c:pt idx="137">
                  <c:v>1.00208817990323</c:v>
                </c:pt>
                <c:pt idx="138">
                  <c:v>1.0050470529267801</c:v>
                </c:pt>
                <c:pt idx="139">
                  <c:v>1.0080146626361299</c:v>
                </c:pt>
                <c:pt idx="140">
                  <c:v>1.0109910348281499</c:v>
                </c:pt>
                <c:pt idx="141">
                  <c:v>1.0139761953758899</c:v>
                </c:pt>
                <c:pt idx="142">
                  <c:v>1.0169701702288001</c:v>
                </c:pt>
                <c:pt idx="143">
                  <c:v>1.01997298541292</c:v>
                </c:pt>
                <c:pt idx="144">
                  <c:v>1.02298466703118</c:v>
                </c:pt>
                <c:pt idx="145">
                  <c:v>1.0260052412635501</c:v>
                </c:pt>
                <c:pt idx="146">
                  <c:v>1.0290347343673401</c:v>
                </c:pt>
                <c:pt idx="147">
                  <c:v>1.03207317267734</c:v>
                </c:pt>
                <c:pt idx="148">
                  <c:v>1.03512058260613</c:v>
                </c:pt>
                <c:pt idx="149">
                  <c:v>1.0381769906442899</c:v>
                </c:pt>
                <c:pt idx="150">
                  <c:v>1.0412424233605799</c:v>
                </c:pt>
                <c:pt idx="151">
                  <c:v>1.04431690740225</c:v>
                </c:pt>
                <c:pt idx="152">
                  <c:v>1.0474004694952099</c:v>
                </c:pt>
                <c:pt idx="153">
                  <c:v>1.05049313644428</c:v>
                </c:pt>
                <c:pt idx="154">
                  <c:v>1.0535949351334499</c:v>
                </c:pt>
                <c:pt idx="155">
                  <c:v>1.05670589252605</c:v>
                </c:pt>
                <c:pt idx="156">
                  <c:v>1.0598260356650799</c:v>
                </c:pt>
                <c:pt idx="157">
                  <c:v>1.0629553916733401</c:v>
                </c:pt>
                <c:pt idx="158">
                  <c:v>1.0660939877537401</c:v>
                </c:pt>
                <c:pt idx="159">
                  <c:v>1.0692418511895101</c:v>
                </c:pt>
                <c:pt idx="160">
                  <c:v>1.07239900934444</c:v>
                </c:pt>
                <c:pt idx="161">
                  <c:v>1.0755654896630999</c:v>
                </c:pt>
                <c:pt idx="162">
                  <c:v>1.07874131967113</c:v>
                </c:pt>
                <c:pt idx="163">
                  <c:v>1.0819265269754099</c:v>
                </c:pt>
                <c:pt idx="164">
                  <c:v>1.08512113926437</c:v>
                </c:pt>
                <c:pt idx="165">
                  <c:v>1.0883251843081501</c:v>
                </c:pt>
                <c:pt idx="166">
                  <c:v>1.0915386899589301</c:v>
                </c:pt>
                <c:pt idx="167">
                  <c:v>1.0947616841511101</c:v>
                </c:pt>
                <c:pt idx="168">
                  <c:v>1.0979941949015799</c:v>
                </c:pt>
                <c:pt idx="169">
                  <c:v>1.10123625030994</c:v>
                </c:pt>
                <c:pt idx="170">
                  <c:v>1.1044878785587799</c:v>
                </c:pt>
                <c:pt idx="171">
                  <c:v>1.1077491079138899</c:v>
                </c:pt>
                <c:pt idx="172">
                  <c:v>1.11101996672452</c:v>
                </c:pt>
                <c:pt idx="173">
                  <c:v>1.1143004834236401</c:v>
                </c:pt>
                <c:pt idx="174">
                  <c:v>1.1175906865281799</c:v>
                </c:pt>
                <c:pt idx="175">
                  <c:v>1.12089060463923</c:v>
                </c:pt>
                <c:pt idx="176">
                  <c:v>1.12420026644239</c:v>
                </c:pt>
                <c:pt idx="177">
                  <c:v>1.1275197007079101</c:v>
                </c:pt>
                <c:pt idx="178">
                  <c:v>1.1308489362910199</c:v>
                </c:pt>
                <c:pt idx="179">
                  <c:v>1.13418800213214</c:v>
                </c:pt>
                <c:pt idx="180">
                  <c:v>1.1375369272571401</c:v>
                </c:pt>
                <c:pt idx="181">
                  <c:v>1.1408957407775999</c:v>
                </c:pt>
                <c:pt idx="182">
                  <c:v>1.14426447189106</c:v>
                </c:pt>
                <c:pt idx="183">
                  <c:v>1.14764314988127</c:v>
                </c:pt>
                <c:pt idx="184">
                  <c:v>1.15103180411844</c:v>
                </c:pt>
                <c:pt idx="185">
                  <c:v>1.1544304640595</c:v>
                </c:pt>
                <c:pt idx="186">
                  <c:v>1.1578391592483901</c:v>
                </c:pt>
                <c:pt idx="187">
                  <c:v>1.16125791931623</c:v>
                </c:pt>
                <c:pt idx="188">
                  <c:v>1.16468677398167</c:v>
                </c:pt>
                <c:pt idx="189">
                  <c:v>1.16812575305111</c:v>
                </c:pt>
                <c:pt idx="190">
                  <c:v>1.1715748864189499</c:v>
                </c:pt>
                <c:pt idx="191">
                  <c:v>1.1750342040678601</c:v>
                </c:pt>
                <c:pt idx="192">
                  <c:v>1.17850373606902</c:v>
                </c:pt>
                <c:pt idx="193">
                  <c:v>1.18198351258245</c:v>
                </c:pt>
                <c:pt idx="194">
                  <c:v>1.1854735638571701</c:v>
                </c:pt>
                <c:pt idx="195">
                  <c:v>1.1889739202315699</c:v>
                </c:pt>
                <c:pt idx="196">
                  <c:v>1.1924846121335799</c:v>
                </c:pt>
                <c:pt idx="197">
                  <c:v>1.19600567008097</c:v>
                </c:pt>
                <c:pt idx="198">
                  <c:v>1.19953712468166</c:v>
                </c:pt>
                <c:pt idx="199">
                  <c:v>1.2030790066339201</c:v>
                </c:pt>
                <c:pt idx="200">
                  <c:v>1.2066313467266501</c:v>
                </c:pt>
                <c:pt idx="201">
                  <c:v>1.2101941758396999</c:v>
                </c:pt>
                <c:pt idx="202">
                  <c:v>1.21376752494406</c:v>
                </c:pt>
                <c:pt idx="203">
                  <c:v>1.2173514251022</c:v>
                </c:pt>
                <c:pt idx="204">
                  <c:v>1.22094590746828</c:v>
                </c:pt>
                <c:pt idx="205">
                  <c:v>1.2245510032884599</c:v>
                </c:pt>
                <c:pt idx="206">
                  <c:v>1.2281667439011701</c:v>
                </c:pt>
                <c:pt idx="207">
                  <c:v>1.23179316073736</c:v>
                </c:pt>
                <c:pt idx="208">
                  <c:v>1.2354302853207999</c:v>
                </c:pt>
                <c:pt idx="209">
                  <c:v>1.23907814926833</c:v>
                </c:pt>
                <c:pt idx="210">
                  <c:v>1.24273678429014</c:v>
                </c:pt>
                <c:pt idx="211">
                  <c:v>1.24640622219008</c:v>
                </c:pt>
                <c:pt idx="212">
                  <c:v>1.2500864948658601</c:v>
                </c:pt>
                <c:pt idx="213">
                  <c:v>1.25377763430941</c:v>
                </c:pt>
                <c:pt idx="214">
                  <c:v>1.25747967260714</c:v>
                </c:pt>
                <c:pt idx="215">
                  <c:v>1.26119264194012</c:v>
                </c:pt>
                <c:pt idx="216">
                  <c:v>1.2649165745845601</c:v>
                </c:pt>
                <c:pt idx="217">
                  <c:v>1.2686515029118699</c:v>
                </c:pt>
                <c:pt idx="218">
                  <c:v>1.2723974593890901</c:v>
                </c:pt>
                <c:pt idx="219">
                  <c:v>1.27615447657912</c:v>
                </c:pt>
                <c:pt idx="220">
                  <c:v>1.279922587141</c:v>
                </c:pt>
              </c:numCache>
            </c:numRef>
          </c:yVal>
          <c:smooth val="0"/>
          <c:extLst>
            <c:ext xmlns:c16="http://schemas.microsoft.com/office/drawing/2014/chart" uri="{C3380CC4-5D6E-409C-BE32-E72D297353CC}">
              <c16:uniqueId val="{00000000-10C4-4E0D-9F5A-B9E05BF17126}"/>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Microsoft_Excel_Worksheet6!$C$2:$C$10002</c:f>
              <c:numCache>
                <c:formatCode>General</c:formatCode>
                <c:ptCount val="10001"/>
                <c:pt idx="0">
                  <c:v>1.4350714409421099</c:v>
                </c:pt>
                <c:pt idx="1">
                  <c:v>1.4206225769471701</c:v>
                </c:pt>
                <c:pt idx="2">
                  <c:v>1.4063190211994401</c:v>
                </c:pt>
                <c:pt idx="3">
                  <c:v>1.3921592984276201</c:v>
                </c:pt>
                <c:pt idx="4">
                  <c:v>1.37814194663777</c:v>
                </c:pt>
                <c:pt idx="5">
                  <c:v>1.36426551672188</c:v>
                </c:pt>
                <c:pt idx="6">
                  <c:v>1.35052857201778</c:v>
                </c:pt>
                <c:pt idx="7">
                  <c:v>1.3369296878077901</c:v>
                </c:pt>
                <c:pt idx="8">
                  <c:v>1.3234674507397901</c:v>
                </c:pt>
                <c:pt idx="9">
                  <c:v>1.3101404581495699</c:v>
                </c:pt>
                <c:pt idx="10">
                  <c:v>1.2969473172563999</c:v>
                </c:pt>
                <c:pt idx="11">
                  <c:v>1.2838866441944901</c:v>
                </c:pt>
                <c:pt idx="12">
                  <c:v>1.2709570628301401</c:v>
                </c:pt>
                <c:pt idx="13">
                  <c:v>1.2581572032960799</c:v>
                </c:pt>
                <c:pt idx="14">
                  <c:v>1.2454857001486099</c:v>
                </c:pt>
                <c:pt idx="15">
                  <c:v>1.2329432800601601</c:v>
                </c:pt>
                <c:pt idx="16">
                  <c:v>1.22053887061416</c:v>
                </c:pt>
                <c:pt idx="17">
                  <c:v>1.2082830583239399</c:v>
                </c:pt>
                <c:pt idx="18">
                  <c:v>1.1961859743560701</c:v>
                </c:pt>
                <c:pt idx="19">
                  <c:v>1.18425731175352</c:v>
                </c:pt>
                <c:pt idx="20">
                  <c:v>1.1725063435576999</c:v>
                </c:pt>
                <c:pt idx="21">
                  <c:v>1.1609419418012099</c:v>
                </c:pt>
                <c:pt idx="22">
                  <c:v>1.1495725973525801</c:v>
                </c:pt>
                <c:pt idx="23">
                  <c:v>1.1384064406057699</c:v>
                </c:pt>
                <c:pt idx="24">
                  <c:v>1.1274512630198601</c:v>
                </c:pt>
                <c:pt idx="25">
                  <c:v>1.1167145395290099</c:v>
                </c:pt>
                <c:pt idx="26">
                  <c:v>1.1062034518594599</c:v>
                </c:pt>
                <c:pt idx="27">
                  <c:v>1.0959249128097299</c:v>
                </c:pt>
                <c:pt idx="28">
                  <c:v>1.0858855915729699</c:v>
                </c:pt>
                <c:pt idx="29">
                  <c:v>1.0760919402065501</c:v>
                </c:pt>
                <c:pt idx="30">
                  <c:v>1.06655022138556</c:v>
                </c:pt>
                <c:pt idx="31">
                  <c:v>1.05726653761375</c:v>
                </c:pt>
                <c:pt idx="32">
                  <c:v>1.0482468621098899</c:v>
                </c:pt>
                <c:pt idx="33">
                  <c:v>1.0394970716405201</c:v>
                </c:pt>
                <c:pt idx="34">
                  <c:v>1.0310229816342</c:v>
                </c:pt>
                <c:pt idx="35">
                  <c:v>1.0228303839900299</c:v>
                </c:pt>
                <c:pt idx="36">
                  <c:v>1.01492508808724</c:v>
                </c:pt>
                <c:pt idx="37">
                  <c:v>1.0073129656173501</c:v>
                </c:pt>
                <c:pt idx="38">
                  <c:v>1</c:v>
                </c:pt>
                <c:pt idx="39">
                  <c:v>0.98816535662785998</c:v>
                </c:pt>
                <c:pt idx="40">
                  <c:v>0.97692786375053398</c:v>
                </c:pt>
                <c:pt idx="41">
                  <c:v>0.96626204449859698</c:v>
                </c:pt>
                <c:pt idx="42">
                  <c:v>0.95614368739578004</c:v>
                </c:pt>
                <c:pt idx="43">
                  <c:v>0.94654975918974504</c:v>
                </c:pt>
                <c:pt idx="44">
                  <c:v>0.93745832305681798</c:v>
                </c:pt>
                <c:pt idx="45">
                  <c:v>0.928848461827677</c:v>
                </c:pt>
                <c:pt idx="46">
                  <c:v>0.92070020592470303</c:v>
                </c:pt>
                <c:pt idx="47">
                  <c:v>0.91299446574429999</c:v>
                </c:pt>
                <c:pt idx="48">
                  <c:v>0.90571296825905101</c:v>
                </c:pt>
                <c:pt idx="49">
                  <c:v>0.89883819765513795</c:v>
                </c:pt>
                <c:pt idx="50">
                  <c:v>0.89235333985989196</c:v>
                </c:pt>
                <c:pt idx="51">
                  <c:v>0.88624223085231102</c:v>
                </c:pt>
                <c:pt idx="52">
                  <c:v>0.88048930868531095</c:v>
                </c:pt>
                <c:pt idx="53">
                  <c:v>0.87507956918156404</c:v>
                </c:pt>
                <c:pt idx="54">
                  <c:v>0.86999852529403798</c:v>
                </c:pt>
                <c:pt idx="55">
                  <c:v>0.86523217014629805</c:v>
                </c:pt>
                <c:pt idx="56">
                  <c:v>0.86076694378491303</c:v>
                </c:pt>
                <c:pt idx="57">
                  <c:v>0.85658970368510101</c:v>
                </c:pt>
                <c:pt idx="58">
                  <c:v>0.85268769904932096</c:v>
                </c:pt>
                <c:pt idx="59">
                  <c:v>0.84904854892525505</c:v>
                </c:pt>
                <c:pt idx="60">
                  <c:v>0.84566022414319697</c:v>
                </c:pt>
                <c:pt idx="61">
                  <c:v>0.84251103303242603</c:v>
                </c:pt>
                <c:pt idx="62">
                  <c:v>0.83958961082186601</c:v>
                </c:pt>
                <c:pt idx="63">
                  <c:v>0.83688491256317299</c:v>
                </c:pt>
                <c:pt idx="64">
                  <c:v>0.83438620933685403</c:v>
                </c:pt>
                <c:pt idx="65">
                  <c:v>0.83208308741777504</c:v>
                </c:pt>
                <c:pt idx="66">
                  <c:v>0.82996544999045896</c:v>
                </c:pt>
                <c:pt idx="67">
                  <c:v>0.82802352092310705</c:v>
                </c:pt>
                <c:pt idx="68">
                  <c:v>0.826247850038902</c:v>
                </c:pt>
                <c:pt idx="69">
                  <c:v>0.82462931927064398</c:v>
                </c:pt>
                <c:pt idx="70">
                  <c:v>0.82315914905617704</c:v>
                </c:pt>
                <c:pt idx="71">
                  <c:v>0.82182890433176203</c:v>
                </c:pt>
                <c:pt idx="72">
                  <c:v>0.82063049951106304</c:v>
                </c:pt>
                <c:pt idx="73">
                  <c:v>0.81955620189839795</c:v>
                </c:pt>
                <c:pt idx="74">
                  <c:v>0.81859863307339897</c:v>
                </c:pt>
                <c:pt idx="75">
                  <c:v>0.81775076789476597</c:v>
                </c:pt>
                <c:pt idx="76">
                  <c:v>0.81700593089583895</c:v>
                </c:pt>
                <c:pt idx="77">
                  <c:v>0.81635778997561503</c:v>
                </c:pt>
                <c:pt idx="78">
                  <c:v>0.81580034741674901</c:v>
                </c:pt>
                <c:pt idx="79">
                  <c:v>0.81532792837882295</c:v>
                </c:pt>
                <c:pt idx="80">
                  <c:v>0.81493516711411895</c:v>
                </c:pt>
                <c:pt idx="81">
                  <c:v>0.81461699122972997</c:v>
                </c:pt>
                <c:pt idx="82">
                  <c:v>0.81436860437175695</c:v>
                </c:pt>
                <c:pt idx="83">
                  <c:v>0.81418546773451494</c:v>
                </c:pt>
                <c:pt idx="84">
                  <c:v>0.81406328080187096</c:v>
                </c:pt>
                <c:pt idx="85">
                  <c:v>0.81399796171237004</c:v>
                </c:pt>
                <c:pt idx="86">
                  <c:v>0.81398562760873605</c:v>
                </c:pt>
                <c:pt idx="87">
                  <c:v>0.81402257529017696</c:v>
                </c:pt>
                <c:pt idx="88">
                  <c:v>0.81410526243700998</c:v>
                </c:pt>
                <c:pt idx="89">
                  <c:v>0.81423028962543997</c:v>
                </c:pt>
                <c:pt idx="90">
                  <c:v>0.81439438329904701</c:v>
                </c:pt>
                <c:pt idx="91">
                  <c:v>0.81459437981528804</c:v>
                </c:pt>
                <c:pt idx="92">
                  <c:v>0.81482721064171504</c:v>
                </c:pt>
                <c:pt idx="93">
                  <c:v>0.81508988873880095</c:v>
                </c:pt>
                <c:pt idx="94">
                  <c:v>0.81537949613463101</c:v>
                </c:pt>
                <c:pt idx="95">
                  <c:v>0.81569317267130004</c:v>
                </c:pt>
                <c:pt idx="96">
                  <c:v>0.81602810588326302</c:v>
                </c:pt>
                <c:pt idx="97">
                  <c:v>0.81638152195361802</c:v>
                </c:pt>
                <c:pt idx="98">
                  <c:v>0.81675067768458998</c:v>
                </c:pt>
                <c:pt idx="99">
                  <c:v>0.81713285341268005</c:v>
                </c:pt>
                <c:pt idx="100">
                  <c:v>0.81752534679627198</c:v>
                </c:pt>
                <c:pt idx="101">
                  <c:v>0.81792546740329097</c:v>
                </c:pt>
                <c:pt idx="102">
                  <c:v>0.81833053202821704</c:v>
                </c:pt>
                <c:pt idx="103">
                  <c:v>0.81873786067077503</c:v>
                </c:pt>
                <c:pt idx="104">
                  <c:v>0.819144773112636</c:v>
                </c:pt>
                <c:pt idx="105">
                  <c:v>0.81954858603298197</c:v>
                </c:pt>
                <c:pt idx="106">
                  <c:v>0.81994661060865504</c:v>
                </c:pt>
                <c:pt idx="107">
                  <c:v>0.82033615054953202</c:v>
                </c:pt>
                <c:pt idx="108">
                  <c:v>0.82071507373901997</c:v>
                </c:pt>
                <c:pt idx="109">
                  <c:v>0.82108351501112997</c:v>
                </c:pt>
                <c:pt idx="110">
                  <c:v>0.82144213092875595</c:v>
                </c:pt>
                <c:pt idx="111">
                  <c:v>0.821791527326176</c:v>
                </c:pt>
                <c:pt idx="112">
                  <c:v>0.82213226382096805</c:v>
                </c:pt>
                <c:pt idx="113">
                  <c:v>0.82246485788906598</c:v>
                </c:pt>
                <c:pt idx="114">
                  <c:v>0.82278978854623697</c:v>
                </c:pt>
                <c:pt idx="115">
                  <c:v>0.82310749967539298</c:v>
                </c:pt>
                <c:pt idx="116">
                  <c:v>0.82341840303535696</c:v>
                </c:pt>
                <c:pt idx="117">
                  <c:v>0.82372288098327096</c:v>
                </c:pt>
                <c:pt idx="118">
                  <c:v>0.82402128893956506</c:v>
                </c:pt>
                <c:pt idx="119">
                  <c:v>0.82431395762154203</c:v>
                </c:pt>
                <c:pt idx="120">
                  <c:v>0.82460119506891105</c:v>
                </c:pt>
                <c:pt idx="121">
                  <c:v>0.82488328848218895</c:v>
                </c:pt>
                <c:pt idx="122">
                  <c:v>0.82516050589274503</c:v>
                </c:pt>
                <c:pt idx="123">
                  <c:v>0.82543309768126205</c:v>
                </c:pt>
                <c:pt idx="124">
                  <c:v>0.82570129795965397</c:v>
                </c:pt>
                <c:pt idx="125">
                  <c:v>0.825965325829912</c:v>
                </c:pt>
                <c:pt idx="126">
                  <c:v>0.82622538653190203</c:v>
                </c:pt>
                <c:pt idx="127">
                  <c:v>0.82648167249094595</c:v>
                </c:pt>
                <c:pt idx="128">
                  <c:v>0.82673436427482205</c:v>
                </c:pt>
                <c:pt idx="129">
                  <c:v>0.82698363146889597</c:v>
                </c:pt>
                <c:pt idx="130">
                  <c:v>0.82722963347711398</c:v>
                </c:pt>
                <c:pt idx="131">
                  <c:v>0.82747252025586804</c:v>
                </c:pt>
                <c:pt idx="132">
                  <c:v>0.82771243298700004</c:v>
                </c:pt>
                <c:pt idx="133">
                  <c:v>0.82794950469555495</c:v>
                </c:pt>
                <c:pt idx="134">
                  <c:v>0.82818386081737105</c:v>
                </c:pt>
                <c:pt idx="135">
                  <c:v>0.82841561972105904</c:v>
                </c:pt>
                <c:pt idx="136">
                  <c:v>0.82864489318847101</c:v>
                </c:pt>
                <c:pt idx="137">
                  <c:v>0.82887178685736895</c:v>
                </c:pt>
                <c:pt idx="138">
                  <c:v>0.82909640062963696</c:v>
                </c:pt>
                <c:pt idx="139">
                  <c:v>0.829318829048036</c:v>
                </c:pt>
                <c:pt idx="140">
                  <c:v>0.82953916164425001</c:v>
                </c:pt>
                <c:pt idx="141">
                  <c:v>0.829757483260676</c:v>
                </c:pt>
                <c:pt idx="142">
                  <c:v>0.82997387434819803</c:v>
                </c:pt>
                <c:pt idx="143">
                  <c:v>0.83018841124195797</c:v>
                </c:pt>
                <c:pt idx="144">
                  <c:v>0.83040116641698003</c:v>
                </c:pt>
                <c:pt idx="145">
                  <c:v>0.83061220872528596</c:v>
                </c:pt>
                <c:pt idx="146">
                  <c:v>0.83082160361604895</c:v>
                </c:pt>
                <c:pt idx="147">
                  <c:v>0.83102941334012304</c:v>
                </c:pt>
                <c:pt idx="148">
                  <c:v>0.83123569714024603</c:v>
                </c:pt>
                <c:pt idx="149">
                  <c:v>0.831440511428017</c:v>
                </c:pt>
                <c:pt idx="150">
                  <c:v>0.83164390994871495</c:v>
                </c:pt>
                <c:pt idx="151">
                  <c:v>0.83184594393490097</c:v>
                </c:pt>
                <c:pt idx="152">
                  <c:v>0.83204666224966795</c:v>
                </c:pt>
                <c:pt idx="153">
                  <c:v>0.83224611152031902</c:v>
                </c:pt>
                <c:pt idx="154">
                  <c:v>0.83244433626324899</c:v>
                </c:pt>
                <c:pt idx="155">
                  <c:v>0.83264137900061896</c:v>
                </c:pt>
                <c:pt idx="156">
                  <c:v>0.832837280369496</c:v>
                </c:pt>
                <c:pt idx="157">
                  <c:v>0.83303207922397704</c:v>
                </c:pt>
                <c:pt idx="158">
                  <c:v>0.83322581273084195</c:v>
                </c:pt>
                <c:pt idx="159">
                  <c:v>0.833418516459145</c:v>
                </c:pt>
                <c:pt idx="160">
                  <c:v>0.83361022446428001</c:v>
                </c:pt>
                <c:pt idx="161">
                  <c:v>0.83380096936679804</c:v>
                </c:pt>
                <c:pt idx="162">
                  <c:v>0.83399078242643698</c:v>
                </c:pt>
                <c:pt idx="163">
                  <c:v>0.83417969361164401</c:v>
                </c:pt>
                <c:pt idx="164">
                  <c:v>0.83436773166494205</c:v>
                </c:pt>
                <c:pt idx="165">
                  <c:v>0.83455492416437105</c:v>
                </c:pt>
                <c:pt idx="166">
                  <c:v>0.83474129758134896</c:v>
                </c:pt>
                <c:pt idx="167">
                  <c:v>0.83492687733511906</c:v>
                </c:pt>
                <c:pt idx="168">
                  <c:v>0.83511168784405598</c:v>
                </c:pt>
                <c:pt idx="169">
                  <c:v>0.835295752574024</c:v>
                </c:pt>
                <c:pt idx="170">
                  <c:v>0.83547909408398302</c:v>
                </c:pt>
                <c:pt idx="171">
                  <c:v>0.835661734069019</c:v>
                </c:pt>
                <c:pt idx="172">
                  <c:v>0.83584369340097497</c:v>
                </c:pt>
                <c:pt idx="173">
                  <c:v>0.83602499216682902</c:v>
                </c:pt>
                <c:pt idx="174">
                  <c:v>0.83620564970495104</c:v>
                </c:pt>
                <c:pt idx="175">
                  <c:v>0.836385684639398</c:v>
                </c:pt>
                <c:pt idx="176">
                  <c:v>0.83656511491235597</c:v>
                </c:pt>
                <c:pt idx="177">
                  <c:v>0.83674395781482203</c:v>
                </c:pt>
                <c:pt idx="178">
                  <c:v>0.83692223001568899</c:v>
                </c:pt>
                <c:pt idx="179">
                  <c:v>0.83709994758927897</c:v>
                </c:pt>
                <c:pt idx="180">
                  <c:v>0.83727712604142301</c:v>
                </c:pt>
                <c:pt idx="181">
                  <c:v>0.83745378033422901</c:v>
                </c:pt>
                <c:pt idx="182">
                  <c:v>0.83762992490953803</c:v>
                </c:pt>
                <c:pt idx="183">
                  <c:v>0.83780557371120701</c:v>
                </c:pt>
                <c:pt idx="184">
                  <c:v>0.83798074020624702</c:v>
                </c:pt>
                <c:pt idx="185">
                  <c:v>0.83815543740491905</c:v>
                </c:pt>
                <c:pt idx="186">
                  <c:v>0.83832967787981305</c:v>
                </c:pt>
                <c:pt idx="187">
                  <c:v>0.83850347378399803</c:v>
                </c:pt>
                <c:pt idx="188">
                  <c:v>0.838676836868265</c:v>
                </c:pt>
                <c:pt idx="189">
                  <c:v>0.83884977849755404</c:v>
                </c:pt>
                <c:pt idx="190">
                  <c:v>0.83902230966656799</c:v>
                </c:pt>
                <c:pt idx="191">
                  <c:v>0.83919444101464802</c:v>
                </c:pt>
                <c:pt idx="192">
                  <c:v>0.83936618283992803</c:v>
                </c:pt>
                <c:pt idx="193">
                  <c:v>0.83953754511286105</c:v>
                </c:pt>
                <c:pt idx="194">
                  <c:v>0.83970853748905405</c:v>
                </c:pt>
                <c:pt idx="195">
                  <c:v>0.83987916932156403</c:v>
                </c:pt>
                <c:pt idx="196">
                  <c:v>0.840049449672576</c:v>
                </c:pt>
                <c:pt idx="197">
                  <c:v>0.84021938732457202</c:v>
                </c:pt>
                <c:pt idx="198">
                  <c:v>0.84038899079100804</c:v>
                </c:pt>
                <c:pt idx="199">
                  <c:v>0.84055826832646796</c:v>
                </c:pt>
                <c:pt idx="200">
                  <c:v>0.84072722793639498</c:v>
                </c:pt>
                <c:pt idx="201">
                  <c:v>0.84089587738638805</c:v>
                </c:pt>
                <c:pt idx="202">
                  <c:v>0.84106422421105798</c:v>
                </c:pt>
                <c:pt idx="203">
                  <c:v>0.84123227572253501</c:v>
                </c:pt>
                <c:pt idx="204">
                  <c:v>0.84140003901857396</c:v>
                </c:pt>
                <c:pt idx="205">
                  <c:v>0.84156752099033205</c:v>
                </c:pt>
                <c:pt idx="206">
                  <c:v>0.84173472832980201</c:v>
                </c:pt>
                <c:pt idx="207">
                  <c:v>0.84190166753691298</c:v>
                </c:pt>
                <c:pt idx="208">
                  <c:v>0.84206834492636895</c:v>
                </c:pt>
                <c:pt idx="209">
                  <c:v>0.84223476663415497</c:v>
                </c:pt>
                <c:pt idx="210">
                  <c:v>0.84240093862380305</c:v>
                </c:pt>
                <c:pt idx="211">
                  <c:v>0.84256686669239</c:v>
                </c:pt>
                <c:pt idx="212">
                  <c:v>0.84273255647627399</c:v>
                </c:pt>
                <c:pt idx="213">
                  <c:v>0.84289801345662196</c:v>
                </c:pt>
                <c:pt idx="214">
                  <c:v>0.84306324296468704</c:v>
                </c:pt>
                <c:pt idx="215">
                  <c:v>0.84322825018686898</c:v>
                </c:pt>
                <c:pt idx="216">
                  <c:v>0.84339304016964001</c:v>
                </c:pt>
                <c:pt idx="217">
                  <c:v>0.84355761782413596</c:v>
                </c:pt>
                <c:pt idx="218">
                  <c:v>0.84372198793071296</c:v>
                </c:pt>
                <c:pt idx="219">
                  <c:v>0.84388615514324505</c:v>
                </c:pt>
                <c:pt idx="220">
                  <c:v>0.84405012399324897</c:v>
                </c:pt>
              </c:numCache>
            </c:numRef>
          </c:yVal>
          <c:smooth val="0"/>
          <c:extLst>
            <c:ext xmlns:c16="http://schemas.microsoft.com/office/drawing/2014/chart" uri="{C3380CC4-5D6E-409C-BE32-E72D297353CC}">
              <c16:uniqueId val="{00000001-10C4-4E0D-9F5A-B9E05BF17126}"/>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Microsoft_Excel_Worksheet6!$D$2:$D$10002</c:f>
              <c:numCache>
                <c:formatCode>General</c:formatCode>
                <c:ptCount val="10001"/>
                <c:pt idx="0">
                  <c:v>1.8875359583111</c:v>
                </c:pt>
                <c:pt idx="1">
                  <c:v>1.85395838170643</c:v>
                </c:pt>
                <c:pt idx="2">
                  <c:v>1.8209783384741101</c:v>
                </c:pt>
                <c:pt idx="3">
                  <c:v>1.7885852113637499</c:v>
                </c:pt>
                <c:pt idx="4">
                  <c:v>1.7567685736774901</c:v>
                </c:pt>
                <c:pt idx="5">
                  <c:v>1.72551818614885</c:v>
                </c:pt>
                <c:pt idx="6">
                  <c:v>1.69482399393167</c:v>
                </c:pt>
                <c:pt idx="7">
                  <c:v>1.66467612371065</c:v>
                </c:pt>
                <c:pt idx="8">
                  <c:v>1.63506488094845</c:v>
                </c:pt>
                <c:pt idx="9">
                  <c:v>1.6059807472899199</c:v>
                </c:pt>
                <c:pt idx="10">
                  <c:v>1.57741437815011</c:v>
                </c:pt>
                <c:pt idx="11">
                  <c:v>1.5493566005225301</c:v>
                </c:pt>
                <c:pt idx="12">
                  <c:v>1.5217984110569001</c:v>
                </c:pt>
                <c:pt idx="13">
                  <c:v>1.4947309744738899</c:v>
                </c:pt>
                <c:pt idx="14">
                  <c:v>1.46814562241028</c:v>
                </c:pt>
                <c:pt idx="15">
                  <c:v>1.44203872304085</c:v>
                </c:pt>
                <c:pt idx="16">
                  <c:v>1.41642558776061</c:v>
                </c:pt>
                <c:pt idx="17">
                  <c:v>1.39132467093196</c:v>
                </c:pt>
                <c:pt idx="18">
                  <c:v>1.36675261378595</c:v>
                </c:pt>
                <c:pt idx="19">
                  <c:v>1.34272434059976</c:v>
                </c:pt>
                <c:pt idx="20">
                  <c:v>1.31925315576341</c:v>
                </c:pt>
                <c:pt idx="21">
                  <c:v>1.29635084121051</c:v>
                </c:pt>
                <c:pt idx="22">
                  <c:v>1.2740277537339799</c:v>
                </c:pt>
                <c:pt idx="23">
                  <c:v>1.2522929217515599</c:v>
                </c:pt>
                <c:pt idx="24">
                  <c:v>1.23115414112668</c:v>
                </c:pt>
                <c:pt idx="25">
                  <c:v>1.21061806968832</c:v>
                </c:pt>
                <c:pt idx="26">
                  <c:v>1.1906903201278101</c:v>
                </c:pt>
                <c:pt idx="27">
                  <c:v>1.1713755509800801</c:v>
                </c:pt>
                <c:pt idx="28">
                  <c:v>1.1526775554223001</c:v>
                </c:pt>
                <c:pt idx="29">
                  <c:v>1.1345993476420499</c:v>
                </c:pt>
                <c:pt idx="30">
                  <c:v>1.1171432465400799</c:v>
                </c:pt>
                <c:pt idx="31">
                  <c:v>1.10031095653828</c:v>
                </c:pt>
                <c:pt idx="32">
                  <c:v>1.0841036452601001</c:v>
                </c:pt>
                <c:pt idx="33">
                  <c:v>1.0685220178366499</c:v>
                </c:pt>
                <c:pt idx="34">
                  <c:v>1.0535663875662</c:v>
                </c:pt>
                <c:pt idx="35">
                  <c:v>1.03923674261357</c:v>
                </c:pt>
                <c:pt idx="36">
                  <c:v>1.0255328083780499</c:v>
                </c:pt>
                <c:pt idx="37">
                  <c:v>1.01245410507858</c:v>
                </c:pt>
                <c:pt idx="38">
                  <c:v>1</c:v>
                </c:pt>
                <c:pt idx="39">
                  <c:v>0.99298997094671204</c:v>
                </c:pt>
                <c:pt idx="40">
                  <c:v>0.98627745066061501</c:v>
                </c:pt>
                <c:pt idx="41">
                  <c:v>0.979855025885362</c:v>
                </c:pt>
                <c:pt idx="42">
                  <c:v>0.97371567225748801</c:v>
                </c:pt>
                <c:pt idx="43">
                  <c:v>0.96785274368118401</c:v>
                </c:pt>
                <c:pt idx="44">
                  <c:v>0.96225996246478296</c:v>
                </c:pt>
                <c:pt idx="45">
                  <c:v>0.95693141013001504</c:v>
                </c:pt>
                <c:pt idx="46">
                  <c:v>0.95186151879524095</c:v>
                </c:pt>
                <c:pt idx="47">
                  <c:v>0.94704506302237301</c:v>
                </c:pt>
                <c:pt idx="48">
                  <c:v>0.94247715200422599</c:v>
                </c:pt>
                <c:pt idx="49">
                  <c:v>0.93815322195467099</c:v>
                </c:pt>
                <c:pt idx="50">
                  <c:v>0.93406902854865903</c:v>
                </c:pt>
                <c:pt idx="51">
                  <c:v>0.93022063924341503</c:v>
                </c:pt>
                <c:pt idx="52">
                  <c:v>0.92660442529655795</c:v>
                </c:pt>
                <c:pt idx="53">
                  <c:v>0.92321705328263703</c:v>
                </c:pt>
                <c:pt idx="54">
                  <c:v>0.92005547589766501</c:v>
                </c:pt>
                <c:pt idx="55">
                  <c:v>0.91711692183320903</c:v>
                </c:pt>
                <c:pt idx="56">
                  <c:v>0.91439888449911499</c:v>
                </c:pt>
                <c:pt idx="57">
                  <c:v>0.91189910937874796</c:v>
                </c:pt>
                <c:pt idx="58">
                  <c:v>0.90961557981463903</c:v>
                </c:pt>
                <c:pt idx="59">
                  <c:v>0.90754650104731704</c:v>
                </c:pt>
                <c:pt idx="60">
                  <c:v>0.90569028236735005</c:v>
                </c:pt>
                <c:pt idx="61">
                  <c:v>0.90404551729096105</c:v>
                </c:pt>
                <c:pt idx="62">
                  <c:v>0.902610961733182</c:v>
                </c:pt>
                <c:pt idx="63">
                  <c:v>0.90138551022820701</c:v>
                </c:pt>
                <c:pt idx="64">
                  <c:v>0.90036817033210803</c:v>
                </c:pt>
                <c:pt idx="65">
                  <c:v>0.89955803543478297</c:v>
                </c:pt>
                <c:pt idx="66">
                  <c:v>0.89895425630079895</c:v>
                </c:pt>
                <c:pt idx="67">
                  <c:v>0.89855601174672795</c:v>
                </c:pt>
                <c:pt idx="68">
                  <c:v>0.89836247893893095</c:v>
                </c:pt>
                <c:pt idx="69">
                  <c:v>0.898372803853831</c:v>
                </c:pt>
                <c:pt idx="70">
                  <c:v>0.89858607247659095</c:v>
                </c:pt>
                <c:pt idx="71">
                  <c:v>0.89900128331927398</c:v>
                </c:pt>
                <c:pt idx="72">
                  <c:v>0.89961732181365095</c:v>
                </c:pt>
                <c:pt idx="73">
                  <c:v>0.90043293707721195</c:v>
                </c:pt>
                <c:pt idx="74">
                  <c:v>0.90144672146641702</c:v>
                </c:pt>
                <c:pt idx="75">
                  <c:v>0.90265709322459198</c:v>
                </c:pt>
                <c:pt idx="76">
                  <c:v>0.90406228241039899</c:v>
                </c:pt>
                <c:pt idx="77">
                  <c:v>0.90566032016533604</c:v>
                </c:pt>
                <c:pt idx="78">
                  <c:v>0.90744903125404797</c:v>
                </c:pt>
                <c:pt idx="79">
                  <c:v>0.90942602969755104</c:v>
                </c:pt>
                <c:pt idx="80">
                  <c:v>0.91158871722343904</c:v>
                </c:pt>
                <c:pt idx="81">
                  <c:v>0.91393428418330902</c:v>
                </c:pt>
                <c:pt idx="82">
                  <c:v>0.91645971253838598</c:v>
                </c:pt>
                <c:pt idx="83">
                  <c:v>0.91916178048969699</c:v>
                </c:pt>
                <c:pt idx="84">
                  <c:v>0.92203706832733101</c:v>
                </c:pt>
                <c:pt idx="85">
                  <c:v>0.92508196509115104</c:v>
                </c:pt>
                <c:pt idx="86">
                  <c:v>0.92829267566858498</c:v>
                </c:pt>
                <c:pt idx="87">
                  <c:v>0.93166522799945894</c:v>
                </c:pt>
                <c:pt idx="88">
                  <c:v>0.93519548010878095</c:v>
                </c:pt>
                <c:pt idx="89">
                  <c:v>0.93887912674209095</c:v>
                </c:pt>
                <c:pt idx="90">
                  <c:v>0.94271170543113403</c:v>
                </c:pt>
                <c:pt idx="91">
                  <c:v>0.94668860186778303</c:v>
                </c:pt>
                <c:pt idx="92">
                  <c:v>0.95080505450946895</c:v>
                </c:pt>
                <c:pt idx="93">
                  <c:v>0.95505615837895097</c:v>
                </c:pt>
                <c:pt idx="94">
                  <c:v>0.95943686805453798</c:v>
                </c:pt>
                <c:pt idx="95">
                  <c:v>0.96394199987391704</c:v>
                </c:pt>
                <c:pt idx="96">
                  <c:v>0.96856623339586201</c:v>
                </c:pt>
                <c:pt idx="97">
                  <c:v>0.97330411217989898</c:v>
                </c:pt>
                <c:pt idx="98">
                  <c:v>0.97815004395510097</c:v>
                </c:pt>
                <c:pt idx="99">
                  <c:v>0.98309830025642098</c:v>
                </c:pt>
                <c:pt idx="100">
                  <c:v>0.988143015610912</c:v>
                </c:pt>
                <c:pt idx="101">
                  <c:v>0.99327818635766996</c:v>
                </c:pt>
                <c:pt idx="102">
                  <c:v>0.99849766918481297</c:v>
                </c:pt>
                <c:pt idx="103">
                  <c:v>1.0037951794649</c:v>
                </c:pt>
                <c:pt idx="104">
                  <c:v>1.0091642894672801</c:v>
                </c:pt>
                <c:pt idx="105">
                  <c:v>1.0145984265222401</c:v>
                </c:pt>
                <c:pt idx="106">
                  <c:v>1.02009087120794</c:v>
                </c:pt>
                <c:pt idx="107">
                  <c:v>1.0256347556270899</c:v>
                </c:pt>
                <c:pt idx="108">
                  <c:v>1.03122416102745</c:v>
                </c:pt>
                <c:pt idx="109">
                  <c:v>1.0368574843599301</c:v>
                </c:pt>
                <c:pt idx="110">
                  <c:v>1.04253426077676</c:v>
                </c:pt>
                <c:pt idx="111">
                  <c:v>1.04825407725887</c:v>
                </c:pt>
                <c:pt idx="112">
                  <c:v>1.0540165681103599</c:v>
                </c:pt>
                <c:pt idx="113">
                  <c:v>1.0598214108897199</c:v>
                </c:pt>
                <c:pt idx="114">
                  <c:v>1.0656683227347901</c:v>
                </c:pt>
                <c:pt idx="115">
                  <c:v>1.07155705704185</c:v>
                </c:pt>
                <c:pt idx="116">
                  <c:v>1.0774874004633199</c:v>
                </c:pt>
                <c:pt idx="117">
                  <c:v>1.0834591701918399</c:v>
                </c:pt>
                <c:pt idx="118">
                  <c:v>1.08947221150183</c:v>
                </c:pt>
                <c:pt idx="119">
                  <c:v>1.0955263955225201</c:v>
                </c:pt>
                <c:pt idx="120">
                  <c:v>1.1016216172189499</c:v>
                </c:pt>
                <c:pt idx="121">
                  <c:v>1.10775779356029</c:v>
                </c:pt>
                <c:pt idx="122">
                  <c:v>1.11393486185644</c:v>
                </c:pt>
                <c:pt idx="123">
                  <c:v>1.1201527782462699</c:v>
                </c:pt>
                <c:pt idx="124">
                  <c:v>1.1264115163225401</c:v>
                </c:pt>
                <c:pt idx="125">
                  <c:v>1.1327110658797801</c:v>
                </c:pt>
                <c:pt idx="126">
                  <c:v>1.13905143177336</c:v>
                </c:pt>
                <c:pt idx="127">
                  <c:v>1.14543263287882</c:v>
                </c:pt>
                <c:pt idx="128">
                  <c:v>1.1518547011417</c:v>
                </c:pt>
                <c:pt idx="129">
                  <c:v>1.1583176807094799</c:v>
                </c:pt>
                <c:pt idx="130">
                  <c:v>1.1648216271375</c:v>
                </c:pt>
                <c:pt idx="131">
                  <c:v>1.17136660666217</c:v>
                </c:pt>
                <c:pt idx="132">
                  <c:v>1.1779526955350399</c:v>
                </c:pt>
                <c:pt idx="133">
                  <c:v>1.1845799794121401</c:v>
                </c:pt>
                <c:pt idx="134">
                  <c:v>1.1912485527936001</c:v>
                </c:pt>
                <c:pt idx="135">
                  <c:v>1.1979585185088399</c:v>
                </c:pt>
                <c:pt idx="136">
                  <c:v>1.20470998724333</c:v>
                </c:pt>
                <c:pt idx="137">
                  <c:v>1.21150307710325</c:v>
                </c:pt>
                <c:pt idx="138">
                  <c:v>1.21833791321455</c:v>
                </c:pt>
                <c:pt idx="139">
                  <c:v>1.22521462735362</c:v>
                </c:pt>
                <c:pt idx="140">
                  <c:v>1.23213335760661</c:v>
                </c:pt>
                <c:pt idx="141">
                  <c:v>1.2390942480550899</c:v>
                </c:pt>
                <c:pt idx="142">
                  <c:v>1.24609744848583</c:v>
                </c:pt>
                <c:pt idx="143">
                  <c:v>1.25314311412248</c:v>
                </c:pt>
                <c:pt idx="144">
                  <c:v>1.26023140537763</c:v>
                </c:pt>
                <c:pt idx="145">
                  <c:v>1.2673624876231999</c:v>
                </c:pt>
                <c:pt idx="146">
                  <c:v>1.2745365309780901</c:v>
                </c:pt>
                <c:pt idx="147">
                  <c:v>1.28175371011123</c:v>
                </c:pt>
                <c:pt idx="148">
                  <c:v>1.2890142040592401</c:v>
                </c:pt>
                <c:pt idx="149">
                  <c:v>1.2963181960571799</c:v>
                </c:pt>
                <c:pt idx="150">
                  <c:v>1.30366587338164</c:v>
                </c:pt>
                <c:pt idx="151">
                  <c:v>1.31105742720499</c:v>
                </c:pt>
                <c:pt idx="152">
                  <c:v>1.31849305246008</c:v>
                </c:pt>
                <c:pt idx="153">
                  <c:v>1.3259729477145199</c:v>
                </c:pt>
                <c:pt idx="154">
                  <c:v>1.33349731505388</c:v>
                </c:pt>
                <c:pt idx="155">
                  <c:v>1.3410663599730299</c:v>
                </c:pt>
                <c:pt idx="156">
                  <c:v>1.3486802912751801</c:v>
                </c:pt>
                <c:pt idx="157">
                  <c:v>1.35633932097785</c:v>
                </c:pt>
                <c:pt idx="158">
                  <c:v>1.36404366422553</c:v>
                </c:pt>
                <c:pt idx="159">
                  <c:v>1.3717935392082401</c:v>
                </c:pt>
                <c:pt idx="160">
                  <c:v>1.37958916708586</c:v>
                </c:pt>
                <c:pt idx="161">
                  <c:v>1.38743077191762</c:v>
                </c:pt>
                <c:pt idx="162">
                  <c:v>1.3953185805964901</c:v>
                </c:pt>
                <c:pt idx="163">
                  <c:v>1.40325282278813</c:v>
                </c:pt>
                <c:pt idx="164">
                  <c:v>1.4112337308739999</c:v>
                </c:pt>
                <c:pt idx="165">
                  <c:v>1.41926153989846</c:v>
                </c:pt>
                <c:pt idx="166">
                  <c:v>1.42733648751954</c:v>
                </c:pt>
                <c:pt idx="167">
                  <c:v>1.4354588139630999</c:v>
                </c:pt>
                <c:pt idx="168">
                  <c:v>1.4436287619802699</c:v>
                </c:pt>
                <c:pt idx="169">
                  <c:v>1.4518465768078099</c:v>
                </c:pt>
                <c:pt idx="170">
                  <c:v>1.4601125061313001</c:v>
                </c:pt>
                <c:pt idx="171">
                  <c:v>1.4684268000509699</c:v>
                </c:pt>
                <c:pt idx="172">
                  <c:v>1.4767897110499499</c:v>
                </c:pt>
                <c:pt idx="173">
                  <c:v>1.4852014939649001</c:v>
                </c:pt>
                <c:pt idx="174">
                  <c:v>1.4936624059586601</c:v>
                </c:pt>
                <c:pt idx="175">
                  <c:v>1.5021727064950801</c:v>
                </c:pt>
                <c:pt idx="176">
                  <c:v>1.5107326573156801</c:v>
                </c:pt>
                <c:pt idx="177">
                  <c:v>1.5193425224180801</c:v>
                </c:pt>
                <c:pt idx="178">
                  <c:v>1.52800256803616</c:v>
                </c:pt>
                <c:pt idx="179">
                  <c:v>1.5367130626218399</c:v>
                </c:pt>
                <c:pt idx="180">
                  <c:v>1.54547427682815</c:v>
                </c:pt>
                <c:pt idx="181">
                  <c:v>1.55428648349403</c:v>
                </c:pt>
                <c:pt idx="182">
                  <c:v>1.5631499576301899</c:v>
                </c:pt>
                <c:pt idx="183">
                  <c:v>1.5720649764063299</c:v>
                </c:pt>
                <c:pt idx="184">
                  <c:v>1.5810318191394901</c:v>
                </c:pt>
                <c:pt idx="185">
                  <c:v>1.5900507672836399</c:v>
                </c:pt>
                <c:pt idx="186">
                  <c:v>1.59912210442012</c:v>
                </c:pt>
                <c:pt idx="187">
                  <c:v>1.60824611624929</c:v>
                </c:pt>
                <c:pt idx="188">
                  <c:v>1.6174230905829901</c:v>
                </c:pt>
                <c:pt idx="189">
                  <c:v>1.6266533173379201</c:v>
                </c:pt>
                <c:pt idx="190">
                  <c:v>1.63593708852992</c:v>
                </c:pt>
                <c:pt idx="191">
                  <c:v>1.6452746982689901</c:v>
                </c:pt>
                <c:pt idx="192">
                  <c:v>1.6546664427550699</c:v>
                </c:pt>
                <c:pt idx="193">
                  <c:v>1.6641126202747001</c:v>
                </c:pt>
                <c:pt idx="194">
                  <c:v>1.67361353119807</c:v>
                </c:pt>
                <c:pt idx="195">
                  <c:v>1.6831694779771</c:v>
                </c:pt>
                <c:pt idx="196">
                  <c:v>1.6927807651437901</c:v>
                </c:pt>
                <c:pt idx="197">
                  <c:v>1.70244769930935</c:v>
                </c:pt>
                <c:pt idx="198">
                  <c:v>1.71217058916396</c:v>
                </c:pt>
                <c:pt idx="199">
                  <c:v>1.7219497454768899</c:v>
                </c:pt>
                <c:pt idx="200">
                  <c:v>1.73178548109723</c:v>
                </c:pt>
                <c:pt idx="201">
                  <c:v>1.74167811095519</c:v>
                </c:pt>
                <c:pt idx="202">
                  <c:v>1.7516279520636699</c:v>
                </c:pt>
                <c:pt idx="203">
                  <c:v>1.76163532352051</c:v>
                </c:pt>
                <c:pt idx="204">
                  <c:v>1.7717005465109401</c:v>
                </c:pt>
                <c:pt idx="205">
                  <c:v>1.78182394431069</c:v>
                </c:pt>
                <c:pt idx="206">
                  <c:v>1.7920058422892999</c:v>
                </c:pt>
                <c:pt idx="207">
                  <c:v>1.80224656791383</c:v>
                </c:pt>
                <c:pt idx="208">
                  <c:v>1.8125464507531099</c:v>
                </c:pt>
                <c:pt idx="209">
                  <c:v>1.82290582248207</c:v>
                </c:pt>
                <c:pt idx="210">
                  <c:v>1.83332501688664</c:v>
                </c:pt>
                <c:pt idx="211">
                  <c:v>1.84380436986886</c:v>
                </c:pt>
                <c:pt idx="212">
                  <c:v>1.8543442194522599</c:v>
                </c:pt>
                <c:pt idx="213">
                  <c:v>1.8649449057877201</c:v>
                </c:pt>
                <c:pt idx="214">
                  <c:v>1.87560677115938</c:v>
                </c:pt>
                <c:pt idx="215">
                  <c:v>1.8863301599909601</c:v>
                </c:pt>
                <c:pt idx="216">
                  <c:v>1.8971154188525401</c:v>
                </c:pt>
                <c:pt idx="217">
                  <c:v>1.9079628964670099</c:v>
                </c:pt>
                <c:pt idx="218">
                  <c:v>1.91887294371752</c:v>
                </c:pt>
                <c:pt idx="219">
                  <c:v>1.92984591365465</c:v>
                </c:pt>
                <c:pt idx="220">
                  <c:v>1.94088216150398</c:v>
                </c:pt>
              </c:numCache>
            </c:numRef>
          </c:yVal>
          <c:smooth val="1"/>
          <c:extLst>
            <c:ext xmlns:c16="http://schemas.microsoft.com/office/drawing/2014/chart" uri="{C3380CC4-5D6E-409C-BE32-E72D297353CC}">
              <c16:uniqueId val="{00000002-10C4-4E0D-9F5A-B9E05BF17126}"/>
            </c:ext>
          </c:extLst>
        </c:ser>
        <c:dLbls>
          <c:showLegendKey val="0"/>
          <c:showVal val="0"/>
          <c:showCatName val="0"/>
          <c:showSerName val="0"/>
          <c:showPercent val="0"/>
          <c:showBubbleSize val="0"/>
        </c:dLbls>
        <c:axId val="674415824"/>
        <c:axId val="674416216"/>
      </c:scatterChart>
      <c:valAx>
        <c:axId val="674415824"/>
        <c:scaling>
          <c:orientation val="minMax"/>
          <c:max val="120"/>
          <c:min val="10"/>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416216"/>
        <c:crosses val="autoZero"/>
        <c:crossBetween val="midCat"/>
        <c:majorUnit val="10"/>
      </c:valAx>
      <c:valAx>
        <c:axId val="67441621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41582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Microsoft_Excel_Worksheet7!$B$2:$B$10002</c:f>
              <c:numCache>
                <c:formatCode>General</c:formatCode>
                <c:ptCount val="10001"/>
                <c:pt idx="0">
                  <c:v>0.75265684805702404</c:v>
                </c:pt>
                <c:pt idx="1">
                  <c:v>0.79719400779787797</c:v>
                </c:pt>
                <c:pt idx="2">
                  <c:v>0.84436657649422397</c:v>
                </c:pt>
                <c:pt idx="3">
                  <c:v>0.89433049988672197</c:v>
                </c:pt>
                <c:pt idx="4">
                  <c:v>0.94686059452555904</c:v>
                </c:pt>
                <c:pt idx="5">
                  <c:v>1</c:v>
                </c:pt>
                <c:pt idx="6">
                  <c:v>1.05150093715272</c:v>
                </c:pt>
                <c:pt idx="7">
                  <c:v>1.1011841820650401</c:v>
                </c:pt>
                <c:pt idx="8">
                  <c:v>1.1495811252096699</c:v>
                </c:pt>
                <c:pt idx="9">
                  <c:v>1.1973948020666001</c:v>
                </c:pt>
                <c:pt idx="10">
                  <c:v>1.2454948037754301</c:v>
                </c:pt>
                <c:pt idx="11">
                  <c:v>1.2948966375366699</c:v>
                </c:pt>
                <c:pt idx="12">
                  <c:v>1.3462287394275601</c:v>
                </c:pt>
                <c:pt idx="13">
                  <c:v>1.3995957409453099</c:v>
                </c:pt>
                <c:pt idx="14">
                  <c:v>1.4550783092813699</c:v>
                </c:pt>
                <c:pt idx="15">
                  <c:v>1.51276030942414</c:v>
                </c:pt>
                <c:pt idx="16">
                  <c:v>1.5727289309255299</c:v>
                </c:pt>
                <c:pt idx="17">
                  <c:v>1.63507481969285</c:v>
                </c:pt>
                <c:pt idx="18">
                  <c:v>1.6998922150050899</c:v>
                </c:pt>
                <c:pt idx="19">
                  <c:v>1.7672790919609001</c:v>
                </c:pt>
                <c:pt idx="20">
                  <c:v>1.8373373095733601</c:v>
                </c:pt>
                <c:pt idx="21">
                  <c:v>1.91017276473554</c:v>
                </c:pt>
                <c:pt idx="22">
                  <c:v>1.98589555228957</c:v>
                </c:pt>
                <c:pt idx="23">
                  <c:v>2.0646201314410901</c:v>
                </c:pt>
                <c:pt idx="24">
                  <c:v>2.1464654987707399</c:v>
                </c:pt>
                <c:pt idx="25">
                  <c:v>2.2315553681040901</c:v>
                </c:pt>
                <c:pt idx="26">
                  <c:v>2.3200183575119602</c:v>
                </c:pt>
                <c:pt idx="27">
                  <c:v>2.4119881837238002</c:v>
                </c:pt>
                <c:pt idx="28">
                  <c:v>2.5076038642479799</c:v>
                </c:pt>
                <c:pt idx="29">
                  <c:v>2.60700992750446</c:v>
                </c:pt>
                <c:pt idx="30">
                  <c:v>2.71035663128756</c:v>
                </c:pt>
                <c:pt idx="31">
                  <c:v>2.8178001898889602</c:v>
                </c:pt>
                <c:pt idx="32">
                  <c:v>2.9295030102242601</c:v>
                </c:pt>
                <c:pt idx="33">
                  <c:v>3.04563393732017</c:v>
                </c:pt>
                <c:pt idx="34">
                  <c:v>3.1663685095330401</c:v>
                </c:pt>
                <c:pt idx="35">
                  <c:v>3.2918892238849402</c:v>
                </c:pt>
                <c:pt idx="36">
                  <c:v>3.42238581191797</c:v>
                </c:pt>
                <c:pt idx="37">
                  <c:v>3.5580555264841598</c:v>
                </c:pt>
                <c:pt idx="38">
                  <c:v>3.6991034399040399</c:v>
                </c:pt>
                <c:pt idx="39">
                  <c:v>3.8457427539448501</c:v>
                </c:pt>
                <c:pt idx="40">
                  <c:v>3.9981951220868801</c:v>
                </c:pt>
              </c:numCache>
            </c:numRef>
          </c:yVal>
          <c:smooth val="0"/>
          <c:extLst>
            <c:ext xmlns:c16="http://schemas.microsoft.com/office/drawing/2014/chart" uri="{C3380CC4-5D6E-409C-BE32-E72D297353CC}">
              <c16:uniqueId val="{00000000-836B-424D-BFA9-45489A14F3B3}"/>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Microsoft_Excel_Worksheet7!$C$2:$C$10002</c:f>
              <c:numCache>
                <c:formatCode>General</c:formatCode>
                <c:ptCount val="10001"/>
                <c:pt idx="0">
                  <c:v>0.58728685114721302</c:v>
                </c:pt>
                <c:pt idx="1">
                  <c:v>0.65505800407273695</c:v>
                </c:pt>
                <c:pt idx="2">
                  <c:v>0.73064730946377399</c:v>
                </c:pt>
                <c:pt idx="3">
                  <c:v>0.81495185947850401</c:v>
                </c:pt>
                <c:pt idx="4">
                  <c:v>0.90739778397775295</c:v>
                </c:pt>
                <c:pt idx="5">
                  <c:v>1</c:v>
                </c:pt>
                <c:pt idx="6">
                  <c:v>1.0212425629864801</c:v>
                </c:pt>
                <c:pt idx="7">
                  <c:v>1.05060547650765</c:v>
                </c:pt>
                <c:pt idx="8">
                  <c:v>1.0852343168759699</c:v>
                </c:pt>
                <c:pt idx="9">
                  <c:v>1.1217390204416899</c:v>
                </c:pt>
                <c:pt idx="10">
                  <c:v>1.15701839106224</c:v>
                </c:pt>
                <c:pt idx="11">
                  <c:v>1.1897823540163699</c:v>
                </c:pt>
                <c:pt idx="12">
                  <c:v>1.22067817119519</c:v>
                </c:pt>
                <c:pt idx="13">
                  <c:v>1.2505184300172201</c:v>
                </c:pt>
                <c:pt idx="14">
                  <c:v>1.27984029710173</c:v>
                </c:pt>
                <c:pt idx="15">
                  <c:v>1.3089885642041199</c:v>
                </c:pt>
                <c:pt idx="16">
                  <c:v>1.3381877268505999</c:v>
                </c:pt>
                <c:pt idx="17">
                  <c:v>1.3675886584573</c:v>
                </c:pt>
                <c:pt idx="18">
                  <c:v>1.39729671790331</c:v>
                </c:pt>
                <c:pt idx="19">
                  <c:v>1.4273885128703001</c:v>
                </c:pt>
                <c:pt idx="20">
                  <c:v>1.4579220364151999</c:v>
                </c:pt>
                <c:pt idx="21">
                  <c:v>1.4889429365485201</c:v>
                </c:pt>
                <c:pt idx="22">
                  <c:v>1.5204884933263401</c:v>
                </c:pt>
                <c:pt idx="23">
                  <c:v>1.55259020638156</c:v>
                </c:pt>
                <c:pt idx="24">
                  <c:v>1.58527551966847</c:v>
                </c:pt>
                <c:pt idx="25">
                  <c:v>1.6185689975267199</c:v>
                </c:pt>
                <c:pt idx="26">
                  <c:v>1.6524931437474899</c:v>
                </c:pt>
                <c:pt idx="27">
                  <c:v>1.68706898332733</c:v>
                </c:pt>
                <c:pt idx="28">
                  <c:v>1.7223164833010101</c:v>
                </c:pt>
                <c:pt idx="29">
                  <c:v>1.7582548624326499</c:v>
                </c:pt>
                <c:pt idx="30">
                  <c:v>1.7949028228372499</c:v>
                </c:pt>
                <c:pt idx="31">
                  <c:v>1.83227872590489</c:v>
                </c:pt>
                <c:pt idx="32">
                  <c:v>1.8704007279175601</c:v>
                </c:pt>
                <c:pt idx="33">
                  <c:v>1.9092868861115999</c:v>
                </c:pt>
                <c:pt idx="34">
                  <c:v>1.9489552428075501</c:v>
                </c:pt>
                <c:pt idx="35">
                  <c:v>1.9894238930843999</c:v>
                </c:pt>
                <c:pt idx="36">
                  <c:v>2.0307110399816599</c:v>
                </c:pt>
                <c:pt idx="37">
                  <c:v>2.0728350401630502</c:v>
                </c:pt>
                <c:pt idx="38">
                  <c:v>2.1158144422233902</c:v>
                </c:pt>
                <c:pt idx="39">
                  <c:v>2.1596680192803799</c:v>
                </c:pt>
                <c:pt idx="40">
                  <c:v>2.20441479709701</c:v>
                </c:pt>
              </c:numCache>
            </c:numRef>
          </c:yVal>
          <c:smooth val="0"/>
          <c:extLst>
            <c:ext xmlns:c16="http://schemas.microsoft.com/office/drawing/2014/chart" uri="{C3380CC4-5D6E-409C-BE32-E72D297353CC}">
              <c16:uniqueId val="{00000001-836B-424D-BFA9-45489A14F3B3}"/>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Microsoft_Excel_Worksheet7!$D$2:$D$10002</c:f>
              <c:numCache>
                <c:formatCode>General</c:formatCode>
                <c:ptCount val="10001"/>
                <c:pt idx="0">
                  <c:v>0.96459222579313997</c:v>
                </c:pt>
                <c:pt idx="1">
                  <c:v>0.97017101099076897</c:v>
                </c:pt>
                <c:pt idx="2">
                  <c:v>0.97578531565909299</c:v>
                </c:pt>
                <c:pt idx="3">
                  <c:v>0.98144084675069199</c:v>
                </c:pt>
                <c:pt idx="4">
                  <c:v>0.988039646223421</c:v>
                </c:pt>
                <c:pt idx="5">
                  <c:v>1</c:v>
                </c:pt>
                <c:pt idx="6">
                  <c:v>1.0826558360432199</c:v>
                </c:pt>
                <c:pt idx="7">
                  <c:v>1.15419786965238</c:v>
                </c:pt>
                <c:pt idx="8">
                  <c:v>1.2177432494418401</c:v>
                </c:pt>
                <c:pt idx="9">
                  <c:v>1.2781531941819799</c:v>
                </c:pt>
                <c:pt idx="10">
                  <c:v>1.3407369478435001</c:v>
                </c:pt>
                <c:pt idx="11">
                  <c:v>1.40929750407166</c:v>
                </c:pt>
                <c:pt idx="12">
                  <c:v>1.48469257632931</c:v>
                </c:pt>
                <c:pt idx="13">
                  <c:v>1.56644491680565</c:v>
                </c:pt>
                <c:pt idx="14">
                  <c:v>1.65431022209238</c:v>
                </c:pt>
                <c:pt idx="15">
                  <c:v>1.74825343501793</c:v>
                </c:pt>
                <c:pt idx="16">
                  <c:v>1.8483776532545599</c:v>
                </c:pt>
                <c:pt idx="17">
                  <c:v>1.9548785005349301</c:v>
                </c:pt>
                <c:pt idx="18">
                  <c:v>2.06801712593363</c:v>
                </c:pt>
                <c:pt idx="19">
                  <c:v>2.1881046125288002</c:v>
                </c:pt>
                <c:pt idx="20">
                  <c:v>2.3154930818185901</c:v>
                </c:pt>
                <c:pt idx="21">
                  <c:v>2.4505707381879298</c:v>
                </c:pt>
                <c:pt idx="22">
                  <c:v>2.5937592832259901</c:v>
                </c:pt>
                <c:pt idx="23">
                  <c:v>2.74551280153073</c:v>
                </c:pt>
                <c:pt idx="24">
                  <c:v>2.9063175960584302</c:v>
                </c:pt>
                <c:pt idx="25">
                  <c:v>3.0766926640283701</c:v>
                </c:pt>
                <c:pt idx="26">
                  <c:v>3.2571906271188502</c:v>
                </c:pt>
                <c:pt idx="27">
                  <c:v>3.4483990020071902</c:v>
                </c:pt>
                <c:pt idx="28">
                  <c:v>3.6509417409392899</c:v>
                </c:pt>
                <c:pt idx="29">
                  <c:v>3.8654809989852601</c:v>
                </c:pt>
                <c:pt idx="30">
                  <c:v>4.0927191017240698</c:v>
                </c:pt>
                <c:pt idx="31">
                  <c:v>4.3334006982027304</c:v>
                </c:pt>
                <c:pt idx="32">
                  <c:v>4.5883150914231701</c:v>
                </c:pt>
                <c:pt idx="33">
                  <c:v>4.8582987436987004</c:v>
                </c:pt>
                <c:pt idx="34">
                  <c:v>5.1442379578300299</c:v>
                </c:pt>
                <c:pt idx="35">
                  <c:v>5.4470717377023403</c:v>
                </c:pt>
                <c:pt idx="36">
                  <c:v>5.7677948339332596</c:v>
                </c:pt>
                <c:pt idx="37">
                  <c:v>6.1074609818196999</c:v>
                </c:pt>
                <c:pt idx="38">
                  <c:v>6.4671863401834102</c:v>
                </c:pt>
                <c:pt idx="39">
                  <c:v>6.8481531408921796</c:v>
                </c:pt>
                <c:pt idx="40">
                  <c:v>7.2516135599029496</c:v>
                </c:pt>
              </c:numCache>
            </c:numRef>
          </c:yVal>
          <c:smooth val="1"/>
          <c:extLst>
            <c:ext xmlns:c16="http://schemas.microsoft.com/office/drawing/2014/chart" uri="{C3380CC4-5D6E-409C-BE32-E72D297353CC}">
              <c16:uniqueId val="{00000002-836B-424D-BFA9-45489A14F3B3}"/>
            </c:ext>
          </c:extLst>
        </c:ser>
        <c:dLbls>
          <c:showLegendKey val="0"/>
          <c:showVal val="0"/>
          <c:showCatName val="0"/>
          <c:showSerName val="0"/>
          <c:showPercent val="0"/>
          <c:showBubbleSize val="0"/>
        </c:dLbls>
        <c:axId val="674417000"/>
        <c:axId val="674417392"/>
      </c:scatterChart>
      <c:valAx>
        <c:axId val="674417000"/>
        <c:scaling>
          <c:orientation val="minMax"/>
          <c:max val="1.3"/>
          <c:min val="0.2"/>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4504941002949853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417392"/>
        <c:crosses val="autoZero"/>
        <c:crossBetween val="midCat"/>
        <c:majorUnit val="0.1"/>
      </c:valAx>
      <c:valAx>
        <c:axId val="67441739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417000"/>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1.54546297518525</c:v>
                </c:pt>
                <c:pt idx="1">
                  <c:v>1.5241751694774901</c:v>
                </c:pt>
                <c:pt idx="2">
                  <c:v>1.5031805902521</c:v>
                </c:pt>
                <c:pt idx="3">
                  <c:v>1.4824751984939299</c:v>
                </c:pt>
                <c:pt idx="4">
                  <c:v>1.4620550108227699</c:v>
                </c:pt>
                <c:pt idx="5">
                  <c:v>1.4419160987270401</c:v>
                </c:pt>
                <c:pt idx="6">
                  <c:v>1.42205458780802</c:v>
                </c:pt>
                <c:pt idx="7">
                  <c:v>1.40246665703442</c:v>
                </c:pt>
                <c:pt idx="8">
                  <c:v>1.38314853800735</c:v>
                </c:pt>
                <c:pt idx="9">
                  <c:v>1.3640965142352801</c:v>
                </c:pt>
                <c:pt idx="10">
                  <c:v>1.3453069204190999</c:v>
                </c:pt>
                <c:pt idx="11">
                  <c:v>1.3267761417469399</c:v>
                </c:pt>
                <c:pt idx="12">
                  <c:v>1.30850061319872</c:v>
                </c:pt>
                <c:pt idx="13">
                  <c:v>1.2904768188603799</c:v>
                </c:pt>
                <c:pt idx="14">
                  <c:v>1.2727012912473901</c:v>
                </c:pt>
                <c:pt idx="15">
                  <c:v>1.2551706106376901</c:v>
                </c:pt>
                <c:pt idx="16">
                  <c:v>1.23788140441381</c:v>
                </c:pt>
                <c:pt idx="17">
                  <c:v>1.22083034641402</c:v>
                </c:pt>
                <c:pt idx="18">
                  <c:v>1.20401415629242</c:v>
                </c:pt>
                <c:pt idx="19">
                  <c:v>1.18742959888789</c:v>
                </c:pt>
                <c:pt idx="20">
                  <c:v>1.1710734836016301</c:v>
                </c:pt>
                <c:pt idx="21">
                  <c:v>1.1549426637834199</c:v>
                </c:pt>
                <c:pt idx="22">
                  <c:v>1.1390340361262099</c:v>
                </c:pt>
                <c:pt idx="23">
                  <c:v>1.1233445400691</c:v>
                </c:pt>
                <c:pt idx="24">
                  <c:v>1.10787115720854</c:v>
                </c:pt>
                <c:pt idx="25">
                  <c:v>1.09261091071764</c:v>
                </c:pt>
                <c:pt idx="26">
                  <c:v>1.07756086477348</c:v>
                </c:pt>
                <c:pt idx="27">
                  <c:v>1.0627181239923</c:v>
                </c:pt>
                <c:pt idx="28">
                  <c:v>1.0480798328724801</c:v>
                </c:pt>
                <c:pt idx="29">
                  <c:v>1.03366037567036</c:v>
                </c:pt>
                <c:pt idx="30">
                  <c:v>1.0195410896356201</c:v>
                </c:pt>
                <c:pt idx="31">
                  <c:v>1.0058154925705201</c:v>
                </c:pt>
                <c:pt idx="32">
                  <c:v>0.99257193526424603</c:v>
                </c:pt>
                <c:pt idx="33">
                  <c:v>0.97989401847387902</c:v>
                </c:pt>
                <c:pt idx="34">
                  <c:v>0.96786108268382798</c:v>
                </c:pt>
                <c:pt idx="35">
                  <c:v>0.95654876402767997</c:v>
                </c:pt>
                <c:pt idx="36">
                  <c:v>0.946029611112989</c:v>
                </c:pt>
                <c:pt idx="37">
                  <c:v>0.93637375898761899</c:v>
                </c:pt>
                <c:pt idx="38">
                  <c:v>0.92764965811451505</c:v>
                </c:pt>
                <c:pt idx="39">
                  <c:v>0.91992485797704004</c:v>
                </c:pt>
                <c:pt idx="40">
                  <c:v>0.91326684682438397</c:v>
                </c:pt>
                <c:pt idx="41">
                  <c:v>0.90774395110042305</c:v>
                </c:pt>
                <c:pt idx="42">
                  <c:v>0.90342630030368198</c:v>
                </c:pt>
                <c:pt idx="43">
                  <c:v>0.90038686543604096</c:v>
                </c:pt>
                <c:pt idx="44">
                  <c:v>0.89870258186061203</c:v>
                </c:pt>
                <c:pt idx="45">
                  <c:v>0.89845557036617496</c:v>
                </c:pt>
                <c:pt idx="46">
                  <c:v>0.899734473604208</c:v>
                </c:pt>
                <c:pt idx="47">
                  <c:v>0.90263592892172195</c:v>
                </c:pt>
                <c:pt idx="48">
                  <c:v>0.90726620307859096</c:v>
                </c:pt>
                <c:pt idx="49">
                  <c:v>0.91374301955999704</c:v>
                </c:pt>
                <c:pt idx="50">
                  <c:v>0.92219761535521705</c:v>
                </c:pt>
                <c:pt idx="51">
                  <c:v>0.93277707139834798</c:v>
                </c:pt>
                <c:pt idx="52">
                  <c:v>0.94564696963263895</c:v>
                </c:pt>
                <c:pt idx="53">
                  <c:v>0.96099444021223901</c:v>
                </c:pt>
                <c:pt idx="54">
                  <c:v>0.97903167512095202</c:v>
                </c:pt>
                <c:pt idx="55">
                  <c:v>1</c:v>
                </c:pt>
                <c:pt idx="56">
                  <c:v>1.02411155877501</c:v>
                </c:pt>
                <c:pt idx="57">
                  <c:v>1.05135215926466</c:v>
                </c:pt>
                <c:pt idx="58">
                  <c:v>1.0816475085792601</c:v>
                </c:pt>
                <c:pt idx="59">
                  <c:v>1.1149177321686701</c:v>
                </c:pt>
                <c:pt idx="60">
                  <c:v>1.1510716065720601</c:v>
                </c:pt>
                <c:pt idx="61">
                  <c:v>1.1900007498141301</c:v>
                </c:pt>
                <c:pt idx="62">
                  <c:v>1.2315737646051099</c:v>
                </c:pt>
                <c:pt idx="63">
                  <c:v>1.27563036239865</c:v>
                </c:pt>
                <c:pt idx="64">
                  <c:v>1.3219755308615</c:v>
                </c:pt>
                <c:pt idx="65">
                  <c:v>1.3703738434427799</c:v>
                </c:pt>
                <c:pt idx="66">
                  <c:v>1.4206078724536</c:v>
                </c:pt>
                <c:pt idx="67">
                  <c:v>1.47268333888147</c:v>
                </c:pt>
                <c:pt idx="68">
                  <c:v>1.5266677446136101</c:v>
                </c:pt>
                <c:pt idx="69">
                  <c:v>1.5826310659654901</c:v>
                </c:pt>
                <c:pt idx="70">
                  <c:v>1.6406458443864</c:v>
                </c:pt>
              </c:numCache>
            </c:numRef>
          </c:yVal>
          <c:smooth val="0"/>
          <c:extLst>
            <c:ext xmlns:c16="http://schemas.microsoft.com/office/drawing/2014/chart" uri="{C3380CC4-5D6E-409C-BE32-E72D297353CC}">
              <c16:uniqueId val="{00000000-5860-43E0-9978-5F6997D6B4A9}"/>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1.2749991048117599</c:v>
                </c:pt>
                <c:pt idx="1">
                  <c:v>1.2627199878800199</c:v>
                </c:pt>
                <c:pt idx="2">
                  <c:v>1.25055659801714</c:v>
                </c:pt>
                <c:pt idx="3">
                  <c:v>1.2385076942792701</c:v>
                </c:pt>
                <c:pt idx="4">
                  <c:v>1.2265720355951899</c:v>
                </c:pt>
                <c:pt idx="5">
                  <c:v>1.2147483793507099</c:v>
                </c:pt>
                <c:pt idx="6">
                  <c:v>1.20303547978166</c:v>
                </c:pt>
                <c:pt idx="7">
                  <c:v>1.1914320861419101</c:v>
                </c:pt>
                <c:pt idx="8">
                  <c:v>1.1799369406059701</c:v>
                </c:pt>
                <c:pt idx="9">
                  <c:v>1.1685487758578801</c:v>
                </c:pt>
                <c:pt idx="10">
                  <c:v>1.1572663123070399</c:v>
                </c:pt>
                <c:pt idx="11">
                  <c:v>1.14608825485966</c:v>
                </c:pt>
                <c:pt idx="12">
                  <c:v>1.13501328915775</c:v>
                </c:pt>
                <c:pt idx="13">
                  <c:v>1.1240400771779899</c:v>
                </c:pt>
                <c:pt idx="14">
                  <c:v>1.1131672520574001</c:v>
                </c:pt>
                <c:pt idx="15">
                  <c:v>1.1023934119804499</c:v>
                </c:pt>
                <c:pt idx="16">
                  <c:v>1.0917171129215799</c:v>
                </c:pt>
                <c:pt idx="17">
                  <c:v>1.0811368599844899</c:v>
                </c:pt>
                <c:pt idx="18">
                  <c:v>1.07065109701173</c:v>
                </c:pt>
                <c:pt idx="19">
                  <c:v>1.0602581940504601</c:v>
                </c:pt>
                <c:pt idx="20">
                  <c:v>1.04995643214538</c:v>
                </c:pt>
                <c:pt idx="21">
                  <c:v>1.0397439847786301</c:v>
                </c:pt>
                <c:pt idx="22">
                  <c:v>1.0296188950774099</c:v>
                </c:pt>
                <c:pt idx="23">
                  <c:v>1.01957904764383</c:v>
                </c:pt>
                <c:pt idx="24">
                  <c:v>1.00962213350548</c:v>
                </c:pt>
                <c:pt idx="25">
                  <c:v>0.99974560620549902</c:v>
                </c:pt>
                <c:pt idx="26">
                  <c:v>0.989946626399829</c:v>
                </c:pt>
                <c:pt idx="27">
                  <c:v>0.980221991443332</c:v>
                </c:pt>
                <c:pt idx="28">
                  <c:v>0.97056804523477802</c:v>
                </c:pt>
                <c:pt idx="29">
                  <c:v>0.96099512786716801</c:v>
                </c:pt>
                <c:pt idx="30">
                  <c:v>0.95157034422202003</c:v>
                </c:pt>
                <c:pt idx="31">
                  <c:v>0.94237249963202996</c:v>
                </c:pt>
                <c:pt idx="32">
                  <c:v>0.93347756739033305</c:v>
                </c:pt>
                <c:pt idx="33">
                  <c:v>0.92495901583256901</c:v>
                </c:pt>
                <c:pt idx="34">
                  <c:v>0.91688821991813096</c:v>
                </c:pt>
                <c:pt idx="35">
                  <c:v>0.90933496133260905</c:v>
                </c:pt>
                <c:pt idx="36">
                  <c:v>0.90236802293386598</c:v>
                </c:pt>
                <c:pt idx="37">
                  <c:v>0.89605588485281396</c:v>
                </c:pt>
                <c:pt idx="38">
                  <c:v>0.89046753028929104</c:v>
                </c:pt>
                <c:pt idx="39">
                  <c:v>0.88567336842665301</c:v>
                </c:pt>
                <c:pt idx="40">
                  <c:v>0.88174627928615101</c:v>
                </c:pt>
                <c:pt idx="41">
                  <c:v>0.87876278028111598</c:v>
                </c:pt>
                <c:pt idx="42">
                  <c:v>0.87680430679126498</c:v>
                </c:pt>
                <c:pt idx="43">
                  <c:v>0.875958590394326</c:v>
                </c:pt>
                <c:pt idx="44">
                  <c:v>0.87632111106159205</c:v>
                </c:pt>
                <c:pt idx="45">
                  <c:v>0.87799659761774695</c:v>
                </c:pt>
                <c:pt idx="46">
                  <c:v>0.88110055844538804</c:v>
                </c:pt>
                <c:pt idx="47">
                  <c:v>0.88576084460428195</c:v>
                </c:pt>
                <c:pt idx="48">
                  <c:v>0.89211927938599</c:v>
                </c:pt>
                <c:pt idx="49">
                  <c:v>0.90033342640221703</c:v>
                </c:pt>
                <c:pt idx="50">
                  <c:v>0.910578604099335</c:v>
                </c:pt>
                <c:pt idx="51">
                  <c:v>0.92305028018537505</c:v>
                </c:pt>
                <c:pt idx="52">
                  <c:v>0.93796699136660699</c:v>
                </c:pt>
                <c:pt idx="53">
                  <c:v>0.95557393459193396</c:v>
                </c:pt>
                <c:pt idx="54">
                  <c:v>0.97614737285896203</c:v>
                </c:pt>
                <c:pt idx="55">
                  <c:v>1</c:v>
                </c:pt>
                <c:pt idx="56">
                  <c:v>1.02081648000799</c:v>
                </c:pt>
                <c:pt idx="57">
                  <c:v>1.0443164316444</c:v>
                </c:pt>
                <c:pt idx="58">
                  <c:v>1.07039367402661</c:v>
                </c:pt>
                <c:pt idx="59">
                  <c:v>1.09894156855571</c:v>
                </c:pt>
                <c:pt idx="60">
                  <c:v>1.1298473113259799</c:v>
                </c:pt>
                <c:pt idx="61">
                  <c:v>1.16298668308881</c:v>
                </c:pt>
                <c:pt idx="62">
                  <c:v>1.1982191311520201</c:v>
                </c:pt>
                <c:pt idx="63">
                  <c:v>1.2353831167765299</c:v>
                </c:pt>
                <c:pt idx="64">
                  <c:v>1.27429171057729</c:v>
                </c:pt>
                <c:pt idx="65">
                  <c:v>1.31472845941799</c:v>
                </c:pt>
                <c:pt idx="66">
                  <c:v>1.3564966300308201</c:v>
                </c:pt>
                <c:pt idx="67">
                  <c:v>1.3995881106933099</c:v>
                </c:pt>
                <c:pt idx="68">
                  <c:v>1.4440456686688401</c:v>
                </c:pt>
                <c:pt idx="69">
                  <c:v>1.4899132007957701</c:v>
                </c:pt>
                <c:pt idx="70">
                  <c:v>1.53723585116246</c:v>
                </c:pt>
              </c:numCache>
            </c:numRef>
          </c:yVal>
          <c:smooth val="0"/>
          <c:extLst>
            <c:ext xmlns:c16="http://schemas.microsoft.com/office/drawing/2014/chart" uri="{C3380CC4-5D6E-409C-BE32-E72D297353CC}">
              <c16:uniqueId val="{00000001-5860-43E0-9978-5F6997D6B4A9}"/>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1.8732999879408401</c:v>
                </c:pt>
                <c:pt idx="1">
                  <c:v>1.8397665116175199</c:v>
                </c:pt>
                <c:pt idx="2">
                  <c:v>1.80683696403136</c:v>
                </c:pt>
                <c:pt idx="3">
                  <c:v>1.77450065453856</c:v>
                </c:pt>
                <c:pt idx="4">
                  <c:v>1.74274709730741</c:v>
                </c:pt>
                <c:pt idx="5">
                  <c:v>1.7115660091512299</c:v>
                </c:pt>
                <c:pt idx="6">
                  <c:v>1.68094730761626</c:v>
                </c:pt>
                <c:pt idx="7">
                  <c:v>1.6508811093568501</c:v>
                </c:pt>
                <c:pt idx="8">
                  <c:v>1.62135772883707</c:v>
                </c:pt>
                <c:pt idx="9">
                  <c:v>1.59236767740636</c:v>
                </c:pt>
                <c:pt idx="10">
                  <c:v>1.5639016628070299</c:v>
                </c:pt>
                <c:pt idx="11">
                  <c:v>1.53595058918428</c:v>
                </c:pt>
                <c:pt idx="12">
                  <c:v>1.5085055576855599</c:v>
                </c:pt>
                <c:pt idx="13">
                  <c:v>1.48155786775591</c:v>
                </c:pt>
                <c:pt idx="14">
                  <c:v>1.4550990192615201</c:v>
                </c:pt>
                <c:pt idx="15">
                  <c:v>1.4291207156057699</c:v>
                </c:pt>
                <c:pt idx="16">
                  <c:v>1.40361486804281</c:v>
                </c:pt>
                <c:pt idx="17">
                  <c:v>1.37857360144649</c:v>
                </c:pt>
                <c:pt idx="18">
                  <c:v>1.35398926186005</c:v>
                </c:pt>
                <c:pt idx="19">
                  <c:v>1.32985442623982</c:v>
                </c:pt>
                <c:pt idx="20">
                  <c:v>1.30616191492122</c:v>
                </c:pt>
                <c:pt idx="21">
                  <c:v>1.2829048074860001</c:v>
                </c:pt>
                <c:pt idx="22">
                  <c:v>1.26007646290954</c:v>
                </c:pt>
                <c:pt idx="23">
                  <c:v>1.23767054513255</c:v>
                </c:pt>
                <c:pt idx="24">
                  <c:v>1.21568105555793</c:v>
                </c:pt>
                <c:pt idx="25">
                  <c:v>1.1941023744532899</c:v>
                </c:pt>
                <c:pt idx="26">
                  <c:v>1.1729293138904999</c:v>
                </c:pt>
                <c:pt idx="27">
                  <c:v>1.1521571857399</c:v>
                </c:pt>
                <c:pt idx="28">
                  <c:v>1.13178188944835</c:v>
                </c:pt>
                <c:pt idx="29">
                  <c:v>1.11182017603182</c:v>
                </c:pt>
                <c:pt idx="30">
                  <c:v>1.0923669908032101</c:v>
                </c:pt>
                <c:pt idx="31">
                  <c:v>1.0735296345021701</c:v>
                </c:pt>
                <c:pt idx="32">
                  <c:v>1.0554073082103901</c:v>
                </c:pt>
                <c:pt idx="33">
                  <c:v>1.0380917110977099</c:v>
                </c:pt>
                <c:pt idx="34">
                  <c:v>1.02166769626242</c:v>
                </c:pt>
                <c:pt idx="35">
                  <c:v>1.0062139661077101</c:v>
                </c:pt>
                <c:pt idx="36">
                  <c:v>0.99180378998002805</c:v>
                </c:pt>
                <c:pt idx="37">
                  <c:v>0.978505728651763</c:v>
                </c:pt>
                <c:pt idx="38">
                  <c:v>0.96638435308293702</c:v>
                </c:pt>
                <c:pt idx="39">
                  <c:v>0.95550094932560903</c:v>
                </c:pt>
                <c:pt idx="40">
                  <c:v>0.94591420809146298</c:v>
                </c:pt>
                <c:pt idx="41">
                  <c:v>0.93768090689481698</c:v>
                </c:pt>
                <c:pt idx="42">
                  <c:v>0.93085660478479104</c:v>
                </c:pt>
                <c:pt idx="43">
                  <c:v>0.92549638343610796</c:v>
                </c:pt>
                <c:pt idx="44">
                  <c:v>0.92165568128845898</c:v>
                </c:pt>
                <c:pt idx="45">
                  <c:v>0.91939127567490597</c:v>
                </c:pt>
                <c:pt idx="46">
                  <c:v>0.918762467271795</c:v>
                </c:pt>
                <c:pt idx="47">
                  <c:v>0.91983250912877601</c:v>
                </c:pt>
                <c:pt idx="48">
                  <c:v>0.92267030011409701</c:v>
                </c:pt>
                <c:pt idx="49">
                  <c:v>0.92735233560196995</c:v>
                </c:pt>
                <c:pt idx="50">
                  <c:v>0.93396488555541801</c:v>
                </c:pt>
                <c:pt idx="51">
                  <c:v>0.942606360242632</c:v>
                </c:pt>
                <c:pt idx="52">
                  <c:v>0.953389830779103</c:v>
                </c:pt>
                <c:pt idx="53">
                  <c:v>0.96644569372144695</c:v>
                </c:pt>
                <c:pt idx="54">
                  <c:v>0.98192449986609298</c:v>
                </c:pt>
                <c:pt idx="55">
                  <c:v>1</c:v>
                </c:pt>
                <c:pt idx="56">
                  <c:v>1.02741727367919</c:v>
                </c:pt>
                <c:pt idx="57">
                  <c:v>1.05843528771253</c:v>
                </c:pt>
                <c:pt idx="58">
                  <c:v>1.09301966295686</c:v>
                </c:pt>
                <c:pt idx="59">
                  <c:v>1.13112615362963</c:v>
                </c:pt>
                <c:pt idx="60">
                  <c:v>1.1726946023365099</c:v>
                </c:pt>
                <c:pt idx="61">
                  <c:v>1.21764230420688</c:v>
                </c:pt>
                <c:pt idx="62">
                  <c:v>1.2658568856310199</c:v>
                </c:pt>
                <c:pt idx="63">
                  <c:v>1.31718881323166</c:v>
                </c:pt>
                <c:pt idx="64">
                  <c:v>1.3714436731326001</c:v>
                </c:pt>
                <c:pt idx="65">
                  <c:v>1.4283743972679199</c:v>
                </c:pt>
                <c:pt idx="66">
                  <c:v>1.48774916398524</c:v>
                </c:pt>
                <c:pt idx="67">
                  <c:v>1.54959605618879</c:v>
                </c:pt>
                <c:pt idx="68">
                  <c:v>1.6140171000215799</c:v>
                </c:pt>
                <c:pt idx="69">
                  <c:v>1.6811187991497101</c:v>
                </c:pt>
                <c:pt idx="70">
                  <c:v>1.7510122371052499</c:v>
                </c:pt>
              </c:numCache>
            </c:numRef>
          </c:yVal>
          <c:smooth val="1"/>
          <c:extLst>
            <c:ext xmlns:c16="http://schemas.microsoft.com/office/drawing/2014/chart" uri="{C3380CC4-5D6E-409C-BE32-E72D297353CC}">
              <c16:uniqueId val="{00000002-5860-43E0-9978-5F6997D6B4A9}"/>
            </c:ext>
          </c:extLst>
        </c:ser>
        <c:dLbls>
          <c:showLegendKey val="0"/>
          <c:showVal val="0"/>
          <c:showCatName val="0"/>
          <c:showSerName val="0"/>
          <c:showPercent val="0"/>
          <c:showBubbleSize val="0"/>
        </c:dLbls>
        <c:axId val="674418176"/>
        <c:axId val="674418568"/>
      </c:scatterChart>
      <c:valAx>
        <c:axId val="674418176"/>
        <c:scaling>
          <c:orientation val="minMax"/>
          <c:max val="65"/>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418568"/>
        <c:crosses val="autoZero"/>
        <c:crossBetween val="midCat"/>
        <c:majorUnit val="5"/>
      </c:valAx>
      <c:valAx>
        <c:axId val="67441856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41817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1.0840706976837899</c:v>
                </c:pt>
                <c:pt idx="1">
                  <c:v>1.0805163801568201</c:v>
                </c:pt>
                <c:pt idx="2">
                  <c:v>1.07697371608854</c:v>
                </c:pt>
                <c:pt idx="3">
                  <c:v>1.07344266727101</c:v>
                </c:pt>
                <c:pt idx="4">
                  <c:v>1.06992319562159</c:v>
                </c:pt>
                <c:pt idx="5">
                  <c:v>1.0664152631824699</c:v>
                </c:pt>
                <c:pt idx="6">
                  <c:v>1.06291883212032</c:v>
                </c:pt>
                <c:pt idx="7">
                  <c:v>1.0594338647258299</c:v>
                </c:pt>
                <c:pt idx="8">
                  <c:v>1.0559603234133501</c:v>
                </c:pt>
                <c:pt idx="9">
                  <c:v>1.0524981707204499</c:v>
                </c:pt>
                <c:pt idx="10">
                  <c:v>1.04904736930751</c:v>
                </c:pt>
                <c:pt idx="11">
                  <c:v>1.04560788195737</c:v>
                </c:pt>
                <c:pt idx="12">
                  <c:v>1.0421796715748599</c:v>
                </c:pt>
                <c:pt idx="13">
                  <c:v>1.03876270118646</c:v>
                </c:pt>
                <c:pt idx="14">
                  <c:v>1.0353569339398501</c:v>
                </c:pt>
                <c:pt idx="15">
                  <c:v>1.0319623331035499</c:v>
                </c:pt>
                <c:pt idx="16">
                  <c:v>1.0285788620665099</c:v>
                </c:pt>
                <c:pt idx="17">
                  <c:v>1.02520648433771</c:v>
                </c:pt>
                <c:pt idx="18">
                  <c:v>1.0218451635457899</c:v>
                </c:pt>
                <c:pt idx="19">
                  <c:v>1.0185000714411001</c:v>
                </c:pt>
                <c:pt idx="20">
                  <c:v>1.0151970760431801</c:v>
                </c:pt>
                <c:pt idx="21">
                  <c:v>1.01196688565993</c:v>
                </c:pt>
                <c:pt idx="22">
                  <c:v>1.00883982407955</c:v>
                </c:pt>
                <c:pt idx="23">
                  <c:v>1.00584585723325</c:v>
                </c:pt>
                <c:pt idx="24">
                  <c:v>1.00301462884713</c:v>
                </c:pt>
                <c:pt idx="25">
                  <c:v>1.0003755049232701</c:v>
                </c:pt>
                <c:pt idx="26">
                  <c:v>0.99795762692374301</c:v>
                </c:pt>
                <c:pt idx="27">
                  <c:v>0.99578997357226495</c:v>
                </c:pt>
                <c:pt idx="28">
                  <c:v>0.99390143123691199</c:v>
                </c:pt>
                <c:pt idx="29">
                  <c:v>0.99232087291235305</c:v>
                </c:pt>
                <c:pt idx="30">
                  <c:v>0.99107724588323098</c:v>
                </c:pt>
                <c:pt idx="31">
                  <c:v>0.99019966822041405</c:v>
                </c:pt>
                <c:pt idx="32">
                  <c:v>0.98971753433990295</c:v>
                </c:pt>
                <c:pt idx="33">
                  <c:v>0.98966062994038795</c:v>
                </c:pt>
                <c:pt idx="34">
                  <c:v>0.99005925673032802</c:v>
                </c:pt>
                <c:pt idx="35">
                  <c:v>0.99094436745979098</c:v>
                </c:pt>
                <c:pt idx="36">
                  <c:v>0.99234771188694004</c:v>
                </c:pt>
                <c:pt idx="37">
                  <c:v>0.99430199443509704</c:v>
                </c:pt>
                <c:pt idx="38">
                  <c:v>0.99684104443501798</c:v>
                </c:pt>
                <c:pt idx="39">
                  <c:v>1</c:v>
                </c:pt>
                <c:pt idx="40">
                  <c:v>1.0038047006453801</c:v>
                </c:pt>
                <c:pt idx="41">
                  <c:v>1.00823909878392</c:v>
                </c:pt>
                <c:pt idx="42">
                  <c:v>1.0132770422775399</c:v>
                </c:pt>
                <c:pt idx="43">
                  <c:v>1.0188928202766301</c:v>
                </c:pt>
                <c:pt idx="44">
                  <c:v>1.0250609871569001</c:v>
                </c:pt>
                <c:pt idx="45">
                  <c:v>1.0317561949660601</c:v>
                </c:pt>
                <c:pt idx="46">
                  <c:v>1.0389530338033699</c:v>
                </c:pt>
                <c:pt idx="47">
                  <c:v>1.04662587969757</c:v>
                </c:pt>
                <c:pt idx="48">
                  <c:v>1.05474874968211</c:v>
                </c:pt>
                <c:pt idx="49">
                  <c:v>1.0632951638932899</c:v>
                </c:pt>
                <c:pt idx="50">
                  <c:v>1.0722380146366901</c:v>
                </c:pt>
                <c:pt idx="51">
                  <c:v>1.0815494424815899</c:v>
                </c:pt>
                <c:pt idx="52">
                  <c:v>1.09120071955105</c:v>
                </c:pt>
                <c:pt idx="53">
                  <c:v>1.10116214027832</c:v>
                </c:pt>
                <c:pt idx="54">
                  <c:v>1.1114029199978399</c:v>
                </c:pt>
                <c:pt idx="55">
                  <c:v>1.12189110183022</c:v>
                </c:pt>
                <c:pt idx="56">
                  <c:v>1.1325934724064699</c:v>
                </c:pt>
                <c:pt idx="57">
                  <c:v>1.14347548705569</c:v>
                </c:pt>
                <c:pt idx="58">
                  <c:v>1.15450120515185</c:v>
                </c:pt>
                <c:pt idx="59">
                  <c:v>1.1656398241742101</c:v>
                </c:pt>
                <c:pt idx="60">
                  <c:v>1.17688590850987</c:v>
                </c:pt>
                <c:pt idx="61">
                  <c:v>1.18824049498338</c:v>
                </c:pt>
                <c:pt idx="62">
                  <c:v>1.19970463042255</c:v>
                </c:pt>
                <c:pt idx="63">
                  <c:v>1.2112793717549999</c:v>
                </c:pt>
                <c:pt idx="64">
                  <c:v>1.2229657861055501</c:v>
                </c:pt>
                <c:pt idx="65">
                  <c:v>1.2347649508946501</c:v>
                </c:pt>
                <c:pt idx="66">
                  <c:v>1.2466779539377</c:v>
                </c:pt>
                <c:pt idx="67">
                  <c:v>1.2587058935453099</c:v>
                </c:pt>
                <c:pt idx="68">
                  <c:v>1.2708498786246001</c:v>
                </c:pt>
                <c:pt idx="69">
                  <c:v>1.28311102878143</c:v>
                </c:pt>
                <c:pt idx="70">
                  <c:v>1.29549047442358</c:v>
                </c:pt>
              </c:numCache>
            </c:numRef>
          </c:yVal>
          <c:smooth val="0"/>
          <c:extLst>
            <c:ext xmlns:c16="http://schemas.microsoft.com/office/drawing/2014/chart" uri="{C3380CC4-5D6E-409C-BE32-E72D297353CC}">
              <c16:uniqueId val="{00000000-920B-4FBB-BC6B-9A60C6804464}"/>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0.95814586769994903</c:v>
                </c:pt>
                <c:pt idx="1">
                  <c:v>0.95857687777744005</c:v>
                </c:pt>
                <c:pt idx="2">
                  <c:v>0.95900736405704801</c:v>
                </c:pt>
                <c:pt idx="3">
                  <c:v>0.95943725404267099</c:v>
                </c:pt>
                <c:pt idx="4">
                  <c:v>0.959866465273715</c:v>
                </c:pt>
                <c:pt idx="5">
                  <c:v>0.96029490355826597</c:v>
                </c:pt>
                <c:pt idx="6">
                  <c:v>0.96072246081739698</c:v>
                </c:pt>
                <c:pt idx="7">
                  <c:v>0.96114901243720596</c:v>
                </c:pt>
                <c:pt idx="8">
                  <c:v>0.961574413992629</c:v>
                </c:pt>
                <c:pt idx="9">
                  <c:v>0.96199849716250296</c:v>
                </c:pt>
                <c:pt idx="10">
                  <c:v>0.96242106459374499</c:v>
                </c:pt>
                <c:pt idx="11">
                  <c:v>0.96284188338626597</c:v>
                </c:pt>
                <c:pt idx="12">
                  <c:v>0.96326067674795801</c:v>
                </c:pt>
                <c:pt idx="13">
                  <c:v>0.96367711319334803</c:v>
                </c:pt>
                <c:pt idx="14">
                  <c:v>0.96409079240307505</c:v>
                </c:pt>
                <c:pt idx="15">
                  <c:v>0.964501226481151</c:v>
                </c:pt>
                <c:pt idx="16">
                  <c:v>0.96490781477328302</c:v>
                </c:pt>
                <c:pt idx="17">
                  <c:v>0.96530980952727097</c:v>
                </c:pt>
                <c:pt idx="18">
                  <c:v>0.96570626829110395</c:v>
                </c:pt>
                <c:pt idx="19">
                  <c:v>0.96609875156640301</c:v>
                </c:pt>
                <c:pt idx="20">
                  <c:v>0.966499686292001</c:v>
                </c:pt>
                <c:pt idx="21">
                  <c:v>0.96692431065248097</c:v>
                </c:pt>
                <c:pt idx="22">
                  <c:v>0.96738798111475</c:v>
                </c:pt>
                <c:pt idx="23">
                  <c:v>0.96790622260833803</c:v>
                </c:pt>
                <c:pt idx="24">
                  <c:v>0.96849479448180398</c:v>
                </c:pt>
                <c:pt idx="25">
                  <c:v>0.96916977776318902</c:v>
                </c:pt>
                <c:pt idx="26">
                  <c:v>0.969947691528668</c:v>
                </c:pt>
                <c:pt idx="27">
                  <c:v>0.97084564942993201</c:v>
                </c:pt>
                <c:pt idx="28">
                  <c:v>0.97188157200564496</c:v>
                </c:pt>
                <c:pt idx="29">
                  <c:v>0.97307447670647995</c:v>
                </c:pt>
                <c:pt idx="30">
                  <c:v>0.97444487590422901</c:v>
                </c:pt>
                <c:pt idx="31">
                  <c:v>0.97601532338548402</c:v>
                </c:pt>
                <c:pt idx="32">
                  <c:v>0.97781116053371697</c:v>
                </c:pt>
                <c:pt idx="33">
                  <c:v>0.97986152032739404</c:v>
                </c:pt>
                <c:pt idx="34">
                  <c:v>0.98220064086486802</c:v>
                </c:pt>
                <c:pt idx="35">
                  <c:v>0.98486950300545395</c:v>
                </c:pt>
                <c:pt idx="36">
                  <c:v>0.98791771503310899</c:v>
                </c:pt>
                <c:pt idx="37">
                  <c:v>0.99140540443870095</c:v>
                </c:pt>
                <c:pt idx="38">
                  <c:v>0.99540466907342895</c:v>
                </c:pt>
                <c:pt idx="39">
                  <c:v>1</c:v>
                </c:pt>
                <c:pt idx="40">
                  <c:v>1.0023362017672199</c:v>
                </c:pt>
                <c:pt idx="41">
                  <c:v>1.0052167598538999</c:v>
                </c:pt>
                <c:pt idx="42">
                  <c:v>1.0085712298788601</c:v>
                </c:pt>
                <c:pt idx="43">
                  <c:v>1.0123409582336</c:v>
                </c:pt>
                <c:pt idx="44">
                  <c:v>1.0164777157981699</c:v>
                </c:pt>
                <c:pt idx="45">
                  <c:v>1.0209417892845301</c:v>
                </c:pt>
                <c:pt idx="46">
                  <c:v>1.02570004673958</c:v>
                </c:pt>
                <c:pt idx="47">
                  <c:v>1.03072424884795</c:v>
                </c:pt>
                <c:pt idx="48">
                  <c:v>1.0359896925298799</c:v>
                </c:pt>
                <c:pt idx="49">
                  <c:v>1.0414741724625001</c:v>
                </c:pt>
                <c:pt idx="50">
                  <c:v>1.04715720667735</c:v>
                </c:pt>
                <c:pt idx="51">
                  <c:v>1.0530194660825301</c:v>
                </c:pt>
                <c:pt idx="52">
                  <c:v>1.05904235530927</c:v>
                </c:pt>
                <c:pt idx="53">
                  <c:v>1.06520770351539</c:v>
                </c:pt>
                <c:pt idx="54">
                  <c:v>1.0714975343467901</c:v>
                </c:pt>
                <c:pt idx="55">
                  <c:v>1.0778938927927</c:v>
                </c:pt>
                <c:pt idx="56">
                  <c:v>1.0843787130820399</c:v>
                </c:pt>
                <c:pt idx="57">
                  <c:v>1.0909337164022801</c:v>
                </c:pt>
                <c:pt idx="58">
                  <c:v>1.0975403305018401</c:v>
                </c:pt>
                <c:pt idx="59">
                  <c:v>1.10418308983358</c:v>
                </c:pt>
                <c:pt idx="60">
                  <c:v>1.1108600144512</c:v>
                </c:pt>
                <c:pt idx="61">
                  <c:v>1.11757230030356</c:v>
                </c:pt>
                <c:pt idx="62">
                  <c:v>1.1243209348165299</c:v>
                </c:pt>
                <c:pt idx="63">
                  <c:v>1.13110675124577</c:v>
                </c:pt>
                <c:pt idx="64">
                  <c:v>1.1379304670347801</c:v>
                </c:pt>
                <c:pt idx="65">
                  <c:v>1.1447927113973999</c:v>
                </c:pt>
                <c:pt idx="66">
                  <c:v>1.15169404548948</c:v>
                </c:pt>
                <c:pt idx="67">
                  <c:v>1.1586349773882301</c:v>
                </c:pt>
                <c:pt idx="68">
                  <c:v>1.1656159733715901</c:v>
                </c:pt>
                <c:pt idx="69">
                  <c:v>1.1726374665199499</c:v>
                </c:pt>
                <c:pt idx="70">
                  <c:v>1.1796998633529301</c:v>
                </c:pt>
              </c:numCache>
            </c:numRef>
          </c:yVal>
          <c:smooth val="0"/>
          <c:extLst>
            <c:ext xmlns:c16="http://schemas.microsoft.com/office/drawing/2014/chart" uri="{C3380CC4-5D6E-409C-BE32-E72D297353CC}">
              <c16:uniqueId val="{00000001-920B-4FBB-BC6B-9A60C6804464}"/>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1.22654526538608</c:v>
                </c:pt>
                <c:pt idx="1">
                  <c:v>1.2179676715071699</c:v>
                </c:pt>
                <c:pt idx="2">
                  <c:v>1.2094509683833501</c:v>
                </c:pt>
                <c:pt idx="3">
                  <c:v>1.2009948071775201</c:v>
                </c:pt>
                <c:pt idx="4">
                  <c:v>1.19259885196914</c:v>
                </c:pt>
                <c:pt idx="5">
                  <c:v>1.1842627815003699</c:v>
                </c:pt>
                <c:pt idx="6">
                  <c:v>1.1759862913112</c:v>
                </c:pt>
                <c:pt idx="7">
                  <c:v>1.1677690963670899</c:v>
                </c:pt>
                <c:pt idx="8">
                  <c:v>1.15961093431484</c:v>
                </c:pt>
                <c:pt idx="9">
                  <c:v>1.15151156954746</c:v>
                </c:pt>
                <c:pt idx="10">
                  <c:v>1.1434707983200201</c:v>
                </c:pt>
                <c:pt idx="11">
                  <c:v>1.13548845524492</c:v>
                </c:pt>
                <c:pt idx="12">
                  <c:v>1.1275644216171901</c:v>
                </c:pt>
                <c:pt idx="13">
                  <c:v>1.1196986361963099</c:v>
                </c:pt>
                <c:pt idx="14">
                  <c:v>1.11189110932733</c:v>
                </c:pt>
                <c:pt idx="15">
                  <c:v>1.1041419416643199</c:v>
                </c:pt>
                <c:pt idx="16">
                  <c:v>1.09645134933291</c:v>
                </c:pt>
                <c:pt idx="17">
                  <c:v>1.08881969825088</c:v>
                </c:pt>
                <c:pt idx="18">
                  <c:v>1.0812475517112099</c:v>
                </c:pt>
                <c:pt idx="19">
                  <c:v>1.0737436456093301</c:v>
                </c:pt>
                <c:pt idx="20">
                  <c:v>1.0663480990466101</c:v>
                </c:pt>
                <c:pt idx="21">
                  <c:v>1.05910769477003</c:v>
                </c:pt>
                <c:pt idx="22">
                  <c:v>1.05206784714864</c:v>
                </c:pt>
                <c:pt idx="23">
                  <c:v>1.04527263580026</c:v>
                </c:pt>
                <c:pt idx="24">
                  <c:v>1.0387648456279199</c:v>
                </c:pt>
                <c:pt idx="25">
                  <c:v>1.0325860069225401</c:v>
                </c:pt>
                <c:pt idx="26">
                  <c:v>1.02677642705213</c:v>
                </c:pt>
                <c:pt idx="27">
                  <c:v>1.0213752021748299</c:v>
                </c:pt>
                <c:pt idx="28">
                  <c:v>1.0164201930243499</c:v>
                </c:pt>
                <c:pt idx="29">
                  <c:v>1.0119479427211</c:v>
                </c:pt>
                <c:pt idx="30">
                  <c:v>1.00799350645262</c:v>
                </c:pt>
                <c:pt idx="31">
                  <c:v>1.0045901528910399</c:v>
                </c:pt>
                <c:pt idx="32">
                  <c:v>1.00176888679118</c:v>
                </c:pt>
                <c:pt idx="33">
                  <c:v>0.99955773559385896</c:v>
                </c:pt>
                <c:pt idx="34">
                  <c:v>0.99798074960965999</c:v>
                </c:pt>
                <c:pt idx="35">
                  <c:v>0.99705670284608905</c:v>
                </c:pt>
                <c:pt idx="36">
                  <c:v>0.996797573626102</c:v>
                </c:pt>
                <c:pt idx="37">
                  <c:v>0.99720704740089905</c:v>
                </c:pt>
                <c:pt idx="38">
                  <c:v>0.99827949249552395</c:v>
                </c:pt>
                <c:pt idx="39">
                  <c:v>1</c:v>
                </c:pt>
                <c:pt idx="40">
                  <c:v>1.00527535098625</c:v>
                </c:pt>
                <c:pt idx="41">
                  <c:v>1.01127052484119</c:v>
                </c:pt>
                <c:pt idx="42">
                  <c:v>1.0180048111525499</c:v>
                </c:pt>
                <c:pt idx="43">
                  <c:v>1.0254870859148799</c:v>
                </c:pt>
                <c:pt idx="44">
                  <c:v>1.0337167367864999</c:v>
                </c:pt>
                <c:pt idx="45">
                  <c:v>1.04268515308483</c:v>
                </c:pt>
                <c:pt idx="46">
                  <c:v>1.05237726163746</c:v>
                </c:pt>
                <c:pt idx="47">
                  <c:v>1.0627728350012899</c:v>
                </c:pt>
                <c:pt idx="48">
                  <c:v>1.07384748417648</c:v>
                </c:pt>
                <c:pt idx="49">
                  <c:v>1.0855733492513</c:v>
                </c:pt>
                <c:pt idx="50">
                  <c:v>1.09791954130748</c:v>
                </c:pt>
                <c:pt idx="51">
                  <c:v>1.1108523956199701</c:v>
                </c:pt>
                <c:pt idx="52">
                  <c:v>1.12433558901523</c:v>
                </c:pt>
                <c:pt idx="53">
                  <c:v>1.13833016338565</c:v>
                </c:pt>
                <c:pt idx="54">
                  <c:v>1.1527944871406</c:v>
                </c:pt>
                <c:pt idx="55">
                  <c:v>1.1676841781753</c:v>
                </c:pt>
                <c:pt idx="56">
                  <c:v>1.1829520058466001</c:v>
                </c:pt>
                <c:pt idx="57">
                  <c:v>1.19854778511136</c:v>
                </c:pt>
                <c:pt idx="58">
                  <c:v>1.2144182729828601</c:v>
                </c:pt>
                <c:pt idx="59">
                  <c:v>1.2305171236643899</c:v>
                </c:pt>
                <c:pt idx="60">
                  <c:v>1.2468361662412999</c:v>
                </c:pt>
                <c:pt idx="61">
                  <c:v>1.2633772987526899</c:v>
                </c:pt>
                <c:pt idx="62">
                  <c:v>1.28014266717553</c:v>
                </c:pt>
                <c:pt idx="63">
                  <c:v>1.2971346115857501</c:v>
                </c:pt>
                <c:pt idx="64">
                  <c:v>1.3143556283207001</c:v>
                </c:pt>
                <c:pt idx="65">
                  <c:v>1.3318083429242</c:v>
                </c:pt>
                <c:pt idx="66">
                  <c:v>1.3494954905091501</c:v>
                </c:pt>
                <c:pt idx="67">
                  <c:v>1.36741990131963</c:v>
                </c:pt>
                <c:pt idx="68">
                  <c:v>1.3855844900001999</c:v>
                </c:pt>
                <c:pt idx="69">
                  <c:v>1.4039922475498801</c:v>
                </c:pt>
                <c:pt idx="70">
                  <c:v>1.4226462352485201</c:v>
                </c:pt>
              </c:numCache>
            </c:numRef>
          </c:yVal>
          <c:smooth val="1"/>
          <c:extLst>
            <c:ext xmlns:c16="http://schemas.microsoft.com/office/drawing/2014/chart" uri="{C3380CC4-5D6E-409C-BE32-E72D297353CC}">
              <c16:uniqueId val="{00000002-920B-4FBB-BC6B-9A60C6804464}"/>
            </c:ext>
          </c:extLst>
        </c:ser>
        <c:dLbls>
          <c:showLegendKey val="0"/>
          <c:showVal val="0"/>
          <c:showCatName val="0"/>
          <c:showSerName val="0"/>
          <c:showPercent val="0"/>
          <c:showBubbleSize val="0"/>
        </c:dLbls>
        <c:axId val="674420136"/>
        <c:axId val="674420528"/>
      </c:scatterChart>
      <c:valAx>
        <c:axId val="674420136"/>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420528"/>
        <c:crosses val="autoZero"/>
        <c:crossBetween val="midCat"/>
        <c:majorUnit val="5"/>
      </c:valAx>
      <c:valAx>
        <c:axId val="67442052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420136"/>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0.80815079819970004</c:v>
                </c:pt>
                <c:pt idx="1">
                  <c:v>0.81065689534307805</c:v>
                </c:pt>
                <c:pt idx="2">
                  <c:v>0.81317076396042698</c:v>
                </c:pt>
                <c:pt idx="3">
                  <c:v>0.81569242815129295</c:v>
                </c:pt>
                <c:pt idx="4">
                  <c:v>0.81822191208995698</c:v>
                </c:pt>
                <c:pt idx="5">
                  <c:v>0.82075924002566703</c:v>
                </c:pt>
                <c:pt idx="6">
                  <c:v>0.82330443628286498</c:v>
                </c:pt>
                <c:pt idx="7">
                  <c:v>0.82585752526142697</c:v>
                </c:pt>
                <c:pt idx="8">
                  <c:v>0.82841853143689004</c:v>
                </c:pt>
                <c:pt idx="9">
                  <c:v>0.83098747936069395</c:v>
                </c:pt>
                <c:pt idx="10">
                  <c:v>0.83356439366041102</c:v>
                </c:pt>
                <c:pt idx="11">
                  <c:v>0.83614929903998603</c:v>
                </c:pt>
                <c:pt idx="12">
                  <c:v>0.83874222027997003</c:v>
                </c:pt>
                <c:pt idx="13">
                  <c:v>0.84134318223775895</c:v>
                </c:pt>
                <c:pt idx="14">
                  <c:v>0.84395220984783403</c:v>
                </c:pt>
                <c:pt idx="15">
                  <c:v>0.84656932812199603</c:v>
                </c:pt>
                <c:pt idx="16">
                  <c:v>0.84919456214961198</c:v>
                </c:pt>
                <c:pt idx="17">
                  <c:v>0.85182793709784699</c:v>
                </c:pt>
                <c:pt idx="18">
                  <c:v>0.85446947821191399</c:v>
                </c:pt>
                <c:pt idx="19">
                  <c:v>0.85711921081531095</c:v>
                </c:pt>
                <c:pt idx="20">
                  <c:v>0.85977716031006302</c:v>
                </c:pt>
                <c:pt idx="21">
                  <c:v>0.86244335217697099</c:v>
                </c:pt>
                <c:pt idx="22">
                  <c:v>0.86511781197584903</c:v>
                </c:pt>
                <c:pt idx="23">
                  <c:v>0.86780056534577499</c:v>
                </c:pt>
                <c:pt idx="24">
                  <c:v>0.87049163800533302</c:v>
                </c:pt>
                <c:pt idx="25">
                  <c:v>0.87319105575286105</c:v>
                </c:pt>
                <c:pt idx="26">
                  <c:v>0.87589884446670097</c:v>
                </c:pt>
                <c:pt idx="27">
                  <c:v>0.87861503010544095</c:v>
                </c:pt>
                <c:pt idx="28">
                  <c:v>0.881339638708169</c:v>
                </c:pt>
                <c:pt idx="29">
                  <c:v>0.88407269639472097</c:v>
                </c:pt>
                <c:pt idx="30">
                  <c:v>0.88681422936593002</c:v>
                </c:pt>
                <c:pt idx="31">
                  <c:v>0.88956426390387999</c:v>
                </c:pt>
                <c:pt idx="32">
                  <c:v>0.89232282637215599</c:v>
                </c:pt>
                <c:pt idx="33">
                  <c:v>0.89508994321609703</c:v>
                </c:pt>
                <c:pt idx="34">
                  <c:v>0.89786564096304899</c:v>
                </c:pt>
                <c:pt idx="35">
                  <c:v>0.90064994622262096</c:v>
                </c:pt>
                <c:pt idx="36">
                  <c:v>0.90344288568693998</c:v>
                </c:pt>
                <c:pt idx="37">
                  <c:v>0.90624448613090303</c:v>
                </c:pt>
                <c:pt idx="38">
                  <c:v>0.90905477441243898</c:v>
                </c:pt>
                <c:pt idx="39">
                  <c:v>0.91187377747276499</c:v>
                </c:pt>
                <c:pt idx="40">
                  <c:v>0.91470152233664004</c:v>
                </c:pt>
                <c:pt idx="41">
                  <c:v>0.91753803611263096</c:v>
                </c:pt>
                <c:pt idx="42">
                  <c:v>0.92038334599336802</c:v>
                </c:pt>
                <c:pt idx="43">
                  <c:v>0.92323732240895795</c:v>
                </c:pt>
                <c:pt idx="44">
                  <c:v>0.92609920459636696</c:v>
                </c:pt>
                <c:pt idx="45">
                  <c:v>0.92896806429575696</c:v>
                </c:pt>
                <c:pt idx="46">
                  <c:v>0.93184296155320301</c:v>
                </c:pt>
                <c:pt idx="47">
                  <c:v>0.93472294465422201</c:v>
                </c:pt>
                <c:pt idx="48">
                  <c:v>0.93760705006693001</c:v>
                </c:pt>
                <c:pt idx="49">
                  <c:v>0.94049430239504195</c:v>
                </c:pt>
                <c:pt idx="50">
                  <c:v>0.94338371434093105</c:v>
                </c:pt>
                <c:pt idx="51">
                  <c:v>0.94627428667894997</c:v>
                </c:pt>
                <c:pt idx="52">
                  <c:v>0.94916500823924299</c:v>
                </c:pt>
                <c:pt idx="53">
                  <c:v>0.95205485590225103</c:v>
                </c:pt>
                <c:pt idx="54">
                  <c:v>0.95494279460414</c:v>
                </c:pt>
                <c:pt idx="55">
                  <c:v>0.957827777353358</c:v>
                </c:pt>
                <c:pt idx="56">
                  <c:v>0.960708745258534</c:v>
                </c:pt>
                <c:pt idx="57">
                  <c:v>0.96358462756795205</c:v>
                </c:pt>
                <c:pt idx="58">
                  <c:v>0.96645434172078803</c:v>
                </c:pt>
                <c:pt idx="59">
                  <c:v>0.96931679341034405</c:v>
                </c:pt>
                <c:pt idx="60">
                  <c:v>0.97217087665947299</c:v>
                </c:pt>
                <c:pt idx="61">
                  <c:v>0.97501547390842402</c:v>
                </c:pt>
                <c:pt idx="62">
                  <c:v>0.97784945611528495</c:v>
                </c:pt>
                <c:pt idx="63">
                  <c:v>0.98067168286925399</c:v>
                </c:pt>
                <c:pt idx="64">
                  <c:v>0.98348100251691895</c:v>
                </c:pt>
                <c:pt idx="65">
                  <c:v>0.98627625230175198</c:v>
                </c:pt>
                <c:pt idx="66">
                  <c:v>0.98905625851700796</c:v>
                </c:pt>
                <c:pt idx="67">
                  <c:v>0.99181983667220996</c:v>
                </c:pt>
                <c:pt idx="68">
                  <c:v>0.99456579167340797</c:v>
                </c:pt>
                <c:pt idx="69">
                  <c:v>0.99729291801738795</c:v>
                </c:pt>
                <c:pt idx="70">
                  <c:v>1</c:v>
                </c:pt>
                <c:pt idx="71">
                  <c:v>1.0026861015238999</c:v>
                </c:pt>
                <c:pt idx="72">
                  <c:v>1.0053514412468301</c:v>
                </c:pt>
                <c:pt idx="73">
                  <c:v>1.0079965346791</c:v>
                </c:pt>
                <c:pt idx="74">
                  <c:v>1.0106219060349</c:v>
                </c:pt>
                <c:pt idx="75">
                  <c:v>1.01322808811336</c:v>
                </c:pt>
                <c:pt idx="76">
                  <c:v>1.0158156221819401</c:v>
                </c:pt>
                <c:pt idx="77">
                  <c:v>1.01838505786228</c:v>
                </c:pt>
                <c:pt idx="78">
                  <c:v>1.0209369530186101</c:v>
                </c:pt>
                <c:pt idx="79">
                  <c:v>1.0234718736488</c:v>
                </c:pt>
                <c:pt idx="80">
                  <c:v>1.02599039377822</c:v>
                </c:pt>
                <c:pt idx="81">
                  <c:v>1.0284930953564699</c:v>
                </c:pt>
                <c:pt idx="82">
                  <c:v>1.03098056815714</c:v>
                </c:pt>
                <c:pt idx="83">
                  <c:v>1.0334534096806101</c:v>
                </c:pt>
                <c:pt idx="84">
                  <c:v>1.03591222506016</c:v>
                </c:pt>
                <c:pt idx="85">
                  <c:v>1.03835762697122</c:v>
                </c:pt>
                <c:pt idx="86">
                  <c:v>1.04079023554424</c:v>
                </c:pt>
                <c:pt idx="87">
                  <c:v>1.0432106782808299</c:v>
                </c:pt>
                <c:pt idx="88">
                  <c:v>1.04561958997371</c:v>
                </c:pt>
                <c:pt idx="89">
                  <c:v>1.0480176126302201</c:v>
                </c:pt>
                <c:pt idx="90">
                  <c:v>1.0504053953996899</c:v>
                </c:pt>
                <c:pt idx="91">
                  <c:v>1.05278359450463</c:v>
                </c:pt>
                <c:pt idx="92">
                  <c:v>1.0551528731759801</c:v>
                </c:pt>
                <c:pt idx="93">
                  <c:v>1.05751390159235</c:v>
                </c:pt>
                <c:pt idx="94">
                  <c:v>1.05986735682345</c:v>
                </c:pt>
                <c:pt idx="95">
                  <c:v>1.06221392277777</c:v>
                </c:pt>
                <c:pt idx="96">
                  <c:v>1.06455429015451</c:v>
                </c:pt>
                <c:pt idx="97">
                  <c:v>1.06688915640009</c:v>
                </c:pt>
                <c:pt idx="98">
                  <c:v>1.0692192256689399</c:v>
                </c:pt>
                <c:pt idx="99">
                  <c:v>1.0715452087891</c:v>
                </c:pt>
                <c:pt idx="100">
                  <c:v>1.07386782323229</c:v>
                </c:pt>
                <c:pt idx="101">
                  <c:v>1.0761877930888999</c:v>
                </c:pt>
                <c:pt idx="102">
                  <c:v>1.07850584904767</c:v>
                </c:pt>
                <c:pt idx="103">
                  <c:v>1.08082272838037</c:v>
                </c:pt>
                <c:pt idx="104">
                  <c:v>1.08313917493149</c:v>
                </c:pt>
                <c:pt idx="105">
                  <c:v>1.0854559391129399</c:v>
                </c:pt>
                <c:pt idx="106">
                  <c:v>1.08777377790397</c:v>
                </c:pt>
                <c:pt idx="107">
                  <c:v>1.0900934548563099</c:v>
                </c:pt>
                <c:pt idx="108">
                  <c:v>1.0924157401046199</c:v>
                </c:pt>
                <c:pt idx="109">
                  <c:v>1.0947414103824</c:v>
                </c:pt>
                <c:pt idx="110">
                  <c:v>1.0970712490433101</c:v>
                </c:pt>
                <c:pt idx="111">
                  <c:v>1.0994059153450899</c:v>
                </c:pt>
                <c:pt idx="112">
                  <c:v>1.1017455500267701</c:v>
                </c:pt>
                <c:pt idx="113">
                  <c:v>1.1040901636615099</c:v>
                </c:pt>
                <c:pt idx="114">
                  <c:v>1.1064397668449699</c:v>
                </c:pt>
                <c:pt idx="115">
                  <c:v>1.10879437019535</c:v>
                </c:pt>
                <c:pt idx="116">
                  <c:v>1.1111539843534599</c:v>
                </c:pt>
                <c:pt idx="117">
                  <c:v>1.11351861998275</c:v>
                </c:pt>
                <c:pt idx="118">
                  <c:v>1.1158882877693701</c:v>
                </c:pt>
                <c:pt idx="119">
                  <c:v>1.1182629984221899</c:v>
                </c:pt>
                <c:pt idx="120">
                  <c:v>1.1206427626728901</c:v>
                </c:pt>
                <c:pt idx="121">
                  <c:v>1.12302759127598</c:v>
                </c:pt>
                <c:pt idx="122">
                  <c:v>1.12541749500886</c:v>
                </c:pt>
                <c:pt idx="123">
                  <c:v>1.12781248467186</c:v>
                </c:pt>
                <c:pt idx="124">
                  <c:v>1.1302125710883</c:v>
                </c:pt>
                <c:pt idx="125">
                  <c:v>1.1326177651045199</c:v>
                </c:pt>
                <c:pt idx="126">
                  <c:v>1.1350280775899699</c:v>
                </c:pt>
                <c:pt idx="127">
                  <c:v>1.1374435194371899</c:v>
                </c:pt>
                <c:pt idx="128">
                  <c:v>1.13986410156194</c:v>
                </c:pt>
                <c:pt idx="129">
                  <c:v>1.14228983490319</c:v>
                </c:pt>
                <c:pt idx="130">
                  <c:v>1.1447207304231799</c:v>
                </c:pt>
                <c:pt idx="131">
                  <c:v>1.14715679910751</c:v>
                </c:pt>
                <c:pt idx="132">
                  <c:v>1.1495980519651301</c:v>
                </c:pt>
                <c:pt idx="133">
                  <c:v>1.1520445000284201</c:v>
                </c:pt>
                <c:pt idx="134">
                  <c:v>1.1544961543532599</c:v>
                </c:pt>
                <c:pt idx="135">
                  <c:v>1.1569530260190299</c:v>
                </c:pt>
                <c:pt idx="136">
                  <c:v>1.1594151261287</c:v>
                </c:pt>
                <c:pt idx="137">
                  <c:v>1.16188246580888</c:v>
                </c:pt>
                <c:pt idx="138">
                  <c:v>1.1643550562098399</c:v>
                </c:pt>
                <c:pt idx="139">
                  <c:v>1.16683290850559</c:v>
                </c:pt>
                <c:pt idx="140">
                  <c:v>1.1693160338939099</c:v>
                </c:pt>
                <c:pt idx="141">
                  <c:v>1.1718044435964301</c:v>
                </c:pt>
                <c:pt idx="142">
                  <c:v>1.1742981488586199</c:v>
                </c:pt>
                <c:pt idx="143">
                  <c:v>1.1767971609499299</c:v>
                </c:pt>
                <c:pt idx="144">
                  <c:v>1.17930149116376</c:v>
                </c:pt>
                <c:pt idx="145">
                  <c:v>1.1818111508175499</c:v>
                </c:pt>
                <c:pt idx="146">
                  <c:v>1.18432615125284</c:v>
                </c:pt>
                <c:pt idx="147">
                  <c:v>1.18684650383528</c:v>
                </c:pt>
                <c:pt idx="148">
                  <c:v>1.1893722199547301</c:v>
                </c:pt>
                <c:pt idx="149">
                  <c:v>1.1919033110252699</c:v>
                </c:pt>
                <c:pt idx="150">
                  <c:v>1.19443978848529</c:v>
                </c:pt>
                <c:pt idx="151">
                  <c:v>1.1969816637975099</c:v>
                </c:pt>
                <c:pt idx="152">
                  <c:v>1.1995289484490299</c:v>
                </c:pt>
                <c:pt idx="153">
                  <c:v>1.2020816539514301</c:v>
                </c:pt>
                <c:pt idx="154">
                  <c:v>1.2046397918407601</c:v>
                </c:pt>
                <c:pt idx="155">
                  <c:v>1.20720337367763</c:v>
                </c:pt>
                <c:pt idx="156">
                  <c:v>1.2097724110472401</c:v>
                </c:pt>
                <c:pt idx="157">
                  <c:v>1.2123469155594699</c:v>
                </c:pt>
                <c:pt idx="158">
                  <c:v>1.2149268988488799</c:v>
                </c:pt>
                <c:pt idx="159">
                  <c:v>1.21751237257481</c:v>
                </c:pt>
                <c:pt idx="160">
                  <c:v>1.2201033484213899</c:v>
                </c:pt>
                <c:pt idx="161">
                  <c:v>1.2226998380976399</c:v>
                </c:pt>
                <c:pt idx="162">
                  <c:v>1.22530185333748</c:v>
                </c:pt>
                <c:pt idx="163">
                  <c:v>1.2279094058998099</c:v>
                </c:pt>
                <c:pt idx="164">
                  <c:v>1.23052250756854</c:v>
                </c:pt>
                <c:pt idx="165">
                  <c:v>1.23314117015268</c:v>
                </c:pt>
                <c:pt idx="166">
                  <c:v>1.2357654054863501</c:v>
                </c:pt>
                <c:pt idx="167">
                  <c:v>1.2383952254288699</c:v>
                </c:pt>
                <c:pt idx="168">
                  <c:v>1.2410306418647801</c:v>
                </c:pt>
                <c:pt idx="169">
                  <c:v>1.24367166670393</c:v>
                </c:pt>
                <c:pt idx="170">
                  <c:v>1.24631831188151</c:v>
                </c:pt>
                <c:pt idx="171">
                  <c:v>1.24897058935809</c:v>
                </c:pt>
                <c:pt idx="172">
                  <c:v>1.2516285111197201</c:v>
                </c:pt>
                <c:pt idx="173">
                  <c:v>1.2542920891779401</c:v>
                </c:pt>
                <c:pt idx="174">
                  <c:v>1.2569613355698701</c:v>
                </c:pt>
                <c:pt idx="175">
                  <c:v>1.25963626235822</c:v>
                </c:pt>
                <c:pt idx="176">
                  <c:v>1.2623168816314001</c:v>
                </c:pt>
                <c:pt idx="177">
                  <c:v>1.2650032055035101</c:v>
                </c:pt>
                <c:pt idx="178">
                  <c:v>1.2676952461144599</c:v>
                </c:pt>
                <c:pt idx="179">
                  <c:v>1.2703930156299901</c:v>
                </c:pt>
                <c:pt idx="180">
                  <c:v>1.27309652624172</c:v>
                </c:pt>
                <c:pt idx="181">
                  <c:v>1.27580579016722</c:v>
                </c:pt>
                <c:pt idx="182">
                  <c:v>1.2785208196500499</c:v>
                </c:pt>
                <c:pt idx="183">
                  <c:v>1.2812416269598501</c:v>
                </c:pt>
                <c:pt idx="184">
                  <c:v>1.28396822439234</c:v>
                </c:pt>
                <c:pt idx="185">
                  <c:v>1.2867006242694301</c:v>
                </c:pt>
                <c:pt idx="186">
                  <c:v>1.2894388389392499</c:v>
                </c:pt>
                <c:pt idx="187">
                  <c:v>1.2921828807761899</c:v>
                </c:pt>
                <c:pt idx="188">
                  <c:v>1.2949327621809901</c:v>
                </c:pt>
                <c:pt idx="189">
                  <c:v>1.2976884955807799</c:v>
                </c:pt>
                <c:pt idx="190">
                  <c:v>1.3004500934291301</c:v>
                </c:pt>
                <c:pt idx="191">
                  <c:v>1.30321756820611</c:v>
                </c:pt>
                <c:pt idx="192">
                  <c:v>1.3059909324183601</c:v>
                </c:pt>
                <c:pt idx="193">
                  <c:v>1.30877019859912</c:v>
                </c:pt>
                <c:pt idx="194">
                  <c:v>1.3115553793083099</c:v>
                </c:pt>
                <c:pt idx="195">
                  <c:v>1.3143464871325801</c:v>
                </c:pt>
                <c:pt idx="196">
                  <c:v>1.3171435346853799</c:v>
                </c:pt>
                <c:pt idx="197">
                  <c:v>1.3199465346069601</c:v>
                </c:pt>
                <c:pt idx="198">
                  <c:v>1.3227554995645101</c:v>
                </c:pt>
                <c:pt idx="199">
                  <c:v>1.3255704422521699</c:v>
                </c:pt>
                <c:pt idx="200">
                  <c:v>1.3283913753910701</c:v>
                </c:pt>
                <c:pt idx="201">
                  <c:v>1.3312183117294401</c:v>
                </c:pt>
                <c:pt idx="202">
                  <c:v>1.3340512640426301</c:v>
                </c:pt>
                <c:pt idx="203">
                  <c:v>1.3368902451331699</c:v>
                </c:pt>
                <c:pt idx="204">
                  <c:v>1.3397352678308401</c:v>
                </c:pt>
                <c:pt idx="205">
                  <c:v>1.34258634499273</c:v>
                </c:pt>
                <c:pt idx="206">
                  <c:v>1.3454434895032801</c:v>
                </c:pt>
                <c:pt idx="207">
                  <c:v>1.3483067142743601</c:v>
                </c:pt>
                <c:pt idx="208">
                  <c:v>1.3511760322452999</c:v>
                </c:pt>
                <c:pt idx="209">
                  <c:v>1.35405145638298</c:v>
                </c:pt>
                <c:pt idx="210">
                  <c:v>1.35693299968188</c:v>
                </c:pt>
                <c:pt idx="211">
                  <c:v>1.35982067516412</c:v>
                </c:pt>
                <c:pt idx="212">
                  <c:v>1.3627144958795401</c:v>
                </c:pt>
                <c:pt idx="213">
                  <c:v>1.3656144749057499</c:v>
                </c:pt>
                <c:pt idx="214">
                  <c:v>1.3685206253481801</c:v>
                </c:pt>
                <c:pt idx="215">
                  <c:v>1.37143296034017</c:v>
                </c:pt>
                <c:pt idx="216">
                  <c:v>1.3743514930429901</c:v>
                </c:pt>
                <c:pt idx="217">
                  <c:v>1.3772762366459399</c:v>
                </c:pt>
                <c:pt idx="218">
                  <c:v>1.38020720436635</c:v>
                </c:pt>
                <c:pt idx="219">
                  <c:v>1.3831444094497201</c:v>
                </c:pt>
                <c:pt idx="220">
                  <c:v>1.3860878651697199</c:v>
                </c:pt>
                <c:pt idx="221">
                  <c:v>1.3890375848282599</c:v>
                </c:pt>
                <c:pt idx="222">
                  <c:v>1.39199358175556</c:v>
                </c:pt>
                <c:pt idx="223">
                  <c:v>1.39495586931023</c:v>
                </c:pt>
                <c:pt idx="224">
                  <c:v>1.39792446087927</c:v>
                </c:pt>
                <c:pt idx="225">
                  <c:v>1.40089936987821</c:v>
                </c:pt>
                <c:pt idx="226">
                  <c:v>1.4038806097510901</c:v>
                </c:pt>
                <c:pt idx="227">
                  <c:v>1.40686819397059</c:v>
                </c:pt>
                <c:pt idx="228">
                  <c:v>1.4098621360380501</c:v>
                </c:pt>
                <c:pt idx="229">
                  <c:v>1.41286244948355</c:v>
                </c:pt>
                <c:pt idx="230">
                  <c:v>1.41586914786593</c:v>
                </c:pt>
                <c:pt idx="231">
                  <c:v>1.4188822447729399</c:v>
                </c:pt>
                <c:pt idx="232">
                  <c:v>1.42190175382119</c:v>
                </c:pt>
                <c:pt idx="233">
                  <c:v>1.42492768865632</c:v>
                </c:pt>
                <c:pt idx="234">
                  <c:v>1.4279600629529601</c:v>
                </c:pt>
                <c:pt idx="235">
                  <c:v>1.4309988904148701</c:v>
                </c:pt>
                <c:pt idx="236">
                  <c:v>1.4340441847749701</c:v>
                </c:pt>
                <c:pt idx="237">
                  <c:v>1.4370959597954001</c:v>
                </c:pt>
                <c:pt idx="238">
                  <c:v>1.44015422926758</c:v>
                </c:pt>
                <c:pt idx="239">
                  <c:v>1.4432190070123001</c:v>
                </c:pt>
                <c:pt idx="240">
                  <c:v>1.4462903068797399</c:v>
                </c:pt>
              </c:numCache>
            </c:numRef>
          </c:yVal>
          <c:smooth val="0"/>
          <c:extLst>
            <c:ext xmlns:c16="http://schemas.microsoft.com/office/drawing/2014/chart" uri="{C3380CC4-5D6E-409C-BE32-E72D297353CC}">
              <c16:uniqueId val="{00000000-CC94-4ED7-9953-FD62F24AA6F3}"/>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0.67715072662912101</c:v>
                </c:pt>
                <c:pt idx="1">
                  <c:v>0.68108741606934797</c:v>
                </c:pt>
                <c:pt idx="2">
                  <c:v>0.68504696655402797</c:v>
                </c:pt>
                <c:pt idx="3">
                  <c:v>0.68902950947081898</c:v>
                </c:pt>
                <c:pt idx="4">
                  <c:v>0.69303517686731597</c:v>
                </c:pt>
                <c:pt idx="5">
                  <c:v>0.69706410144611697</c:v>
                </c:pt>
                <c:pt idx="6">
                  <c:v>0.70111641655895296</c:v>
                </c:pt>
                <c:pt idx="7">
                  <c:v>0.70519225619978498</c:v>
                </c:pt>
                <c:pt idx="8">
                  <c:v>0.70929175499673502</c:v>
                </c:pt>
                <c:pt idx="9">
                  <c:v>0.71341504820269797</c:v>
                </c:pt>
                <c:pt idx="10">
                  <c:v>0.71756227168446296</c:v>
                </c:pt>
                <c:pt idx="11">
                  <c:v>0.72173356191017002</c:v>
                </c:pt>
                <c:pt idx="12">
                  <c:v>0.72592905593484802</c:v>
                </c:pt>
                <c:pt idx="13">
                  <c:v>0.73014889138380801</c:v>
                </c:pt>
                <c:pt idx="14">
                  <c:v>0.73439320643357098</c:v>
                </c:pt>
                <c:pt idx="15">
                  <c:v>0.73866213979000594</c:v>
                </c:pt>
                <c:pt idx="16">
                  <c:v>0.74295583066326198</c:v>
                </c:pt>
                <c:pt idx="17">
                  <c:v>0.74727441873904599</c:v>
                </c:pt>
                <c:pt idx="18">
                  <c:v>0.751618044145688</c:v>
                </c:pt>
                <c:pt idx="19">
                  <c:v>0.75598684741637301</c:v>
                </c:pt>
                <c:pt idx="20">
                  <c:v>0.76038096944577604</c:v>
                </c:pt>
                <c:pt idx="21">
                  <c:v>0.76480055144023196</c:v>
                </c:pt>
                <c:pt idx="22">
                  <c:v>0.76924573486039105</c:v>
                </c:pt>
                <c:pt idx="23">
                  <c:v>0.77371666135511796</c:v>
                </c:pt>
                <c:pt idx="24">
                  <c:v>0.77821347268516206</c:v>
                </c:pt>
                <c:pt idx="25">
                  <c:v>0.78273631063482396</c:v>
                </c:pt>
                <c:pt idx="26">
                  <c:v>0.78728531690949899</c:v>
                </c:pt>
                <c:pt idx="27">
                  <c:v>0.79186063301652398</c:v>
                </c:pt>
                <c:pt idx="28">
                  <c:v>0.79646240012621905</c:v>
                </c:pt>
                <c:pt idx="29">
                  <c:v>0.80109075890933101</c:v>
                </c:pt>
                <c:pt idx="30">
                  <c:v>0.80574584934623406</c:v>
                </c:pt>
                <c:pt idx="31">
                  <c:v>0.81042781050217705</c:v>
                </c:pt>
                <c:pt idx="32">
                  <c:v>0.81513678026149605</c:v>
                </c:pt>
                <c:pt idx="33">
                  <c:v>0.81987289501198701</c:v>
                </c:pt>
                <c:pt idx="34">
                  <c:v>0.82463628926841104</c:v>
                </c:pt>
                <c:pt idx="35">
                  <c:v>0.82942709522121605</c:v>
                </c:pt>
                <c:pt idx="36">
                  <c:v>0.83424544219281305</c:v>
                </c:pt>
                <c:pt idx="37">
                  <c:v>0.83909145597883505</c:v>
                </c:pt>
                <c:pt idx="38">
                  <c:v>0.84396525804525202</c:v>
                </c:pt>
                <c:pt idx="39">
                  <c:v>0.84886696454352495</c:v>
                </c:pt>
                <c:pt idx="40">
                  <c:v>0.85379668509420703</c:v>
                </c:pt>
                <c:pt idx="41">
                  <c:v>0.85875452127332197</c:v>
                </c:pt>
                <c:pt idx="42">
                  <c:v>0.86374056471377103</c:v>
                </c:pt>
                <c:pt idx="43">
                  <c:v>0.86875427787624204</c:v>
                </c:pt>
                <c:pt idx="44">
                  <c:v>0.87379261966982702</c:v>
                </c:pt>
                <c:pt idx="45">
                  <c:v>0.87885185793757403</c:v>
                </c:pt>
                <c:pt idx="46">
                  <c:v>0.88392818193873102</c:v>
                </c:pt>
                <c:pt idx="47">
                  <c:v>0.88901770382704504</c:v>
                </c:pt>
                <c:pt idx="48">
                  <c:v>0.89411646056675098</c:v>
                </c:pt>
                <c:pt idx="49">
                  <c:v>0.89922041633503302</c:v>
                </c:pt>
                <c:pt idx="50">
                  <c:v>0.90432546546630599</c:v>
                </c:pt>
                <c:pt idx="51">
                  <c:v>0.90942743600146703</c:v>
                </c:pt>
                <c:pt idx="52">
                  <c:v>0.914522093914515</c:v>
                </c:pt>
                <c:pt idx="53">
                  <c:v>0.91960514809995297</c:v>
                </c:pt>
                <c:pt idx="54">
                  <c:v>0.92467225621753202</c:v>
                </c:pt>
                <c:pt idx="55">
                  <c:v>0.92971903150652102</c:v>
                </c:pt>
                <c:pt idx="56">
                  <c:v>0.93474105070043101</c:v>
                </c:pt>
                <c:pt idx="57">
                  <c:v>0.93973386319540697</c:v>
                </c:pt>
                <c:pt idx="58">
                  <c:v>0.944693001652263</c:v>
                </c:pt>
                <c:pt idx="59">
                  <c:v>0.94961399424398396</c:v>
                </c:pt>
                <c:pt idx="60">
                  <c:v>0.95449237879859405</c:v>
                </c:pt>
                <c:pt idx="61">
                  <c:v>0.95932371913265002</c:v>
                </c:pt>
                <c:pt idx="62">
                  <c:v>0.96410362392443405</c:v>
                </c:pt>
                <c:pt idx="63">
                  <c:v>0.96882776853956398</c:v>
                </c:pt>
                <c:pt idx="64">
                  <c:v>0.97349192029652099</c:v>
                </c:pt>
                <c:pt idx="65">
                  <c:v>0.97809196774654295</c:v>
                </c:pt>
                <c:pt idx="66">
                  <c:v>0.98262395464235597</c:v>
                </c:pt>
                <c:pt idx="67">
                  <c:v>0.98708411938293905</c:v>
                </c:pt>
                <c:pt idx="68">
                  <c:v>0.99146894084543302</c:v>
                </c:pt>
                <c:pt idx="69">
                  <c:v>0.99577519164595896</c:v>
                </c:pt>
                <c:pt idx="70">
                  <c:v>1</c:v>
                </c:pt>
                <c:pt idx="71">
                  <c:v>1.0012323800598899</c:v>
                </c:pt>
                <c:pt idx="72">
                  <c:v>1.0025069604062999</c:v>
                </c:pt>
                <c:pt idx="73">
                  <c:v>1.0038200487051201</c:v>
                </c:pt>
                <c:pt idx="74">
                  <c:v>1.0051678687083301</c:v>
                </c:pt>
                <c:pt idx="75">
                  <c:v>1.00654656864068</c:v>
                </c:pt>
                <c:pt idx="76">
                  <c:v>1.00795223234088</c:v>
                </c:pt>
                <c:pt idx="77">
                  <c:v>1.0093808933200901</c:v>
                </c:pt>
                <c:pt idx="78">
                  <c:v>1.01082855182361</c:v>
                </c:pt>
                <c:pt idx="79">
                  <c:v>1.01229119488438</c:v>
                </c:pt>
                <c:pt idx="80">
                  <c:v>1.0137648192405899</c:v>
                </c:pt>
                <c:pt idx="81">
                  <c:v>1.0152454568601099</c:v>
                </c:pt>
                <c:pt idx="82">
                  <c:v>1.0167292026769801</c:v>
                </c:pt>
                <c:pt idx="83">
                  <c:v>1.0182122440102801</c:v>
                </c:pt>
                <c:pt idx="84">
                  <c:v>1.01969089101298</c:v>
                </c:pt>
                <c:pt idx="85">
                  <c:v>1.02116160739872</c:v>
                </c:pt>
                <c:pt idx="86">
                  <c:v>1.0226210406290199</c:v>
                </c:pt>
                <c:pt idx="87">
                  <c:v>1.0240660507192401</c:v>
                </c:pt>
                <c:pt idx="88">
                  <c:v>1.0254937368442201</c:v>
                </c:pt>
                <c:pt idx="89">
                  <c:v>1.02690146099451</c:v>
                </c:pt>
                <c:pt idx="90">
                  <c:v>1.0282868680468999</c:v>
                </c:pt>
                <c:pt idx="91">
                  <c:v>1.02964790176115</c:v>
                </c:pt>
                <c:pt idx="92">
                  <c:v>1.0309828163866801</c:v>
                </c:pt>
                <c:pt idx="93">
                  <c:v>1.0322901837449701</c:v>
                </c:pt>
                <c:pt idx="94">
                  <c:v>1.0335688958320799</c:v>
                </c:pt>
                <c:pt idx="95">
                  <c:v>1.03481816314883</c:v>
                </c:pt>
                <c:pt idx="96">
                  <c:v>1.0360375091037901</c:v>
                </c:pt>
                <c:pt idx="97">
                  <c:v>1.03722676093957</c:v>
                </c:pt>
                <c:pt idx="98">
                  <c:v>1.0383860377037399</c:v>
                </c:pt>
                <c:pt idx="99">
                  <c:v>1.0395157358214</c:v>
                </c:pt>
                <c:pt idx="100">
                  <c:v>1.04061651283117</c:v>
                </c:pt>
                <c:pt idx="101">
                  <c:v>1.0416892698243201</c:v>
                </c:pt>
                <c:pt idx="102">
                  <c:v>1.04273513308425</c:v>
                </c:pt>
                <c:pt idx="103">
                  <c:v>1.0437554353673599</c:v>
                </c:pt>
                <c:pt idx="104">
                  <c:v>1.0447516972014399</c:v>
                </c:pt>
                <c:pt idx="105">
                  <c:v>1.0457256085105699</c:v>
                </c:pt>
                <c:pt idx="106">
                  <c:v>1.0466790108087101</c:v>
                </c:pt>
                <c:pt idx="107">
                  <c:v>1.04761388014259</c:v>
                </c:pt>
                <c:pt idx="108">
                  <c:v>1.0485323109082101</c:v>
                </c:pt>
                <c:pt idx="109">
                  <c:v>1.0494365006170401</c:v>
                </c:pt>
                <c:pt idx="110">
                  <c:v>1.0503287356470301</c:v>
                </c:pt>
                <c:pt idx="111">
                  <c:v>1.05121112004596</c:v>
                </c:pt>
                <c:pt idx="112">
                  <c:v>1.05208474060863</c:v>
                </c:pt>
                <c:pt idx="113">
                  <c:v>1.0529503535987901</c:v>
                </c:pt>
                <c:pt idx="114">
                  <c:v>1.05380863933879</c:v>
                </c:pt>
                <c:pt idx="115">
                  <c:v>1.05466021096897</c:v>
                </c:pt>
                <c:pt idx="116">
                  <c:v>1.0555056221067101</c:v>
                </c:pt>
                <c:pt idx="117">
                  <c:v>1.0563453735477899</c:v>
                </c:pt>
                <c:pt idx="118">
                  <c:v>1.0571799191349101</c:v>
                </c:pt>
                <c:pt idx="119">
                  <c:v>1.05800967090277</c:v>
                </c:pt>
                <c:pt idx="120">
                  <c:v>1.05883500359446</c:v>
                </c:pt>
                <c:pt idx="121">
                  <c:v>1.05965625863163</c:v>
                </c:pt>
                <c:pt idx="122">
                  <c:v>1.0604737476095401</c:v>
                </c:pt>
                <c:pt idx="123">
                  <c:v>1.0612877553787801</c:v>
                </c:pt>
                <c:pt idx="124">
                  <c:v>1.06209854276677</c:v>
                </c:pt>
                <c:pt idx="125">
                  <c:v>1.0629063489852399</c:v>
                </c:pt>
                <c:pt idx="126">
                  <c:v>1.0637113937632801</c:v>
                </c:pt>
                <c:pt idx="127">
                  <c:v>1.06451387924052</c:v>
                </c:pt>
                <c:pt idx="128">
                  <c:v>1.0653139916502701</c:v>
                </c:pt>
                <c:pt idx="129">
                  <c:v>1.06611190281827</c:v>
                </c:pt>
                <c:pt idx="130">
                  <c:v>1.06690777149958</c:v>
                </c:pt>
                <c:pt idx="131">
                  <c:v>1.0677017445730399</c:v>
                </c:pt>
                <c:pt idx="132">
                  <c:v>1.06849395811018</c:v>
                </c:pt>
                <c:pt idx="133">
                  <c:v>1.0692845383333101</c:v>
                </c:pt>
                <c:pt idx="134">
                  <c:v>1.0700736024756701</c:v>
                </c:pt>
                <c:pt idx="135">
                  <c:v>1.0708612595548299</c:v>
                </c:pt>
                <c:pt idx="136">
                  <c:v>1.0716476110691699</c:v>
                </c:pt>
                <c:pt idx="137">
                  <c:v>1.07243275162597</c:v>
                </c:pt>
                <c:pt idx="138">
                  <c:v>1.07321676950877</c:v>
                </c:pt>
                <c:pt idx="139">
                  <c:v>1.07399974719052</c:v>
                </c:pt>
                <c:pt idx="140">
                  <c:v>1.0747817617984201</c:v>
                </c:pt>
                <c:pt idx="141">
                  <c:v>1.07556288553547</c:v>
                </c:pt>
                <c:pt idx="142">
                  <c:v>1.07634318606347</c:v>
                </c:pt>
                <c:pt idx="143">
                  <c:v>1.07712272685125</c:v>
                </c:pt>
                <c:pt idx="144">
                  <c:v>1.0779015674918899</c:v>
                </c:pt>
                <c:pt idx="145">
                  <c:v>1.0786797639918599</c:v>
                </c:pt>
                <c:pt idx="146">
                  <c:v>1.0794573690351099</c:v>
                </c:pt>
                <c:pt idx="147">
                  <c:v>1.08023443222436</c:v>
                </c:pt>
                <c:pt idx="148">
                  <c:v>1.0810110003019999</c:v>
                </c:pt>
                <c:pt idx="149">
                  <c:v>1.08178711735245</c:v>
                </c:pt>
                <c:pt idx="150">
                  <c:v>1.0825628249877901</c:v>
                </c:pt>
                <c:pt idx="151">
                  <c:v>1.0833381625181799</c:v>
                </c:pt>
                <c:pt idx="152">
                  <c:v>1.0841131671086199</c:v>
                </c:pt>
                <c:pt idx="153">
                  <c:v>1.0848878739230901</c:v>
                </c:pt>
                <c:pt idx="154">
                  <c:v>1.0856623162574699</c:v>
                </c:pt>
                <c:pt idx="155">
                  <c:v>1.0864365256619699</c:v>
                </c:pt>
                <c:pt idx="156">
                  <c:v>1.08721053205428</c:v>
                </c:pt>
                <c:pt idx="157">
                  <c:v>1.0879843638240201</c:v>
                </c:pt>
                <c:pt idx="158">
                  <c:v>1.0887580479293799</c:v>
                </c:pt>
                <c:pt idx="159">
                  <c:v>1.0895316099866199</c:v>
                </c:pt>
                <c:pt idx="160">
                  <c:v>1.0903050743529199</c:v>
                </c:pt>
                <c:pt idx="161">
                  <c:v>1.09107846420328</c:v>
                </c:pt>
                <c:pt idx="162">
                  <c:v>1.0918518016018499</c:v>
                </c:pt>
                <c:pt idx="163">
                  <c:v>1.09262510756826</c:v>
                </c:pt>
                <c:pt idx="164">
                  <c:v>1.09339840213924</c:v>
                </c:pt>
                <c:pt idx="165">
                  <c:v>1.09417170442598</c:v>
                </c:pt>
                <c:pt idx="166">
                  <c:v>1.0949450326675301</c:v>
                </c:pt>
                <c:pt idx="167">
                  <c:v>1.0957184042806301</c:v>
                </c:pt>
                <c:pt idx="168">
                  <c:v>1.09649183590609</c:v>
                </c:pt>
                <c:pt idx="169">
                  <c:v>1.0972653434521999</c:v>
                </c:pt>
                <c:pt idx="170">
                  <c:v>1.0980389421351999</c:v>
                </c:pt>
                <c:pt idx="171">
                  <c:v>1.09881264651711</c:v>
                </c:pt>
                <c:pt idx="172">
                  <c:v>1.09958647054119</c:v>
                </c:pt>
                <c:pt idx="173">
                  <c:v>1.10036042756508</c:v>
                </c:pt>
                <c:pt idx="174">
                  <c:v>1.1011345303918301</c:v>
                </c:pt>
                <c:pt idx="175">
                  <c:v>1.1019087912990699</c:v>
                </c:pt>
                <c:pt idx="176">
                  <c:v>1.1026832220662699</c:v>
                </c:pt>
                <c:pt idx="177">
                  <c:v>1.10345783400039</c:v>
                </c:pt>
                <c:pt idx="178">
                  <c:v>1.1042326379599801</c:v>
                </c:pt>
                <c:pt idx="179">
                  <c:v>1.1050076443777701</c:v>
                </c:pt>
                <c:pt idx="180">
                  <c:v>1.1057828632820099</c:v>
                </c:pt>
                <c:pt idx="181">
                  <c:v>1.10655830431641</c:v>
                </c:pt>
                <c:pt idx="182">
                  <c:v>1.10733397675907</c:v>
                </c:pt>
                <c:pt idx="183">
                  <c:v>1.1081098895402</c:v>
                </c:pt>
                <c:pt idx="184">
                  <c:v>1.1088860512588801</c:v>
                </c:pt>
                <c:pt idx="185">
                  <c:v>1.10966247019882</c:v>
                </c:pt>
                <c:pt idx="186">
                  <c:v>1.1104391543433101</c:v>
                </c:pt>
                <c:pt idx="187">
                  <c:v>1.1112161113892101</c:v>
                </c:pt>
                <c:pt idx="188">
                  <c:v>1.11199334876033</c:v>
                </c:pt>
                <c:pt idx="189">
                  <c:v>1.11277087361991</c:v>
                </c:pt>
                <c:pt idx="190">
                  <c:v>1.11354869288254</c:v>
                </c:pt>
                <c:pt idx="191">
                  <c:v>1.1143268132253601</c:v>
                </c:pt>
                <c:pt idx="192">
                  <c:v>1.1151052410987501</c:v>
                </c:pt>
                <c:pt idx="193">
                  <c:v>1.11588398273634</c:v>
                </c:pt>
                <c:pt idx="194">
                  <c:v>1.11666304416458</c:v>
                </c:pt>
                <c:pt idx="195">
                  <c:v>1.1174424312118001</c:v>
                </c:pt>
                <c:pt idx="196">
                  <c:v>1.1182221495167599</c:v>
                </c:pt>
                <c:pt idx="197">
                  <c:v>1.11900220453679</c:v>
                </c:pt>
                <c:pt idx="198">
                  <c:v>1.1197826015555301</c:v>
                </c:pt>
                <c:pt idx="199">
                  <c:v>1.12056334569025</c:v>
                </c:pt>
                <c:pt idx="200">
                  <c:v>1.1213444418988401</c:v>
                </c:pt>
                <c:pt idx="201">
                  <c:v>1.1221258949863999</c:v>
                </c:pt>
                <c:pt idx="202">
                  <c:v>1.1229077096115601</c:v>
                </c:pt>
                <c:pt idx="203">
                  <c:v>1.1236898902924699</c:v>
                </c:pt>
                <c:pt idx="204">
                  <c:v>1.12447244141248</c:v>
                </c:pt>
                <c:pt idx="205">
                  <c:v>1.1252553672255901</c:v>
                </c:pt>
                <c:pt idx="206">
                  <c:v>1.12603867186159</c:v>
                </c:pt>
                <c:pt idx="207">
                  <c:v>1.12682235933102</c:v>
                </c:pt>
                <c:pt idx="208">
                  <c:v>1.1276064335298199</c:v>
                </c:pt>
                <c:pt idx="209">
                  <c:v>1.12839089824382</c:v>
                </c:pt>
                <c:pt idx="210">
                  <c:v>1.1291757571530301</c:v>
                </c:pt>
                <c:pt idx="211">
                  <c:v>1.1299610138356699</c:v>
                </c:pt>
                <c:pt idx="212">
                  <c:v>1.13074667177208</c:v>
                </c:pt>
                <c:pt idx="213">
                  <c:v>1.1315327343484001</c:v>
                </c:pt>
                <c:pt idx="214">
                  <c:v>1.13231920486018</c:v>
                </c:pt>
                <c:pt idx="215">
                  <c:v>1.1331060865156899</c:v>
                </c:pt>
                <c:pt idx="216">
                  <c:v>1.1338933824391799</c:v>
                </c:pt>
                <c:pt idx="217">
                  <c:v>1.1346810956739899</c:v>
                </c:pt>
                <c:pt idx="218">
                  <c:v>1.1354692291855</c:v>
                </c:pt>
                <c:pt idx="219">
                  <c:v>1.13625778586394</c:v>
                </c:pt>
                <c:pt idx="220">
                  <c:v>1.1370467685271299</c:v>
                </c:pt>
                <c:pt idx="221">
                  <c:v>1.1378361799230601</c:v>
                </c:pt>
                <c:pt idx="222">
                  <c:v>1.1386260227323599</c:v>
                </c:pt>
                <c:pt idx="223">
                  <c:v>1.13941629957069</c:v>
                </c:pt>
                <c:pt idx="224">
                  <c:v>1.14020701299102</c:v>
                </c:pt>
                <c:pt idx="225">
                  <c:v>1.1409981654858099</c:v>
                </c:pt>
                <c:pt idx="226">
                  <c:v>1.14178975948912</c:v>
                </c:pt>
                <c:pt idx="227">
                  <c:v>1.1425817973785899</c:v>
                </c:pt>
                <c:pt idx="228">
                  <c:v>1.14337428147739</c:v>
                </c:pt>
                <c:pt idx="229">
                  <c:v>1.1441672140560399</c:v>
                </c:pt>
                <c:pt idx="230">
                  <c:v>1.1449605973342301</c:v>
                </c:pt>
                <c:pt idx="231">
                  <c:v>1.1457544334825001</c:v>
                </c:pt>
                <c:pt idx="232">
                  <c:v>1.1465487246238499</c:v>
                </c:pt>
                <c:pt idx="233">
                  <c:v>1.14734347283535</c:v>
                </c:pt>
                <c:pt idx="234">
                  <c:v>1.14813868014964</c:v>
                </c:pt>
                <c:pt idx="235">
                  <c:v>1.1489343485563701</c:v>
                </c:pt>
                <c:pt idx="236">
                  <c:v>1.1497304800036201</c:v>
                </c:pt>
                <c:pt idx="237">
                  <c:v>1.1505270763991899</c:v>
                </c:pt>
                <c:pt idx="238">
                  <c:v>1.15132413961197</c:v>
                </c:pt>
                <c:pt idx="239">
                  <c:v>1.1521216714731</c:v>
                </c:pt>
                <c:pt idx="240">
                  <c:v>1.15291967377723</c:v>
                </c:pt>
              </c:numCache>
            </c:numRef>
          </c:yVal>
          <c:smooth val="0"/>
          <c:extLst>
            <c:ext xmlns:c16="http://schemas.microsoft.com/office/drawing/2014/chart" uri="{C3380CC4-5D6E-409C-BE32-E72D297353CC}">
              <c16:uniqueId val="{00000001-CC94-4ED7-9953-FD62F24AA6F3}"/>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0.96449385188140402</c:v>
                </c:pt>
                <c:pt idx="1">
                  <c:v>0.96487555996830499</c:v>
                </c:pt>
                <c:pt idx="2">
                  <c:v>0.96525745480814795</c:v>
                </c:pt>
                <c:pt idx="3">
                  <c:v>0.96563953821709303</c:v>
                </c:pt>
                <c:pt idx="4">
                  <c:v>0.96602181212559302</c:v>
                </c:pt>
                <c:pt idx="5">
                  <c:v>0.96640427858783196</c:v>
                </c:pt>
                <c:pt idx="6">
                  <c:v>0.96678693979211905</c:v>
                </c:pt>
                <c:pt idx="7">
                  <c:v>0.96716979807234604</c:v>
                </c:pt>
                <c:pt idx="8">
                  <c:v>0.967552855920639</c:v>
                </c:pt>
                <c:pt idx="9">
                  <c:v>0.96793611600135598</c:v>
                </c:pt>
                <c:pt idx="10">
                  <c:v>0.968319581166594</c:v>
                </c:pt>
                <c:pt idx="11">
                  <c:v>0.9687032544734</c:v>
                </c:pt>
                <c:pt idx="12">
                  <c:v>0.96908713920291301</c:v>
                </c:pt>
                <c:pt idx="13">
                  <c:v>0.96947123888169895</c:v>
                </c:pt>
                <c:pt idx="14">
                  <c:v>0.96985555730555195</c:v>
                </c:pt>
                <c:pt idx="15">
                  <c:v>0.97024009856613702</c:v>
                </c:pt>
                <c:pt idx="16">
                  <c:v>0.97062486708084905</c:v>
                </c:pt>
                <c:pt idx="17">
                  <c:v>0.97100986762636998</c:v>
                </c:pt>
                <c:pt idx="18">
                  <c:v>0.97139510537644802</c:v>
                </c:pt>
                <c:pt idx="19">
                  <c:v>0.97178058594455596</c:v>
                </c:pt>
                <c:pt idx="20">
                  <c:v>0.97216631543216303</c:v>
                </c:pt>
                <c:pt idx="21">
                  <c:v>0.97255230048350505</c:v>
                </c:pt>
                <c:pt idx="22">
                  <c:v>0.97293854834789795</c:v>
                </c:pt>
                <c:pt idx="23">
                  <c:v>0.97332506695083398</c:v>
                </c:pt>
                <c:pt idx="24">
                  <c:v>0.97371186497534301</c:v>
                </c:pt>
                <c:pt idx="25">
                  <c:v>0.97409895195537299</c:v>
                </c:pt>
                <c:pt idx="26">
                  <c:v>0.97448633838333698</c:v>
                </c:pt>
                <c:pt idx="27">
                  <c:v>0.97487403583438004</c:v>
                </c:pt>
                <c:pt idx="28">
                  <c:v>0.97526205711047897</c:v>
                </c:pt>
                <c:pt idx="29">
                  <c:v>0.97565041640817896</c:v>
                </c:pt>
                <c:pt idx="30">
                  <c:v>0.97603912951458605</c:v>
                </c:pt>
                <c:pt idx="31">
                  <c:v>0.97642821403736402</c:v>
                </c:pt>
                <c:pt idx="32">
                  <c:v>0.97681768967578597</c:v>
                </c:pt>
                <c:pt idx="33">
                  <c:v>0.97720757854164897</c:v>
                </c:pt>
                <c:pt idx="34">
                  <c:v>0.97759790554110404</c:v>
                </c:pt>
                <c:pt idx="35">
                  <c:v>0.97798869883128703</c:v>
                </c:pt>
                <c:pt idx="36">
                  <c:v>0.97837999036942902</c:v>
                </c:pt>
                <c:pt idx="37">
                  <c:v>0.97877181657702395</c:v>
                </c:pt>
                <c:pt idx="38">
                  <c:v>0.97916421914815599</c:v>
                </c:pt>
                <c:pt idx="39">
                  <c:v>0.97955724603983396</c:v>
                </c:pt>
                <c:pt idx="40">
                  <c:v>0.97995095269390597</c:v>
                </c:pt>
                <c:pt idx="41">
                  <c:v>0.98034540355622102</c:v>
                </c:pt>
                <c:pt idx="42">
                  <c:v>0.980740673980808</c:v>
                </c:pt>
                <c:pt idx="43">
                  <c:v>0.98113721589096603</c:v>
                </c:pt>
                <c:pt idx="44">
                  <c:v>0.98153694303128802</c:v>
                </c:pt>
                <c:pt idx="45">
                  <c:v>0.98194212902569</c:v>
                </c:pt>
                <c:pt idx="46">
                  <c:v>0.982355040532503</c:v>
                </c:pt>
                <c:pt idx="47">
                  <c:v>0.98277793513213996</c:v>
                </c:pt>
                <c:pt idx="48">
                  <c:v>0.983213059043755</c:v>
                </c:pt>
                <c:pt idx="49">
                  <c:v>0.98366264463014297</c:v>
                </c:pt>
                <c:pt idx="50">
                  <c:v>0.98412890764365102</c:v>
                </c:pt>
                <c:pt idx="51">
                  <c:v>0.98461404415812204</c:v>
                </c:pt>
                <c:pt idx="52">
                  <c:v>0.98512022712270897</c:v>
                </c:pt>
                <c:pt idx="53">
                  <c:v>0.985649602462357</c:v>
                </c:pt>
                <c:pt idx="54">
                  <c:v>0.986204284636647</c:v>
                </c:pt>
                <c:pt idx="55">
                  <c:v>0.98678635155296202</c:v>
                </c:pt>
                <c:pt idx="56">
                  <c:v>0.98739783871118403</c:v>
                </c:pt>
                <c:pt idx="57">
                  <c:v>0.98804073243468904</c:v>
                </c:pt>
                <c:pt idx="58">
                  <c:v>0.98871696201553505</c:v>
                </c:pt>
                <c:pt idx="59">
                  <c:v>0.98942839056972198</c:v>
                </c:pt>
                <c:pt idx="60">
                  <c:v>0.99017680436008604</c:v>
                </c:pt>
                <c:pt idx="61">
                  <c:v>0.99096390029882897</c:v>
                </c:pt>
                <c:pt idx="62">
                  <c:v>0.99179127128756195</c:v>
                </c:pt>
                <c:pt idx="63">
                  <c:v>0.99266038898877995</c:v>
                </c:pt>
                <c:pt idx="64">
                  <c:v>0.99357258354755396</c:v>
                </c:pt>
                <c:pt idx="65">
                  <c:v>0.99452901969486396</c:v>
                </c:pt>
                <c:pt idx="66">
                  <c:v>0.99553066856354999</c:v>
                </c:pt>
                <c:pt idx="67">
                  <c:v>0.99657827443464497</c:v>
                </c:pt>
                <c:pt idx="68">
                  <c:v>0.99767231550742097</c:v>
                </c:pt>
                <c:pt idx="69">
                  <c:v>0.99881295765526301</c:v>
                </c:pt>
                <c:pt idx="70">
                  <c:v>1</c:v>
                </c:pt>
                <c:pt idx="71">
                  <c:v>1.0041419336927999</c:v>
                </c:pt>
                <c:pt idx="72">
                  <c:v>1.0082039929253399</c:v>
                </c:pt>
                <c:pt idx="73">
                  <c:v>1.0121903973085</c:v>
                </c:pt>
                <c:pt idx="74">
                  <c:v>1.0161055369488601</c:v>
                </c:pt>
                <c:pt idx="75">
                  <c:v>1.01995395993282</c:v>
                </c:pt>
                <c:pt idx="76">
                  <c:v>1.0237403570925401</c:v>
                </c:pt>
                <c:pt idx="77">
                  <c:v>1.02746954389623</c:v>
                </c:pt>
                <c:pt idx="78">
                  <c:v>1.03114643938234</c:v>
                </c:pt>
                <c:pt idx="79">
                  <c:v>1.0347760421543899</c:v>
                </c:pt>
                <c:pt idx="80">
                  <c:v>1.0383634035690199</c:v>
                </c:pt>
                <c:pt idx="81">
                  <c:v>1.04191359837987</c:v>
                </c:pt>
                <c:pt idx="82">
                  <c:v>1.04543169323652</c:v>
                </c:pt>
                <c:pt idx="83">
                  <c:v>1.04892271357297</c:v>
                </c:pt>
                <c:pt idx="84">
                  <c:v>1.05239160954261</c:v>
                </c:pt>
                <c:pt idx="85">
                  <c:v>1.0558432217559199</c:v>
                </c:pt>
                <c:pt idx="86">
                  <c:v>1.0592822476427</c:v>
                </c:pt>
                <c:pt idx="87">
                  <c:v>1.0627132092845</c:v>
                </c:pt>
                <c:pt idx="88">
                  <c:v>1.06614042354008</c:v>
                </c:pt>
                <c:pt idx="89">
                  <c:v>1.0695679752168701</c:v>
                </c:pt>
                <c:pt idx="90">
                  <c:v>1.07299969392825</c:v>
                </c:pt>
                <c:pt idx="91">
                  <c:v>1.0764391351279501</c:v>
                </c:pt>
                <c:pt idx="92">
                  <c:v>1.0798895656413601</c:v>
                </c:pt>
                <c:pt idx="93">
                  <c:v>1.08335395383102</c:v>
                </c:pt>
                <c:pt idx="94">
                  <c:v>1.0868349643548401</c:v>
                </c:pt>
                <c:pt idx="95">
                  <c:v>1.09033495731235</c:v>
                </c:pt>
                <c:pt idx="96">
                  <c:v>1.0938559914367501</c:v>
                </c:pt>
                <c:pt idx="97">
                  <c:v>1.09739983088462</c:v>
                </c:pt>
                <c:pt idx="98">
                  <c:v>1.1009679551048299</c:v>
                </c:pt>
                <c:pt idx="99">
                  <c:v>1.1045615712316099</c:v>
                </c:pt>
                <c:pt idx="100">
                  <c:v>1.1081816284427499</c:v>
                </c:pt>
                <c:pt idx="101">
                  <c:v>1.1118288337451001</c:v>
                </c:pt>
                <c:pt idx="102">
                  <c:v>1.11550366869248</c:v>
                </c:pt>
                <c:pt idx="103">
                  <c:v>1.119206406597</c:v>
                </c:pt>
                <c:pt idx="104">
                  <c:v>1.1229371298595401</c:v>
                </c:pt>
                <c:pt idx="105">
                  <c:v>1.12669574711256</c:v>
                </c:pt>
                <c:pt idx="106">
                  <c:v>1.13048200993468</c:v>
                </c:pt>
                <c:pt idx="107">
                  <c:v>1.13429552895846</c:v>
                </c:pt>
                <c:pt idx="108">
                  <c:v>1.13813578924875</c:v>
                </c:pt>
                <c:pt idx="109">
                  <c:v>1.1420021648774299</c:v>
                </c:pt>
                <c:pt idx="110">
                  <c:v>1.14589393266102</c:v>
                </c:pt>
                <c:pt idx="111">
                  <c:v>1.14981029371429</c:v>
                </c:pt>
                <c:pt idx="112">
                  <c:v>1.1537504633909901</c:v>
                </c:pt>
                <c:pt idx="113">
                  <c:v>1.1577137377158699</c:v>
                </c:pt>
                <c:pt idx="114">
                  <c:v>1.1616994888408401</c:v>
                </c:pt>
                <c:pt idx="115">
                  <c:v>1.16570715628625</c:v>
                </c:pt>
                <c:pt idx="116">
                  <c:v>1.16973623928243</c:v>
                </c:pt>
                <c:pt idx="117">
                  <c:v>1.1737862900690701</c:v>
                </c:pt>
                <c:pt idx="118">
                  <c:v>1.17785690802735</c:v>
                </c:pt>
                <c:pt idx="119">
                  <c:v>1.1819477345355101</c:v>
                </c:pt>
                <c:pt idx="120">
                  <c:v>1.18605844845315</c:v>
                </c:pt>
                <c:pt idx="121">
                  <c:v>1.19018876215175</c:v>
                </c:pt>
                <c:pt idx="122">
                  <c:v>1.1943384180202801</c:v>
                </c:pt>
                <c:pt idx="123">
                  <c:v>1.19850718538419</c:v>
                </c:pt>
                <c:pt idx="124">
                  <c:v>1.20269485778451</c:v>
                </c:pt>
                <c:pt idx="125">
                  <c:v>1.20690125057121</c:v>
                </c:pt>
                <c:pt idx="126">
                  <c:v>1.2111261987706701</c:v>
                </c:pt>
                <c:pt idx="127">
                  <c:v>1.2153695551933199</c:v>
                </c:pt>
                <c:pt idx="128">
                  <c:v>1.2196311887511</c:v>
                </c:pt>
                <c:pt idx="129">
                  <c:v>1.2239109829595101</c:v>
                </c:pt>
                <c:pt idx="130">
                  <c:v>1.22820883460131</c:v>
                </c:pt>
                <c:pt idx="131">
                  <c:v>1.2325246525328299</c:v>
                </c:pt>
                <c:pt idx="132">
                  <c:v>1.2368583566157501</c:v>
                </c:pt>
                <c:pt idx="133">
                  <c:v>1.24120987675969</c:v>
                </c:pt>
                <c:pt idx="134">
                  <c:v>1.2455791520628201</c:v>
                </c:pt>
                <c:pt idx="135">
                  <c:v>1.24996613003913</c:v>
                </c:pt>
                <c:pt idx="136">
                  <c:v>1.2543707659226699</c:v>
                </c:pt>
                <c:pt idx="137">
                  <c:v>1.2587930220401899</c:v>
                </c:pt>
                <c:pt idx="138">
                  <c:v>1.2632328672444899</c:v>
                </c:pt>
                <c:pt idx="139">
                  <c:v>1.2676902764019899</c:v>
                </c:pt>
                <c:pt idx="140">
                  <c:v>1.2721652299286399</c:v>
                </c:pt>
                <c:pt idx="141">
                  <c:v>1.27665771336905</c:v>
                </c:pt>
                <c:pt idx="142">
                  <c:v>1.2811677170142599</c:v>
                </c:pt>
                <c:pt idx="143">
                  <c:v>1.2856952355542099</c:v>
                </c:pt>
                <c:pt idx="144">
                  <c:v>1.2902402677613001</c:v>
                </c:pt>
                <c:pt idx="145">
                  <c:v>1.29480281620194</c:v>
                </c:pt>
                <c:pt idx="146">
                  <c:v>1.29938288697322</c:v>
                </c:pt>
                <c:pt idx="147">
                  <c:v>1.3039804894623701</c:v>
                </c:pt>
                <c:pt idx="148">
                  <c:v>1.30859563612659</c:v>
                </c:pt>
                <c:pt idx="149">
                  <c:v>1.3132283422914499</c:v>
                </c:pt>
                <c:pt idx="150">
                  <c:v>1.31787862596601</c:v>
                </c:pt>
                <c:pt idx="151">
                  <c:v>1.32254650767313</c:v>
                </c:pt>
                <c:pt idx="152">
                  <c:v>1.32723201029352</c:v>
                </c:pt>
                <c:pt idx="153">
                  <c:v>1.3319351589222801</c:v>
                </c:pt>
                <c:pt idx="154">
                  <c:v>1.3366559807368299</c:v>
                </c:pt>
                <c:pt idx="155">
                  <c:v>1.3413945048751701</c:v>
                </c:pt>
                <c:pt idx="156">
                  <c:v>1.34615076232354</c:v>
                </c:pt>
                <c:pt idx="157">
                  <c:v>1.35092478581273</c:v>
                </c:pt>
                <c:pt idx="158">
                  <c:v>1.35571660972218</c:v>
                </c:pt>
                <c:pt idx="159">
                  <c:v>1.3605262699913201</c:v>
                </c:pt>
                <c:pt idx="160">
                  <c:v>1.36535380403744</c:v>
                </c:pt>
                <c:pt idx="161">
                  <c:v>1.3701992506796099</c:v>
                </c:pt>
                <c:pt idx="162">
                  <c:v>1.3750626500681</c:v>
                </c:pt>
                <c:pt idx="163">
                  <c:v>1.3799440436188399</c:v>
                </c:pt>
                <c:pt idx="164">
                  <c:v>1.3848434739526301</c:v>
                </c:pt>
                <c:pt idx="165">
                  <c:v>1.3897609848385399</c:v>
                </c:pt>
                <c:pt idx="166">
                  <c:v>1.3946966211412899</c:v>
                </c:pt>
                <c:pt idx="167">
                  <c:v>1.39965042877224</c:v>
                </c:pt>
                <c:pt idx="168">
                  <c:v>1.40462245464381</c:v>
                </c:pt>
                <c:pt idx="169">
                  <c:v>1.40961274662687</c:v>
                </c:pt>
                <c:pt idx="170">
                  <c:v>1.4146213535110801</c:v>
                </c:pt>
                <c:pt idx="171">
                  <c:v>1.41964832496784</c:v>
                </c:pt>
                <c:pt idx="172">
                  <c:v>1.4246937115156899</c:v>
                </c:pt>
                <c:pt idx="173">
                  <c:v>1.4297575644879601</c:v>
                </c:pt>
                <c:pt idx="174">
                  <c:v>1.4348399360025299</c:v>
                </c:pt>
                <c:pt idx="175">
                  <c:v>1.4399408789335499</c:v>
                </c:pt>
                <c:pt idx="176">
                  <c:v>1.4450604468849499</c:v>
                </c:pt>
                <c:pt idx="177">
                  <c:v>1.45019869416559</c:v>
                </c:pt>
                <c:pt idx="178">
                  <c:v>1.4553556757660899</c:v>
                </c:pt>
                <c:pt idx="179">
                  <c:v>1.4605314473369599</c:v>
                </c:pt>
                <c:pt idx="180">
                  <c:v>1.46572606516818</c:v>
                </c:pt>
                <c:pt idx="181">
                  <c:v>1.4709395861700501</c:v>
                </c:pt>
                <c:pt idx="182">
                  <c:v>1.4761720678551</c:v>
                </c:pt>
                <c:pt idx="183">
                  <c:v>1.48142356832126</c:v>
                </c:pt>
                <c:pt idx="184">
                  <c:v>1.4866941462359</c:v>
                </c:pt>
                <c:pt idx="185">
                  <c:v>1.4919838608209499</c:v>
                </c:pt>
                <c:pt idx="186">
                  <c:v>1.4972927718387801</c:v>
                </c:pt>
                <c:pt idx="187">
                  <c:v>1.50262093957906</c:v>
                </c:pt>
                <c:pt idx="188">
                  <c:v>1.5079684248463101</c:v>
                </c:pt>
                <c:pt idx="189">
                  <c:v>1.5133352889481799</c:v>
                </c:pt>
                <c:pt idx="190">
                  <c:v>1.51872159368448</c:v>
                </c:pt>
                <c:pt idx="191">
                  <c:v>1.52412740133677</c:v>
                </c:pt>
                <c:pt idx="192">
                  <c:v>1.5295527746586299</c:v>
                </c:pt>
                <c:pt idx="193">
                  <c:v>1.53499777686646</c:v>
                </c:pt>
                <c:pt idx="194">
                  <c:v>1.54046247163082</c:v>
                </c:pt>
                <c:pt idx="195">
                  <c:v>1.5459469230682299</c:v>
                </c:pt>
                <c:pt idx="196">
                  <c:v>1.55145119573352</c:v>
                </c:pt>
                <c:pt idx="197">
                  <c:v>1.55697535461258</c:v>
                </c:pt>
                <c:pt idx="198">
                  <c:v>1.5625194651154799</c:v>
                </c:pt>
                <c:pt idx="199">
                  <c:v>1.5680835930700801</c:v>
                </c:pt>
                <c:pt idx="200">
                  <c:v>1.57366780471595</c:v>
                </c:pt>
                <c:pt idx="201">
                  <c:v>1.5792721666986</c:v>
                </c:pt>
                <c:pt idx="202">
                  <c:v>1.5848967460641701</c:v>
                </c:pt>
                <c:pt idx="203">
                  <c:v>1.59054161025427</c:v>
                </c:pt>
                <c:pt idx="204">
                  <c:v>1.59620682710122</c:v>
                </c:pt>
                <c:pt idx="205">
                  <c:v>1.60189246482357</c:v>
                </c:pt>
                <c:pt idx="206">
                  <c:v>1.6075985920217799</c:v>
                </c:pt>
                <c:pt idx="207">
                  <c:v>1.6133252776742899</c:v>
                </c:pt>
                <c:pt idx="208">
                  <c:v>1.6190725911337001</c:v>
                </c:pt>
                <c:pt idx="209">
                  <c:v>1.62484060212325</c:v>
                </c:pt>
                <c:pt idx="210">
                  <c:v>1.63062938073345</c:v>
                </c:pt>
                <c:pt idx="211">
                  <c:v>1.6364389974190101</c:v>
                </c:pt>
                <c:pt idx="212">
                  <c:v>1.64226952299582</c:v>
                </c:pt>
                <c:pt idx="213">
                  <c:v>1.64812102863822</c:v>
                </c:pt>
                <c:pt idx="214">
                  <c:v>1.6539935858763699</c:v>
                </c:pt>
                <c:pt idx="215">
                  <c:v>1.65988726659387</c:v>
                </c:pt>
                <c:pt idx="216">
                  <c:v>1.6658021430254</c:v>
                </c:pt>
                <c:pt idx="217">
                  <c:v>1.6717382877546401</c:v>
                </c:pt>
                <c:pt idx="218">
                  <c:v>1.67769577371222</c:v>
                </c:pt>
                <c:pt idx="219">
                  <c:v>1.6836746741738999</c:v>
                </c:pt>
                <c:pt idx="220">
                  <c:v>1.68967506275878</c:v>
                </c:pt>
                <c:pt idx="221">
                  <c:v>1.6956970134277001</c:v>
                </c:pt>
                <c:pt idx="222">
                  <c:v>1.7017406004817299</c:v>
                </c:pt>
                <c:pt idx="223">
                  <c:v>1.7078058985607301</c:v>
                </c:pt>
                <c:pt idx="224">
                  <c:v>1.7138929826421001</c:v>
                </c:pt>
                <c:pt idx="225">
                  <c:v>1.72000192803953</c:v>
                </c:pt>
                <c:pt idx="226">
                  <c:v>1.72613281040193</c:v>
                </c:pt>
                <c:pt idx="227">
                  <c:v>1.7322857057123699</c:v>
                </c:pt>
                <c:pt idx="228">
                  <c:v>1.73846069028718</c:v>
                </c:pt>
                <c:pt idx="229">
                  <c:v>1.7446578407750799</c:v>
                </c:pt>
                <c:pt idx="230">
                  <c:v>1.7508772341563801</c:v>
                </c:pt>
                <c:pt idx="231">
                  <c:v>1.7571189477423399</c:v>
                </c:pt>
                <c:pt idx="232">
                  <c:v>1.7633830591744699</c:v>
                </c:pt>
                <c:pt idx="233">
                  <c:v>1.76966964642401</c:v>
                </c:pt>
                <c:pt idx="234">
                  <c:v>1.7759787877914299</c:v>
                </c:pt>
                <c:pt idx="235">
                  <c:v>1.78231056190597</c:v>
                </c:pt>
                <c:pt idx="236">
                  <c:v>1.7886650477253001</c:v>
                </c:pt>
                <c:pt idx="237">
                  <c:v>1.7950423245351601</c:v>
                </c:pt>
                <c:pt idx="238">
                  <c:v>1.80144247194914</c:v>
                </c:pt>
                <c:pt idx="239">
                  <c:v>1.8078655699084301</c:v>
                </c:pt>
                <c:pt idx="240">
                  <c:v>1.8143116986816801</c:v>
                </c:pt>
              </c:numCache>
            </c:numRef>
          </c:yVal>
          <c:smooth val="1"/>
          <c:extLst>
            <c:ext xmlns:c16="http://schemas.microsoft.com/office/drawing/2014/chart" uri="{C3380CC4-5D6E-409C-BE32-E72D297353CC}">
              <c16:uniqueId val="{00000002-CC94-4ED7-9953-FD62F24AA6F3}"/>
            </c:ext>
          </c:extLst>
        </c:ser>
        <c:dLbls>
          <c:showLegendKey val="0"/>
          <c:showVal val="0"/>
          <c:showCatName val="0"/>
          <c:showSerName val="0"/>
          <c:showPercent val="0"/>
          <c:showBubbleSize val="0"/>
        </c:dLbls>
        <c:axId val="674421312"/>
        <c:axId val="674421704"/>
      </c:scatterChart>
      <c:valAx>
        <c:axId val="674421312"/>
        <c:scaling>
          <c:orientation val="minMax"/>
          <c:max val="1.3"/>
          <c:min val="0.5"/>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421704"/>
        <c:crosses val="autoZero"/>
        <c:crossBetween val="midCat"/>
        <c:majorUnit val="0.1"/>
      </c:valAx>
      <c:valAx>
        <c:axId val="67442170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421312"/>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Microsoft_Excel_Worksheet4!$B$2:$B$10002</c:f>
              <c:numCache>
                <c:formatCode>General</c:formatCode>
                <c:ptCount val="10001"/>
                <c:pt idx="0">
                  <c:v>0.89805176569207401</c:v>
                </c:pt>
                <c:pt idx="1">
                  <c:v>0.91604818965102597</c:v>
                </c:pt>
                <c:pt idx="2">
                  <c:v>0.93409774924859401</c:v>
                </c:pt>
                <c:pt idx="3">
                  <c:v>0.95187614001437604</c:v>
                </c:pt>
                <c:pt idx="4">
                  <c:v>0.96903557597227097</c:v>
                </c:pt>
                <c:pt idx="5">
                  <c:v>0.98520639645420904</c:v>
                </c:pt>
                <c:pt idx="6">
                  <c:v>1</c:v>
                </c:pt>
                <c:pt idx="7">
                  <c:v>1.0131021261263999</c:v>
                </c:pt>
                <c:pt idx="8">
                  <c:v>1.0245532881247199</c:v>
                </c:pt>
                <c:pt idx="9">
                  <c:v>1.0344982037460499</c:v>
                </c:pt>
                <c:pt idx="10">
                  <c:v>1.04309667748179</c:v>
                </c:pt>
                <c:pt idx="11">
                  <c:v>1.05052110500898</c:v>
                </c:pt>
                <c:pt idx="12">
                  <c:v>1.0569541956855699</c:v>
                </c:pt>
              </c:numCache>
            </c:numRef>
          </c:yVal>
          <c:smooth val="0"/>
          <c:extLst>
            <c:ext xmlns:c16="http://schemas.microsoft.com/office/drawing/2014/chart" uri="{C3380CC4-5D6E-409C-BE32-E72D297353CC}">
              <c16:uniqueId val="{00000000-FCFB-4D20-BF3E-5491BDA8BA09}"/>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Microsoft_Excel_Worksheet4!$C$2:$C$10002</c:f>
              <c:numCache>
                <c:formatCode>General</c:formatCode>
                <c:ptCount val="10001"/>
                <c:pt idx="0">
                  <c:v>0.83552595905067495</c:v>
                </c:pt>
                <c:pt idx="1">
                  <c:v>0.86415043663383295</c:v>
                </c:pt>
                <c:pt idx="2">
                  <c:v>0.89317481840903301</c:v>
                </c:pt>
                <c:pt idx="3">
                  <c:v>0.92198375420265499</c:v>
                </c:pt>
                <c:pt idx="4">
                  <c:v>0.94989279039199404</c:v>
                </c:pt>
                <c:pt idx="5">
                  <c:v>0.97615866970782195</c:v>
                </c:pt>
                <c:pt idx="6">
                  <c:v>1</c:v>
                </c:pt>
                <c:pt idx="7">
                  <c:v>1.00546287931919</c:v>
                </c:pt>
                <c:pt idx="8">
                  <c:v>1.01064639090315</c:v>
                </c:pt>
                <c:pt idx="9">
                  <c:v>1.0154650615758001</c:v>
                </c:pt>
                <c:pt idx="10">
                  <c:v>1.01982284497974</c:v>
                </c:pt>
                <c:pt idx="11">
                  <c:v>1.0236213563468799</c:v>
                </c:pt>
                <c:pt idx="12">
                  <c:v>1.0267748081053301</c:v>
                </c:pt>
              </c:numCache>
            </c:numRef>
          </c:yVal>
          <c:smooth val="0"/>
          <c:extLst>
            <c:ext xmlns:c16="http://schemas.microsoft.com/office/drawing/2014/chart" uri="{C3380CC4-5D6E-409C-BE32-E72D297353CC}">
              <c16:uniqueId val="{00000001-FCFB-4D20-BF3E-5491BDA8BA09}"/>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Microsoft_Excel_Worksheet4!$D$2:$D$10002</c:f>
              <c:numCache>
                <c:formatCode>General</c:formatCode>
                <c:ptCount val="10001"/>
                <c:pt idx="0">
                  <c:v>0.96525663281484897</c:v>
                </c:pt>
                <c:pt idx="1">
                  <c:v>0.97106273420595701</c:v>
                </c:pt>
                <c:pt idx="2">
                  <c:v>0.97689566159679497</c:v>
                </c:pt>
                <c:pt idx="3">
                  <c:v>0.98273769119961296</c:v>
                </c:pt>
                <c:pt idx="4">
                  <c:v>0.98856413797224396</c:v>
                </c:pt>
                <c:pt idx="5">
                  <c:v>0.994337983910763</c:v>
                </c:pt>
                <c:pt idx="6">
                  <c:v>1</c:v>
                </c:pt>
                <c:pt idx="7">
                  <c:v>1.02079941395429</c:v>
                </c:pt>
                <c:pt idx="8">
                  <c:v>1.0386515497958799</c:v>
                </c:pt>
                <c:pt idx="9">
                  <c:v>1.0538880893578899</c:v>
                </c:pt>
                <c:pt idx="10">
                  <c:v>1.0669016525072801</c:v>
                </c:pt>
                <c:pt idx="11">
                  <c:v>1.07812775224602</c:v>
                </c:pt>
                <c:pt idx="12">
                  <c:v>1.0880206282415199</c:v>
                </c:pt>
              </c:numCache>
            </c:numRef>
          </c:yVal>
          <c:smooth val="1"/>
          <c:extLst>
            <c:ext xmlns:c16="http://schemas.microsoft.com/office/drawing/2014/chart" uri="{C3380CC4-5D6E-409C-BE32-E72D297353CC}">
              <c16:uniqueId val="{00000002-FCFB-4D20-BF3E-5491BDA8BA09}"/>
            </c:ext>
          </c:extLst>
        </c:ser>
        <c:dLbls>
          <c:showLegendKey val="0"/>
          <c:showVal val="0"/>
          <c:showCatName val="0"/>
          <c:showSerName val="0"/>
          <c:showPercent val="0"/>
          <c:showBubbleSize val="0"/>
        </c:dLbls>
        <c:axId val="674422488"/>
        <c:axId val="674422880"/>
      </c:scatterChart>
      <c:valAx>
        <c:axId val="674422488"/>
        <c:scaling>
          <c:orientation val="minMax"/>
          <c:max val="6"/>
          <c:min val="0"/>
        </c:scaling>
        <c:delete val="0"/>
        <c:axPos val="b"/>
        <c:title>
          <c:tx>
            <c:rich>
              <a:bodyPr/>
              <a:lstStyle/>
              <a:p>
                <a:pPr>
                  <a:defRPr sz="1700">
                    <a:solidFill>
                      <a:schemeClr val="bg2"/>
                    </a:solidFill>
                  </a:defRPr>
                </a:pPr>
                <a:r>
                  <a:rPr lang="en-US" sz="1700" dirty="0" smtClean="0">
                    <a:solidFill>
                      <a:schemeClr val="bg2"/>
                    </a:solidFill>
                  </a:rPr>
                  <a:t>Oxygen requirement (L/min)</a:t>
                </a:r>
                <a:endParaRPr lang="en-US" sz="1700" dirty="0">
                  <a:solidFill>
                    <a:schemeClr val="bg2"/>
                  </a:solidFill>
                </a:endParaRPr>
              </a:p>
            </c:rich>
          </c:tx>
          <c:layout>
            <c:manualLayout>
              <c:xMode val="edge"/>
              <c:yMode val="edge"/>
              <c:x val="0.4105198824704434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422880"/>
        <c:crosses val="autoZero"/>
        <c:crossBetween val="midCat"/>
        <c:majorUnit val="1"/>
      </c:valAx>
      <c:valAx>
        <c:axId val="67442288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42248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4480495972488"/>
          <c:y val="0.19910337169392289"/>
          <c:w val="0.8791093085347208"/>
          <c:h val="0.58279184332727663"/>
        </c:manualLayout>
      </c:layout>
      <c:barChart>
        <c:barDir val="col"/>
        <c:grouping val="percentStacked"/>
        <c:varyColors val="0"/>
        <c:ser>
          <c:idx val="0"/>
          <c:order val="0"/>
          <c:tx>
            <c:strRef>
              <c:f>Sheet1!$A$2</c:f>
              <c:strCache>
                <c:ptCount val="1"/>
                <c:pt idx="0">
                  <c:v>A1ATD</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735632183908176E-3"/>
                  <c:y val="4.4986069049061175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3A-47DA-9836-54EF7E9E806C}"/>
                </c:ext>
              </c:extLst>
            </c:dLbl>
            <c:dLbl>
              <c:idx val="1"/>
              <c:layout>
                <c:manualLayout>
                  <c:x val="7.1839080459769854E-3"/>
                  <c:y val="3.7553603876438524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A-47DA-9836-54EF7E9E806C}"/>
                </c:ext>
              </c:extLst>
            </c:dLbl>
            <c:dLbl>
              <c:idx val="2"/>
              <c:delete val="1"/>
              <c:extLst>
                <c:ext xmlns:c15="http://schemas.microsoft.com/office/drawing/2012/chart" uri="{CE6537A1-D6FC-4f65-9D91-7224C49458BB}"/>
                <c:ext xmlns:c16="http://schemas.microsoft.com/office/drawing/2014/chart" uri="{C3380CC4-5D6E-409C-BE32-E72D297353CC}">
                  <c16:uniqueId val="{00000002-B63A-47DA-9836-54EF7E9E806C}"/>
                </c:ext>
              </c:extLst>
            </c:dLbl>
            <c:dLbl>
              <c:idx val="3"/>
              <c:layout>
                <c:manualLayout>
                  <c:x val="-4.3103448275862068E-3"/>
                  <c:y val="3.6802342014940349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A-47DA-9836-54EF7E9E806C}"/>
                </c:ext>
              </c:extLst>
            </c:dLbl>
            <c:dLbl>
              <c:idx val="4"/>
              <c:layout>
                <c:manualLayout>
                  <c:x val="4.3103448275861019E-3"/>
                  <c:y val="3.2373511003432262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3A-47DA-9836-54EF7E9E806C}"/>
                </c:ext>
              </c:extLst>
            </c:dLbl>
            <c:dLbl>
              <c:idx val="5"/>
              <c:delete val="1"/>
              <c:extLst>
                <c:ext xmlns:c15="http://schemas.microsoft.com/office/drawing/2012/chart" uri="{CE6537A1-D6FC-4f65-9D91-7224C49458BB}"/>
                <c:ext xmlns:c16="http://schemas.microsoft.com/office/drawing/2014/chart" uri="{C3380CC4-5D6E-409C-BE32-E72D297353CC}">
                  <c16:uniqueId val="{00000005-B63A-47DA-9836-54EF7E9E806C}"/>
                </c:ext>
              </c:extLst>
            </c:dLbl>
            <c:dLbl>
              <c:idx val="6"/>
              <c:layout>
                <c:manualLayout>
                  <c:x val="-5.7471264367816091E-3"/>
                  <c:y val="3.8869775893397941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3A-47DA-9836-54EF7E9E806C}"/>
                </c:ext>
              </c:extLst>
            </c:dLbl>
            <c:dLbl>
              <c:idx val="7"/>
              <c:layout>
                <c:manualLayout>
                  <c:x val="2.8735632183908046E-3"/>
                  <c:y val="3.6070462346052802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A-47DA-9836-54EF7E9E806C}"/>
                </c:ext>
              </c:extLst>
            </c:dLbl>
            <c:spPr>
              <a:noFill/>
              <a:ln>
                <a:noFill/>
              </a:ln>
              <a:effectLst/>
            </c:spPr>
            <c:txPr>
              <a:bodyPr wrap="square" lIns="38100" tIns="19050" rIns="38100" bIns="19050" anchor="ctr">
                <a:spAutoFit/>
              </a:bodyPr>
              <a:lstStyle/>
              <a:p>
                <a:pPr>
                  <a:defRPr sz="1400" b="1">
                    <a:solidFill>
                      <a:schemeClr val="bg2"/>
                    </a:solidFill>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Sheet1!$B$2:$I$2</c:f>
              <c:numCache>
                <c:formatCode>General</c:formatCode>
                <c:ptCount val="8"/>
                <c:pt idx="0">
                  <c:v>280</c:v>
                </c:pt>
                <c:pt idx="1">
                  <c:v>498</c:v>
                </c:pt>
                <c:pt idx="2">
                  <c:v>0</c:v>
                </c:pt>
                <c:pt idx="3">
                  <c:v>274</c:v>
                </c:pt>
                <c:pt idx="4">
                  <c:v>474</c:v>
                </c:pt>
                <c:pt idx="5">
                  <c:v>0</c:v>
                </c:pt>
                <c:pt idx="6">
                  <c:v>34</c:v>
                </c:pt>
                <c:pt idx="7">
                  <c:v>82</c:v>
                </c:pt>
              </c:numCache>
            </c:numRef>
          </c:val>
          <c:extLst>
            <c:ext xmlns:c16="http://schemas.microsoft.com/office/drawing/2014/chart" uri="{C3380CC4-5D6E-409C-BE32-E72D297353CC}">
              <c16:uniqueId val="{00000008-B63A-47DA-9836-54EF7E9E806C}"/>
            </c:ext>
          </c:extLst>
        </c:ser>
        <c:ser>
          <c:idx val="1"/>
          <c:order val="1"/>
          <c:tx>
            <c:strRef>
              <c:f>Sheet1!$A$3</c:f>
              <c:strCache>
                <c:ptCount val="1"/>
                <c:pt idx="0">
                  <c:v>CF</c:v>
                </c:pt>
              </c:strCache>
            </c:strRef>
          </c:tx>
          <c:spPr>
            <a:gradFill flip="none" rotWithShape="1">
              <a:gsLst>
                <a:gs pos="0">
                  <a:srgbClr val="00004C">
                    <a:lumMod val="25000"/>
                    <a:lumOff val="75000"/>
                  </a:srgbClr>
                </a:gs>
                <a:gs pos="50000">
                  <a:schemeClr val="bg1">
                    <a:lumMod val="10000"/>
                    <a:lumOff val="90000"/>
                  </a:schemeClr>
                </a:gs>
                <a:gs pos="100000">
                  <a:srgbClr val="00004C">
                    <a:lumMod val="25000"/>
                    <a:lumOff val="75000"/>
                  </a:srgbClr>
                </a:gs>
              </a:gsLst>
              <a:lin ang="10800000" scaled="1"/>
              <a:tileRect/>
            </a:gradFill>
            <a:ln>
              <a:solidFill>
                <a:schemeClr val="bg2"/>
              </a:solidFill>
            </a:ln>
          </c:spPr>
          <c:invertIfNegative val="0"/>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Sheet1!$B$3:$I$3</c:f>
              <c:numCache>
                <c:formatCode>General</c:formatCode>
                <c:ptCount val="8"/>
                <c:pt idx="0">
                  <c:v>899</c:v>
                </c:pt>
                <c:pt idx="1">
                  <c:v>2159</c:v>
                </c:pt>
                <c:pt idx="2">
                  <c:v>0</c:v>
                </c:pt>
                <c:pt idx="3">
                  <c:v>1038</c:v>
                </c:pt>
                <c:pt idx="4">
                  <c:v>2058</c:v>
                </c:pt>
                <c:pt idx="5">
                  <c:v>0</c:v>
                </c:pt>
                <c:pt idx="6">
                  <c:v>158</c:v>
                </c:pt>
                <c:pt idx="7">
                  <c:v>483</c:v>
                </c:pt>
              </c:numCache>
            </c:numRef>
          </c:val>
          <c:extLst>
            <c:ext xmlns:c16="http://schemas.microsoft.com/office/drawing/2014/chart" uri="{C3380CC4-5D6E-409C-BE32-E72D297353CC}">
              <c16:uniqueId val="{00000009-B63A-47DA-9836-54EF7E9E806C}"/>
            </c:ext>
          </c:extLst>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Sheet1!$B$4:$I$4</c:f>
              <c:numCache>
                <c:formatCode>General</c:formatCode>
                <c:ptCount val="8"/>
                <c:pt idx="0">
                  <c:v>1534</c:v>
                </c:pt>
                <c:pt idx="1">
                  <c:v>3950</c:v>
                </c:pt>
                <c:pt idx="2">
                  <c:v>0</c:v>
                </c:pt>
                <c:pt idx="3">
                  <c:v>2268</c:v>
                </c:pt>
                <c:pt idx="4">
                  <c:v>4020</c:v>
                </c:pt>
                <c:pt idx="5">
                  <c:v>0</c:v>
                </c:pt>
                <c:pt idx="6">
                  <c:v>281</c:v>
                </c:pt>
                <c:pt idx="7">
                  <c:v>753</c:v>
                </c:pt>
              </c:numCache>
            </c:numRef>
          </c:val>
          <c:extLst>
            <c:ext xmlns:c16="http://schemas.microsoft.com/office/drawing/2014/chart" uri="{C3380CC4-5D6E-409C-BE32-E72D297353CC}">
              <c16:uniqueId val="{0000000A-B63A-47DA-9836-54EF7E9E806C}"/>
            </c:ext>
          </c:extLst>
        </c:ser>
        <c:ser>
          <c:idx val="3"/>
          <c:order val="3"/>
          <c:tx>
            <c:strRef>
              <c:f>Sheet1!$A$5</c:f>
              <c:strCache>
                <c:ptCount val="1"/>
                <c:pt idx="0">
                  <c:v>IIP</c:v>
                </c:pt>
              </c:strCache>
            </c:strRef>
          </c:tx>
          <c:spPr>
            <a:gradFill flip="none" rotWithShape="1">
              <a:gsLst>
                <a:gs pos="0">
                  <a:schemeClr val="bg1">
                    <a:lumMod val="90000"/>
                    <a:lumOff val="10000"/>
                  </a:schemeClr>
                </a:gs>
                <a:gs pos="50000">
                  <a:schemeClr val="bg1">
                    <a:lumMod val="50000"/>
                    <a:lumOff val="50000"/>
                  </a:schemeClr>
                </a:gs>
                <a:gs pos="100000">
                  <a:schemeClr val="bg1">
                    <a:lumMod val="90000"/>
                    <a:lumOff val="10000"/>
                  </a:schemeClr>
                </a:gs>
              </a:gsLst>
              <a:lin ang="0" scaled="1"/>
              <a:tileRect/>
            </a:gradFill>
            <a:ln>
              <a:solidFill>
                <a:srgbClr val="000000"/>
              </a:solidFill>
            </a:ln>
          </c:spPr>
          <c:invertIfNegative val="0"/>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Sheet1!$B$5:$I$5</c:f>
              <c:numCache>
                <c:formatCode>General</c:formatCode>
                <c:ptCount val="8"/>
                <c:pt idx="0">
                  <c:v>766</c:v>
                </c:pt>
                <c:pt idx="1">
                  <c:v>2333</c:v>
                </c:pt>
                <c:pt idx="2">
                  <c:v>0</c:v>
                </c:pt>
                <c:pt idx="3">
                  <c:v>2261</c:v>
                </c:pt>
                <c:pt idx="4">
                  <c:v>6826</c:v>
                </c:pt>
                <c:pt idx="5">
                  <c:v>0</c:v>
                </c:pt>
                <c:pt idx="6">
                  <c:v>162</c:v>
                </c:pt>
                <c:pt idx="7">
                  <c:v>597</c:v>
                </c:pt>
              </c:numCache>
            </c:numRef>
          </c:val>
          <c:extLst>
            <c:ext xmlns:c16="http://schemas.microsoft.com/office/drawing/2014/chart" uri="{C3380CC4-5D6E-409C-BE32-E72D297353CC}">
              <c16:uniqueId val="{0000000B-B63A-47DA-9836-54EF7E9E806C}"/>
            </c:ext>
          </c:extLst>
        </c:ser>
        <c:ser>
          <c:idx val="4"/>
          <c:order val="4"/>
          <c:tx>
            <c:strRef>
              <c:f>Sheet1!$A$6</c:f>
              <c:strCache>
                <c:ptCount val="1"/>
                <c:pt idx="0">
                  <c:v>ILD-not IIP</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Sheet1!$B$6:$I$6</c:f>
              <c:numCache>
                <c:formatCode>General</c:formatCode>
                <c:ptCount val="8"/>
                <c:pt idx="0">
                  <c:v>162</c:v>
                </c:pt>
                <c:pt idx="1">
                  <c:v>751</c:v>
                </c:pt>
                <c:pt idx="2">
                  <c:v>0</c:v>
                </c:pt>
                <c:pt idx="3">
                  <c:v>370</c:v>
                </c:pt>
                <c:pt idx="4">
                  <c:v>1367</c:v>
                </c:pt>
                <c:pt idx="5">
                  <c:v>0</c:v>
                </c:pt>
                <c:pt idx="6">
                  <c:v>40</c:v>
                </c:pt>
                <c:pt idx="7">
                  <c:v>192</c:v>
                </c:pt>
              </c:numCache>
            </c:numRef>
          </c:val>
          <c:extLst>
            <c:ext xmlns:c16="http://schemas.microsoft.com/office/drawing/2014/chart" uri="{C3380CC4-5D6E-409C-BE32-E72D297353CC}">
              <c16:uniqueId val="{0000000C-B63A-47DA-9836-54EF7E9E806C}"/>
            </c:ext>
          </c:extLst>
        </c:ser>
        <c:ser>
          <c:idx val="5"/>
          <c:order val="5"/>
          <c:tx>
            <c:strRef>
              <c:f>Sheet1!$A$7</c:f>
              <c:strCache>
                <c:ptCount val="1"/>
                <c:pt idx="0">
                  <c:v>IPAH</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Sheet1!$B$7:$I$7</c:f>
              <c:numCache>
                <c:formatCode>General</c:formatCode>
                <c:ptCount val="8"/>
                <c:pt idx="0">
                  <c:v>123</c:v>
                </c:pt>
                <c:pt idx="1">
                  <c:v>432</c:v>
                </c:pt>
                <c:pt idx="2">
                  <c:v>0</c:v>
                </c:pt>
                <c:pt idx="3">
                  <c:v>147</c:v>
                </c:pt>
                <c:pt idx="4">
                  <c:v>346</c:v>
                </c:pt>
                <c:pt idx="5">
                  <c:v>0</c:v>
                </c:pt>
                <c:pt idx="6">
                  <c:v>32</c:v>
                </c:pt>
                <c:pt idx="7">
                  <c:v>79</c:v>
                </c:pt>
              </c:numCache>
            </c:numRef>
          </c:val>
          <c:extLst>
            <c:ext xmlns:c16="http://schemas.microsoft.com/office/drawing/2014/chart" uri="{C3380CC4-5D6E-409C-BE32-E72D297353CC}">
              <c16:uniqueId val="{0000000D-B63A-47DA-9836-54EF7E9E806C}"/>
            </c:ext>
          </c:extLst>
        </c:ser>
        <c:ser>
          <c:idx val="6"/>
          <c:order val="6"/>
          <c:tx>
            <c:strRef>
              <c:f>Sheet1!$A$8</c:f>
              <c:strCache>
                <c:ptCount val="1"/>
                <c:pt idx="0">
                  <c:v>Non CF-bronchiectasis</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Sheet1!$B$8:$I$8</c:f>
              <c:numCache>
                <c:formatCode>General</c:formatCode>
                <c:ptCount val="8"/>
                <c:pt idx="0">
                  <c:v>148</c:v>
                </c:pt>
                <c:pt idx="1">
                  <c:v>314</c:v>
                </c:pt>
                <c:pt idx="2">
                  <c:v>0</c:v>
                </c:pt>
                <c:pt idx="3">
                  <c:v>138</c:v>
                </c:pt>
                <c:pt idx="4">
                  <c:v>329</c:v>
                </c:pt>
                <c:pt idx="5">
                  <c:v>0</c:v>
                </c:pt>
                <c:pt idx="6">
                  <c:v>73</c:v>
                </c:pt>
                <c:pt idx="7">
                  <c:v>174</c:v>
                </c:pt>
              </c:numCache>
            </c:numRef>
          </c:val>
          <c:extLst>
            <c:ext xmlns:c16="http://schemas.microsoft.com/office/drawing/2014/chart" uri="{C3380CC4-5D6E-409C-BE32-E72D297353CC}">
              <c16:uniqueId val="{0000000E-B63A-47DA-9836-54EF7E9E806C}"/>
            </c:ext>
          </c:extLst>
        </c:ser>
        <c:ser>
          <c:idx val="7"/>
          <c:order val="7"/>
          <c:tx>
            <c:strRef>
              <c:f>Sheet1!$A$9</c:f>
              <c:strCache>
                <c:ptCount val="1"/>
                <c:pt idx="0">
                  <c:v>Retransplant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Sheet1!$B$9:$I$9</c:f>
              <c:numCache>
                <c:formatCode>General</c:formatCode>
                <c:ptCount val="8"/>
                <c:pt idx="0">
                  <c:v>224</c:v>
                </c:pt>
                <c:pt idx="1">
                  <c:v>546</c:v>
                </c:pt>
                <c:pt idx="2">
                  <c:v>0</c:v>
                </c:pt>
                <c:pt idx="3">
                  <c:v>312</c:v>
                </c:pt>
                <c:pt idx="4">
                  <c:v>710</c:v>
                </c:pt>
                <c:pt idx="5">
                  <c:v>0</c:v>
                </c:pt>
                <c:pt idx="6">
                  <c:v>41</c:v>
                </c:pt>
                <c:pt idx="7">
                  <c:v>98</c:v>
                </c:pt>
              </c:numCache>
            </c:numRef>
          </c:val>
          <c:extLst>
            <c:ext xmlns:c16="http://schemas.microsoft.com/office/drawing/2014/chart" uri="{C3380CC4-5D6E-409C-BE32-E72D297353CC}">
              <c16:uniqueId val="{0000000F-B63A-47DA-9836-54EF7E9E806C}"/>
            </c:ext>
          </c:extLst>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Sheet1!$B$10:$I$10</c:f>
              <c:numCache>
                <c:formatCode>General</c:formatCode>
                <c:ptCount val="8"/>
                <c:pt idx="0">
                  <c:v>100</c:v>
                </c:pt>
                <c:pt idx="1">
                  <c:v>237</c:v>
                </c:pt>
                <c:pt idx="2">
                  <c:v>0</c:v>
                </c:pt>
                <c:pt idx="3">
                  <c:v>252</c:v>
                </c:pt>
                <c:pt idx="4">
                  <c:v>511</c:v>
                </c:pt>
                <c:pt idx="5">
                  <c:v>0</c:v>
                </c:pt>
                <c:pt idx="6">
                  <c:v>10</c:v>
                </c:pt>
                <c:pt idx="7">
                  <c:v>29</c:v>
                </c:pt>
              </c:numCache>
            </c:numRef>
          </c:val>
          <c:extLst>
            <c:ext xmlns:c16="http://schemas.microsoft.com/office/drawing/2014/chart" uri="{C3380CC4-5D6E-409C-BE32-E72D297353CC}">
              <c16:uniqueId val="{00000010-B63A-47DA-9836-54EF7E9E806C}"/>
            </c:ext>
          </c:extLst>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Sheet1!$B$1:$I$1</c:f>
              <c:strCache>
                <c:ptCount val="8"/>
                <c:pt idx="0">
                  <c:v>2004-2008</c:v>
                </c:pt>
                <c:pt idx="1">
                  <c:v>2009-6/2017</c:v>
                </c:pt>
                <c:pt idx="2">
                  <c:v>Column1</c:v>
                </c:pt>
                <c:pt idx="3">
                  <c:v>2004-2008</c:v>
                </c:pt>
                <c:pt idx="4">
                  <c:v>2009-6/2017</c:v>
                </c:pt>
                <c:pt idx="5">
                  <c:v>Column2</c:v>
                </c:pt>
                <c:pt idx="6">
                  <c:v>2004-2008</c:v>
                </c:pt>
                <c:pt idx="7">
                  <c:v>2009-6/2017</c:v>
                </c:pt>
              </c:strCache>
            </c:strRef>
          </c:cat>
          <c:val>
            <c:numRef>
              <c:f>Sheet1!$B$11:$I$11</c:f>
              <c:numCache>
                <c:formatCode>General</c:formatCode>
                <c:ptCount val="8"/>
                <c:pt idx="0">
                  <c:v>293</c:v>
                </c:pt>
                <c:pt idx="1">
                  <c:v>736</c:v>
                </c:pt>
                <c:pt idx="2">
                  <c:v>0</c:v>
                </c:pt>
                <c:pt idx="3">
                  <c:v>359</c:v>
                </c:pt>
                <c:pt idx="4">
                  <c:v>1070</c:v>
                </c:pt>
                <c:pt idx="5">
                  <c:v>0</c:v>
                </c:pt>
                <c:pt idx="6">
                  <c:v>50</c:v>
                </c:pt>
                <c:pt idx="7">
                  <c:v>166</c:v>
                </c:pt>
              </c:numCache>
            </c:numRef>
          </c:val>
          <c:extLst>
            <c:ext xmlns:c16="http://schemas.microsoft.com/office/drawing/2014/chart" uri="{C3380CC4-5D6E-409C-BE32-E72D297353CC}">
              <c16:uniqueId val="{00000011-B63A-47DA-9836-54EF7E9E806C}"/>
            </c:ext>
          </c:extLst>
        </c:ser>
        <c:dLbls>
          <c:showLegendKey val="0"/>
          <c:showVal val="0"/>
          <c:showCatName val="0"/>
          <c:showSerName val="0"/>
          <c:showPercent val="0"/>
          <c:showBubbleSize val="0"/>
        </c:dLbls>
        <c:gapWidth val="15"/>
        <c:overlap val="100"/>
        <c:axId val="571880576"/>
        <c:axId val="573038592"/>
      </c:barChart>
      <c:catAx>
        <c:axId val="571880576"/>
        <c:scaling>
          <c:orientation val="minMax"/>
        </c:scaling>
        <c:delete val="1"/>
        <c:axPos val="b"/>
        <c:numFmt formatCode="General" sourceLinked="0"/>
        <c:majorTickMark val="out"/>
        <c:minorTickMark val="none"/>
        <c:tickLblPos val="none"/>
        <c:crossAx val="573038592"/>
        <c:crosses val="autoZero"/>
        <c:auto val="1"/>
        <c:lblAlgn val="ctr"/>
        <c:lblOffset val="100"/>
        <c:noMultiLvlLbl val="0"/>
      </c:catAx>
      <c:valAx>
        <c:axId val="57303859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6.6714182278939272E-4"/>
              <c:y val="0.29056773672521702"/>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1880576"/>
        <c:crosses val="autoZero"/>
        <c:crossBetween val="between"/>
        <c:majorUnit val="0.2"/>
      </c:valAx>
      <c:spPr>
        <a:noFill/>
        <a:ln w="12700">
          <a:solidFill>
            <a:schemeClr val="bg2"/>
          </a:solidFill>
        </a:ln>
      </c:spPr>
    </c:plotArea>
    <c:legend>
      <c:legendPos val="t"/>
      <c:layout>
        <c:manualLayout>
          <c:xMode val="edge"/>
          <c:yMode val="edge"/>
          <c:x val="0.10201149425287356"/>
          <c:y val="1.3060973147587319E-2"/>
          <c:w val="0.88023463661869839"/>
          <c:h val="0.17228528164748863"/>
        </c:manualLayout>
      </c:layout>
      <c:overlay val="0"/>
      <c:spPr>
        <a:no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Microsoft_Excel_Worksheet5!$B$2:$B$10002</c:f>
              <c:numCache>
                <c:formatCode>General</c:formatCode>
                <c:ptCount val="10001"/>
                <c:pt idx="0">
                  <c:v>1.10697297509457</c:v>
                </c:pt>
                <c:pt idx="1">
                  <c:v>1.1024271609092</c:v>
                </c:pt>
                <c:pt idx="2">
                  <c:v>1.09790001423159</c:v>
                </c:pt>
                <c:pt idx="3">
                  <c:v>1.0933914584031299</c:v>
                </c:pt>
                <c:pt idx="4">
                  <c:v>1.08890141707999</c:v>
                </c:pt>
                <c:pt idx="5">
                  <c:v>1.08442981423186</c:v>
                </c:pt>
                <c:pt idx="6">
                  <c:v>1.07997657414066</c:v>
                </c:pt>
                <c:pt idx="7">
                  <c:v>1.0755416213992199</c:v>
                </c:pt>
                <c:pt idx="8">
                  <c:v>1.07112488091005</c:v>
                </c:pt>
                <c:pt idx="9">
                  <c:v>1.0667272583296701</c:v>
                </c:pt>
                <c:pt idx="10">
                  <c:v>1.06235354921948</c:v>
                </c:pt>
                <c:pt idx="11">
                  <c:v>1.0580094419749999</c:v>
                </c:pt>
                <c:pt idx="12">
                  <c:v>1.0537005307417799</c:v>
                </c:pt>
                <c:pt idx="13">
                  <c:v>1.04943231717772</c:v>
                </c:pt>
                <c:pt idx="14">
                  <c:v>1.04521021250583</c:v>
                </c:pt>
                <c:pt idx="15">
                  <c:v>1.0410395398491099</c:v>
                </c:pt>
                <c:pt idx="16">
                  <c:v>1.0369255368392301</c:v>
                </c:pt>
                <c:pt idx="17">
                  <c:v>1.0328733584913701</c:v>
                </c:pt>
                <c:pt idx="18">
                  <c:v>1.02888808033773</c:v>
                </c:pt>
                <c:pt idx="19">
                  <c:v>1.0249747018128299</c:v>
                </c:pt>
                <c:pt idx="20">
                  <c:v>1.0211381498841501</c:v>
                </c:pt>
                <c:pt idx="21">
                  <c:v>1.0173832829221401</c:v>
                </c:pt>
                <c:pt idx="22">
                  <c:v>1.0137148948042101</c:v>
                </c:pt>
                <c:pt idx="23">
                  <c:v>1.0101377192480501</c:v>
                </c:pt>
                <c:pt idx="24">
                  <c:v>1.0066564343697399</c:v>
                </c:pt>
                <c:pt idx="25">
                  <c:v>1.0032756674635299</c:v>
                </c:pt>
                <c:pt idx="26">
                  <c:v>1</c:v>
                </c:pt>
                <c:pt idx="27">
                  <c:v>0.99683242233945402</c:v>
                </c:pt>
                <c:pt idx="28">
                  <c:v>0.99376972570065802</c:v>
                </c:pt>
                <c:pt idx="29">
                  <c:v>0.99080722128932897</c:v>
                </c:pt>
                <c:pt idx="30">
                  <c:v>0.98794029647644099</c:v>
                </c:pt>
                <c:pt idx="31">
                  <c:v>0.98516441067857896</c:v>
                </c:pt>
                <c:pt idx="32">
                  <c:v>0.98247509145649203</c:v>
                </c:pt>
                <c:pt idx="33">
                  <c:v>0.97986793082521495</c:v>
                </c:pt>
                <c:pt idx="34">
                  <c:v>0.97733858176955302</c:v>
                </c:pt>
                <c:pt idx="35">
                  <c:v>0.97488275495913002</c:v>
                </c:pt>
                <c:pt idx="36">
                  <c:v>0.97249621565762601</c:v>
                </c:pt>
                <c:pt idx="37">
                  <c:v>0.97017478082117503</c:v>
                </c:pt>
                <c:pt idx="38">
                  <c:v>0.96791431638123904</c:v>
                </c:pt>
                <c:pt idx="39">
                  <c:v>0.96571073470760005</c:v>
                </c:pt>
                <c:pt idx="40">
                  <c:v>0.96355999224741995</c:v>
                </c:pt>
                <c:pt idx="41">
                  <c:v>0.96145808733656601</c:v>
                </c:pt>
                <c:pt idx="42">
                  <c:v>0.95940105817968901</c:v>
                </c:pt>
                <c:pt idx="43">
                  <c:v>0.95738498099574099</c:v>
                </c:pt>
                <c:pt idx="44">
                  <c:v>0.95540596832587898</c:v>
                </c:pt>
                <c:pt idx="45">
                  <c:v>0.95346016750083995</c:v>
                </c:pt>
                <c:pt idx="46">
                  <c:v>0.95154375926511403</c:v>
                </c:pt>
                <c:pt idx="47">
                  <c:v>0.94965295655535198</c:v>
                </c:pt>
                <c:pt idx="48">
                  <c:v>0.94778400343060198</c:v>
                </c:pt>
                <c:pt idx="49">
                  <c:v>0.94593317415211697</c:v>
                </c:pt>
                <c:pt idx="50">
                  <c:v>0.94409677241054402</c:v>
                </c:pt>
                <c:pt idx="51">
                  <c:v>0.94227113069842205</c:v>
                </c:pt>
                <c:pt idx="52">
                  <c:v>0.94045260982600198</c:v>
                </c:pt>
                <c:pt idx="53">
                  <c:v>0.93863819584409303</c:v>
                </c:pt>
                <c:pt idx="54">
                  <c:v>0.93682728240869095</c:v>
                </c:pt>
                <c:pt idx="55">
                  <c:v>0.93501986276619597</c:v>
                </c:pt>
                <c:pt idx="56">
                  <c:v>0.93321593017603699</c:v>
                </c:pt>
                <c:pt idx="57">
                  <c:v>0.93141547791064805</c:v>
                </c:pt>
                <c:pt idx="58">
                  <c:v>0.92961849925544604</c:v>
                </c:pt>
                <c:pt idx="59">
                  <c:v>0.92782498750879605</c:v>
                </c:pt>
                <c:pt idx="60">
                  <c:v>0.92603493598199804</c:v>
                </c:pt>
                <c:pt idx="61">
                  <c:v>0.92424833799925399</c:v>
                </c:pt>
                <c:pt idx="62">
                  <c:v>0.92246518689764601</c:v>
                </c:pt>
                <c:pt idx="63">
                  <c:v>0.92068547602711004</c:v>
                </c:pt>
                <c:pt idx="64">
                  <c:v>0.91890919875041399</c:v>
                </c:pt>
                <c:pt idx="65">
                  <c:v>0.91713634844312797</c:v>
                </c:pt>
                <c:pt idx="66">
                  <c:v>0.91536691849360696</c:v>
                </c:pt>
                <c:pt idx="67">
                  <c:v>0.91360090230295699</c:v>
                </c:pt>
                <c:pt idx="68">
                  <c:v>0.91183829328501897</c:v>
                </c:pt>
                <c:pt idx="69">
                  <c:v>0.91007908486633804</c:v>
                </c:pt>
                <c:pt idx="70">
                  <c:v>0.90832327048614403</c:v>
                </c:pt>
                <c:pt idx="71">
                  <c:v>0.90657084359632101</c:v>
                </c:pt>
                <c:pt idx="72">
                  <c:v>0.90482179766138904</c:v>
                </c:pt>
                <c:pt idx="73">
                  <c:v>0.90307612615847699</c:v>
                </c:pt>
                <c:pt idx="74">
                  <c:v>0.90133382257729799</c:v>
                </c:pt>
                <c:pt idx="75">
                  <c:v>0.89959488042012303</c:v>
                </c:pt>
                <c:pt idx="76">
                  <c:v>0.89785929320176205</c:v>
                </c:pt>
                <c:pt idx="77">
                  <c:v>0.896127054449537</c:v>
                </c:pt>
                <c:pt idx="78">
                  <c:v>0.89439815770325604</c:v>
                </c:pt>
                <c:pt idx="79">
                  <c:v>0.89267259651519104</c:v>
                </c:pt>
                <c:pt idx="80">
                  <c:v>0.89095036445005404</c:v>
                </c:pt>
              </c:numCache>
            </c:numRef>
          </c:yVal>
          <c:smooth val="0"/>
          <c:extLst>
            <c:ext xmlns:c16="http://schemas.microsoft.com/office/drawing/2014/chart" uri="{C3380CC4-5D6E-409C-BE32-E72D297353CC}">
              <c16:uniqueId val="{00000000-535E-43F4-BA3C-856E8A0FF4DC}"/>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Microsoft_Excel_Worksheet5!$C$2:$C$10002</c:f>
              <c:numCache>
                <c:formatCode>General</c:formatCode>
                <c:ptCount val="10001"/>
                <c:pt idx="0">
                  <c:v>1.0127811170375101</c:v>
                </c:pt>
                <c:pt idx="1">
                  <c:v>1.0125141088065599</c:v>
                </c:pt>
                <c:pt idx="2">
                  <c:v>1.0122463463571301</c:v>
                </c:pt>
                <c:pt idx="3">
                  <c:v>1.0119777072537399</c:v>
                </c:pt>
                <c:pt idx="4">
                  <c:v>1.01170804346067</c:v>
                </c:pt>
                <c:pt idx="5">
                  <c:v>1.01143717429324</c:v>
                </c:pt>
                <c:pt idx="6">
                  <c:v>1.0111648769092201</c:v>
                </c:pt>
                <c:pt idx="7">
                  <c:v>1.0108908732795401</c:v>
                </c:pt>
                <c:pt idx="8">
                  <c:v>1.0106148120213201</c:v>
                </c:pt>
                <c:pt idx="9">
                  <c:v>1.01033527730011</c:v>
                </c:pt>
                <c:pt idx="10">
                  <c:v>1.0100469365356599</c:v>
                </c:pt>
                <c:pt idx="11">
                  <c:v>1.0097435647550299</c:v>
                </c:pt>
                <c:pt idx="12">
                  <c:v>1.0094190557864</c:v>
                </c:pt>
                <c:pt idx="13">
                  <c:v>1.0090674565512201</c:v>
                </c:pt>
                <c:pt idx="14">
                  <c:v>1.0086830074484601</c:v>
                </c:pt>
                <c:pt idx="15">
                  <c:v>1.00826019038239</c:v>
                </c:pt>
                <c:pt idx="16">
                  <c:v>1.0077937863770601</c:v>
                </c:pt>
                <c:pt idx="17">
                  <c:v>1.0072789452258799</c:v>
                </c:pt>
                <c:pt idx="18">
                  <c:v>1.0067112702704899</c:v>
                </c:pt>
                <c:pt idx="19">
                  <c:v>1.0060869222237501</c:v>
                </c:pt>
                <c:pt idx="20">
                  <c:v>1.0054027469779301</c:v>
                </c:pt>
                <c:pt idx="21">
                  <c:v>1.0046564335999899</c:v>
                </c:pt>
                <c:pt idx="22">
                  <c:v>1.00384671021525</c:v>
                </c:pt>
                <c:pt idx="23">
                  <c:v>1.0029735871730801</c:v>
                </c:pt>
                <c:pt idx="24">
                  <c:v>1.0020386586252401</c:v>
                </c:pt>
                <c:pt idx="25">
                  <c:v>1.0010454750853099</c:v>
                </c:pt>
                <c:pt idx="26">
                  <c:v>1</c:v>
                </c:pt>
                <c:pt idx="27">
                  <c:v>0.99475745194918697</c:v>
                </c:pt>
                <c:pt idx="28">
                  <c:v>0.989760971462468</c:v>
                </c:pt>
                <c:pt idx="29">
                  <c:v>0.98498478332012396</c:v>
                </c:pt>
                <c:pt idx="30">
                  <c:v>0.98040365342276703</c:v>
                </c:pt>
                <c:pt idx="31">
                  <c:v>0.97599306930524599</c:v>
                </c:pt>
                <c:pt idx="32">
                  <c:v>0.97172945145450096</c:v>
                </c:pt>
                <c:pt idx="33">
                  <c:v>0.96759038225254601</c:v>
                </c:pt>
                <c:pt idx="34">
                  <c:v>0.96355483592704605</c:v>
                </c:pt>
                <c:pt idx="35">
                  <c:v>0.959603391313681</c:v>
                </c:pt>
                <c:pt idx="36">
                  <c:v>0.95571841006249103</c:v>
                </c:pt>
                <c:pt idx="37">
                  <c:v>0.95188416618853</c:v>
                </c:pt>
                <c:pt idx="38">
                  <c:v>0.948086918040003</c:v>
                </c:pt>
                <c:pt idx="39">
                  <c:v>0.94431491986735105</c:v>
                </c:pt>
                <c:pt idx="40">
                  <c:v>0.94055837610517901</c:v>
                </c:pt>
                <c:pt idx="41">
                  <c:v>0.93680934626508205</c:v>
                </c:pt>
                <c:pt idx="42">
                  <c:v>0.93306161140199395</c:v>
                </c:pt>
                <c:pt idx="43">
                  <c:v>0.92931051433054901</c:v>
                </c:pt>
                <c:pt idx="44">
                  <c:v>0.92555278537768004</c:v>
                </c:pt>
                <c:pt idx="45">
                  <c:v>0.92178636392995394</c:v>
                </c:pt>
                <c:pt idx="46">
                  <c:v>0.91801022389024201</c:v>
                </c:pt>
                <c:pt idx="47">
                  <c:v>0.91422420885229305</c:v>
                </c:pt>
                <c:pt idx="48">
                  <c:v>0.91042888065778904</c:v>
                </c:pt>
                <c:pt idx="49">
                  <c:v>0.90662538320346997</c:v>
                </c:pt>
                <c:pt idx="50">
                  <c:v>0.902815321985033</c:v>
                </c:pt>
                <c:pt idx="51">
                  <c:v>0.89900065888839098</c:v>
                </c:pt>
                <c:pt idx="52">
                  <c:v>0.89518362111167304</c:v>
                </c:pt>
                <c:pt idx="53">
                  <c:v>0.89136659248963301</c:v>
                </c:pt>
                <c:pt idx="54">
                  <c:v>0.88755179314515897</c:v>
                </c:pt>
                <c:pt idx="55">
                  <c:v>0.883741087882845</c:v>
                </c:pt>
                <c:pt idx="56">
                  <c:v>0.879936038383207</c:v>
                </c:pt>
                <c:pt idx="57">
                  <c:v>0.87613795857038501</c:v>
                </c:pt>
                <c:pt idx="58">
                  <c:v>0.87234795863972903</c:v>
                </c:pt>
                <c:pt idx="59">
                  <c:v>0.868566980277789</c:v>
                </c:pt>
                <c:pt idx="60">
                  <c:v>0.86479582500501695</c:v>
                </c:pt>
                <c:pt idx="61">
                  <c:v>0.86103517711836797</c:v>
                </c:pt>
                <c:pt idx="62">
                  <c:v>0.85728562236948003</c:v>
                </c:pt>
                <c:pt idx="63">
                  <c:v>0.85354766325601295</c:v>
                </c:pt>
                <c:pt idx="64">
                  <c:v>0.84982173160789398</c:v>
                </c:pt>
                <c:pt idx="65">
                  <c:v>0.84610819900095502</c:v>
                </c:pt>
                <c:pt idx="66">
                  <c:v>0.84240738541619198</c:v>
                </c:pt>
                <c:pt idx="67">
                  <c:v>0.83871956647483703</c:v>
                </c:pt>
                <c:pt idx="68">
                  <c:v>0.83504497951142997</c:v>
                </c:pt>
                <c:pt idx="69">
                  <c:v>0.831383828694085</c:v>
                </c:pt>
                <c:pt idx="70">
                  <c:v>0.82773628935976895</c:v>
                </c:pt>
                <c:pt idx="71">
                  <c:v>0.82410251169989501</c:v>
                </c:pt>
                <c:pt idx="72">
                  <c:v>0.82048262390579496</c:v>
                </c:pt>
                <c:pt idx="73">
                  <c:v>0.81687673486327705</c:v>
                </c:pt>
                <c:pt idx="74">
                  <c:v>0.81328493646917399</c:v>
                </c:pt>
                <c:pt idx="75">
                  <c:v>0.809707305629769</c:v>
                </c:pt>
                <c:pt idx="76">
                  <c:v>0.80614390599045205</c:v>
                </c:pt>
                <c:pt idx="77">
                  <c:v>0.80259478943750895</c:v>
                </c:pt>
                <c:pt idx="78">
                  <c:v>0.79905999740600697</c:v>
                </c:pt>
                <c:pt idx="79">
                  <c:v>0.79553956202214704</c:v>
                </c:pt>
                <c:pt idx="80">
                  <c:v>0.79203350710382203</c:v>
                </c:pt>
              </c:numCache>
            </c:numRef>
          </c:yVal>
          <c:smooth val="0"/>
          <c:extLst>
            <c:ext xmlns:c16="http://schemas.microsoft.com/office/drawing/2014/chart" uri="{C3380CC4-5D6E-409C-BE32-E72D297353CC}">
              <c16:uniqueId val="{00000001-535E-43F4-BA3C-856E8A0FF4DC}"/>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pt idx="76">
                  <c:v>96</c:v>
                </c:pt>
                <c:pt idx="77">
                  <c:v>97</c:v>
                </c:pt>
                <c:pt idx="78">
                  <c:v>98</c:v>
                </c:pt>
                <c:pt idx="79">
                  <c:v>99</c:v>
                </c:pt>
                <c:pt idx="80">
                  <c:v>100</c:v>
                </c:pt>
              </c:numCache>
            </c:numRef>
          </c:xVal>
          <c:yVal>
            <c:numRef>
              <c:f>Microsoft_Excel_Worksheet5!$D$2:$D$10002</c:f>
              <c:numCache>
                <c:formatCode>General</c:formatCode>
                <c:ptCount val="10001"/>
                <c:pt idx="0">
                  <c:v>1.20992497487918</c:v>
                </c:pt>
                <c:pt idx="1">
                  <c:v>1.20032465181431</c:v>
                </c:pt>
                <c:pt idx="2">
                  <c:v>1.19080147395707</c:v>
                </c:pt>
                <c:pt idx="3">
                  <c:v>1.1813549574656499</c:v>
                </c:pt>
                <c:pt idx="4">
                  <c:v>1.1719846489140899</c:v>
                </c:pt>
                <c:pt idx="5">
                  <c:v>1.1626901323027801</c:v>
                </c:pt>
                <c:pt idx="6">
                  <c:v>1.1534710385290601</c:v>
                </c:pt>
                <c:pt idx="7">
                  <c:v>1.1443270583789</c:v>
                </c:pt>
                <c:pt idx="8">
                  <c:v>1.1352579606564901</c:v>
                </c:pt>
                <c:pt idx="9">
                  <c:v>1.12626676434018</c:v>
                </c:pt>
                <c:pt idx="10">
                  <c:v>1.11736892882441</c:v>
                </c:pt>
                <c:pt idx="11">
                  <c:v>1.10858243457071</c:v>
                </c:pt>
                <c:pt idx="12">
                  <c:v>1.0999245577155601</c:v>
                </c:pt>
                <c:pt idx="13">
                  <c:v>1.0914118587285</c:v>
                </c:pt>
                <c:pt idx="14">
                  <c:v>1.0830601688135499</c:v>
                </c:pt>
                <c:pt idx="15">
                  <c:v>1.07488457232277</c:v>
                </c:pt>
                <c:pt idx="16">
                  <c:v>1.0668993830718401</c:v>
                </c:pt>
                <c:pt idx="17">
                  <c:v>1.05911811195657</c:v>
                </c:pt>
                <c:pt idx="18">
                  <c:v>1.05155342263787</c:v>
                </c:pt>
                <c:pt idx="19">
                  <c:v>1.0442170712588399</c:v>
                </c:pt>
                <c:pt idx="20">
                  <c:v>1.03711982514777</c:v>
                </c:pt>
                <c:pt idx="21">
                  <c:v>1.03027135421853</c:v>
                </c:pt>
                <c:pt idx="22">
                  <c:v>1.02368008729896</c:v>
                </c:pt>
                <c:pt idx="23">
                  <c:v>1.01735302394515</c:v>
                </c:pt>
                <c:pt idx="24">
                  <c:v>1.0112954905834599</c:v>
                </c:pt>
                <c:pt idx="25">
                  <c:v>1.0055108284052801</c:v>
                </c:pt>
                <c:pt idx="26">
                  <c:v>1</c:v>
                </c:pt>
                <c:pt idx="27">
                  <c:v>0.99891172092260005</c:v>
                </c:pt>
                <c:pt idx="28">
                  <c:v>0.99779471629389405</c:v>
                </c:pt>
                <c:pt idx="29">
                  <c:v>0.99666407682972802</c:v>
                </c:pt>
                <c:pt idx="30">
                  <c:v>0.99553487585901501</c:v>
                </c:pt>
                <c:pt idx="31">
                  <c:v>0.994421934531309</c:v>
                </c:pt>
                <c:pt idx="32">
                  <c:v>0.99333955957353004</c:v>
                </c:pt>
                <c:pt idx="33">
                  <c:v>0.99230126660052698</c:v>
                </c:pt>
                <c:pt idx="34">
                  <c:v>0.99131950543979397</c:v>
                </c:pt>
                <c:pt idx="35">
                  <c:v>0.99040540552448997</c:v>
                </c:pt>
                <c:pt idx="36">
                  <c:v>0.98956855859516701</c:v>
                </c:pt>
                <c:pt idx="37">
                  <c:v>0.98881685269570296</c:v>
                </c:pt>
                <c:pt idx="38">
                  <c:v>0.98815636628817205</c:v>
                </c:pt>
                <c:pt idx="39">
                  <c:v>0.98759132521224502</c:v>
                </c:pt>
                <c:pt idx="40">
                  <c:v>0.98712411929657995</c:v>
                </c:pt>
                <c:pt idx="41">
                  <c:v>0.98675537065288499</c:v>
                </c:pt>
                <c:pt idx="42">
                  <c:v>0.98648404262743306</c:v>
                </c:pt>
                <c:pt idx="43">
                  <c:v>0.98630757717887296</c:v>
                </c:pt>
                <c:pt idx="44">
                  <c:v>0.98622204884860698</c:v>
                </c:pt>
                <c:pt idx="45">
                  <c:v>0.98622232502433704</c:v>
                </c:pt>
                <c:pt idx="46">
                  <c:v>0.98630222434716597</c:v>
                </c:pt>
                <c:pt idx="47">
                  <c:v>0.98645466742395904</c:v>
                </c:pt>
                <c:pt idx="48">
                  <c:v>0.98667181615539001</c:v>
                </c:pt>
                <c:pt idx="49">
                  <c:v>0.98694519979117501</c:v>
                </c:pt>
                <c:pt idx="50">
                  <c:v>0.98726582720843803</c:v>
                </c:pt>
                <c:pt idx="51">
                  <c:v>0.98762428588821605</c:v>
                </c:pt>
                <c:pt idx="52">
                  <c:v>0.98801082869478096</c:v>
                </c:pt>
                <c:pt idx="53">
                  <c:v>0.98841674135067203</c:v>
                </c:pt>
                <c:pt idx="54">
                  <c:v>0.98883846987137403</c:v>
                </c:pt>
                <c:pt idx="55">
                  <c:v>0.989274071053731</c:v>
                </c:pt>
                <c:pt idx="56">
                  <c:v>0.989721905167677</c:v>
                </c:pt>
                <c:pt idx="57">
                  <c:v>0.99018058058698799</c:v>
                </c:pt>
                <c:pt idx="58">
                  <c:v>0.99064890976015796</c:v>
                </c:pt>
                <c:pt idx="59">
                  <c:v>0.99112587398886998</c:v>
                </c:pt>
                <c:pt idx="60">
                  <c:v>0.99161059508376803</c:v>
                </c:pt>
                <c:pt idx="61">
                  <c:v>0.99210231242033298</c:v>
                </c:pt>
                <c:pt idx="62">
                  <c:v>0.99260036425918596</c:v>
                </c:pt>
                <c:pt idx="63">
                  <c:v>0.993104172453247</c:v>
                </c:pt>
                <c:pt idx="64">
                  <c:v>0.99361322985998801</c:v>
                </c:pt>
                <c:pt idx="65">
                  <c:v>0.99412708992629195</c:v>
                </c:pt>
                <c:pt idx="66">
                  <c:v>0.99464535802771703</c:v>
                </c:pt>
                <c:pt idx="67">
                  <c:v>0.99516768423193602</c:v>
                </c:pt>
                <c:pt idx="68">
                  <c:v>0.99569375722419395</c:v>
                </c:pt>
                <c:pt idx="69">
                  <c:v>0.99622329918556995</c:v>
                </c:pt>
                <c:pt idx="70">
                  <c:v>0.99675606145623796</c:v>
                </c:pt>
                <c:pt idx="71">
                  <c:v>0.99729182084842005</c:v>
                </c:pt>
                <c:pt idx="72">
                  <c:v>0.99783037649946404</c:v>
                </c:pt>
                <c:pt idx="73">
                  <c:v>0.99837154717584498</c:v>
                </c:pt>
                <c:pt idx="74">
                  <c:v>0.99891516895517396</c:v>
                </c:pt>
                <c:pt idx="75">
                  <c:v>0.99946109322635501</c:v>
                </c:pt>
                <c:pt idx="76">
                  <c:v>1.00000918495849</c:v>
                </c:pt>
                <c:pt idx="77">
                  <c:v>1.0005593211977</c:v>
                </c:pt>
                <c:pt idx="78">
                  <c:v>1.0011113897577799</c:v>
                </c:pt>
                <c:pt idx="79">
                  <c:v>1.00166528807651</c:v>
                </c:pt>
                <c:pt idx="80">
                  <c:v>1.00222092221363</c:v>
                </c:pt>
              </c:numCache>
            </c:numRef>
          </c:yVal>
          <c:smooth val="1"/>
          <c:extLst>
            <c:ext xmlns:c16="http://schemas.microsoft.com/office/drawing/2014/chart" uri="{C3380CC4-5D6E-409C-BE32-E72D297353CC}">
              <c16:uniqueId val="{00000002-535E-43F4-BA3C-856E8A0FF4DC}"/>
            </c:ext>
          </c:extLst>
        </c:ser>
        <c:dLbls>
          <c:showLegendKey val="0"/>
          <c:showVal val="0"/>
          <c:showCatName val="0"/>
          <c:showSerName val="0"/>
          <c:showPercent val="0"/>
          <c:showBubbleSize val="0"/>
        </c:dLbls>
        <c:axId val="663676800"/>
        <c:axId val="674292552"/>
      </c:scatterChart>
      <c:valAx>
        <c:axId val="663676800"/>
        <c:scaling>
          <c:orientation val="minMax"/>
          <c:max val="80"/>
          <c:min val="25"/>
        </c:scaling>
        <c:delete val="0"/>
        <c:axPos val="b"/>
        <c:title>
          <c:tx>
            <c:rich>
              <a:bodyPr/>
              <a:lstStyle/>
              <a:p>
                <a:pPr>
                  <a:defRPr sz="1700">
                    <a:solidFill>
                      <a:schemeClr val="bg2"/>
                    </a:solidFill>
                  </a:defRPr>
                </a:pPr>
                <a:r>
                  <a:rPr lang="en-US" sz="1700" dirty="0" smtClean="0">
                    <a:solidFill>
                      <a:schemeClr val="bg2"/>
                    </a:solidFill>
                  </a:rPr>
                  <a:t>Recipient FVC% predicted</a:t>
                </a:r>
                <a:endParaRPr lang="en-US" sz="1700" dirty="0">
                  <a:solidFill>
                    <a:schemeClr val="bg2"/>
                  </a:solidFill>
                </a:endParaRPr>
              </a:p>
            </c:rich>
          </c:tx>
          <c:layout>
            <c:manualLayout>
              <c:xMode val="edge"/>
              <c:yMode val="edge"/>
              <c:x val="0.3763975216593500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292552"/>
        <c:crosses val="autoZero"/>
        <c:crossBetween val="midCat"/>
        <c:majorUnit val="5"/>
      </c:valAx>
      <c:valAx>
        <c:axId val="67429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3676800"/>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687524678884"/>
          <c:y val="3.3590508847684365E-2"/>
          <c:w val="0.86263036257635939"/>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Microsoft_Excel_Worksheet6!$B$2:$B$10002</c:f>
              <c:numCache>
                <c:formatCode>General</c:formatCode>
                <c:ptCount val="10001"/>
                <c:pt idx="0">
                  <c:v>1.3792191689033699</c:v>
                </c:pt>
                <c:pt idx="1">
                  <c:v>1.36520600582601</c:v>
                </c:pt>
                <c:pt idx="2">
                  <c:v>1.3513352194962001</c:v>
                </c:pt>
                <c:pt idx="3">
                  <c:v>1.3376053633356</c:v>
                </c:pt>
                <c:pt idx="4">
                  <c:v>1.3240150054634101</c:v>
                </c:pt>
                <c:pt idx="5">
                  <c:v>1.31056272854706</c:v>
                </c:pt>
                <c:pt idx="6">
                  <c:v>1.29724712965435</c:v>
                </c:pt>
                <c:pt idx="7">
                  <c:v>1.2840668201072201</c:v>
                </c:pt>
                <c:pt idx="8">
                  <c:v>1.27102042533683</c:v>
                </c:pt>
                <c:pt idx="9">
                  <c:v>1.2581065847402999</c:v>
                </c:pt>
                <c:pt idx="10">
                  <c:v>1.24532395153872</c:v>
                </c:pt>
                <c:pt idx="11">
                  <c:v>1.2326711926367899</c:v>
                </c:pt>
                <c:pt idx="12">
                  <c:v>1.2201469884837099</c:v>
                </c:pt>
                <c:pt idx="13">
                  <c:v>1.20775294758579</c:v>
                </c:pt>
                <c:pt idx="14">
                  <c:v>1.19550211360793</c:v>
                </c:pt>
                <c:pt idx="15">
                  <c:v>1.1834098162676601</c:v>
                </c:pt>
                <c:pt idx="16">
                  <c:v>1.1714907178865299</c:v>
                </c:pt>
                <c:pt idx="17">
                  <c:v>1.15975883657533</c:v>
                </c:pt>
                <c:pt idx="18">
                  <c:v>1.14822757111282</c:v>
                </c:pt>
                <c:pt idx="19">
                  <c:v>1.1369097273720801</c:v>
                </c:pt>
                <c:pt idx="20">
                  <c:v>1.1258175461583</c:v>
                </c:pt>
                <c:pt idx="21">
                  <c:v>1.1149627323321301</c:v>
                </c:pt>
                <c:pt idx="22">
                  <c:v>1.10435648510344</c:v>
                </c:pt>
                <c:pt idx="23">
                  <c:v>1.09400952939118</c:v>
                </c:pt>
                <c:pt idx="24">
                  <c:v>1.0839321481561801</c:v>
                </c:pt>
                <c:pt idx="25">
                  <c:v>1.0741342156253799</c:v>
                </c:pt>
                <c:pt idx="26">
                  <c:v>1.06462523133716</c:v>
                </c:pt>
                <c:pt idx="27">
                  <c:v>1.05541435494965</c:v>
                </c:pt>
                <c:pt idx="28">
                  <c:v>1.0465104417654501</c:v>
                </c:pt>
                <c:pt idx="29">
                  <c:v>1.03792207893819</c:v>
                </c:pt>
                <c:pt idx="30">
                  <c:v>1.0296576223387299</c:v>
                </c:pt>
                <c:pt idx="31">
                  <c:v>1.0217252340709</c:v>
                </c:pt>
                <c:pt idx="32">
                  <c:v>1.0141329206388801</c:v>
                </c:pt>
                <c:pt idx="33">
                  <c:v>1.00688857178138</c:v>
                </c:pt>
                <c:pt idx="34">
                  <c:v>1</c:v>
                </c:pt>
                <c:pt idx="35">
                  <c:v>0.99347174605217303</c:v>
                </c:pt>
                <c:pt idx="36">
                  <c:v>0.987295576277196</c:v>
                </c:pt>
                <c:pt idx="37">
                  <c:v>0.98146047818125204</c:v>
                </c:pt>
                <c:pt idx="38">
                  <c:v>0.97595591163968298</c:v>
                </c:pt>
                <c:pt idx="39">
                  <c:v>0.97077178307879997</c:v>
                </c:pt>
                <c:pt idx="40">
                  <c:v>0.965898421002652</c:v>
                </c:pt>
                <c:pt idx="41">
                  <c:v>0.96132655278024004</c:v>
                </c:pt>
                <c:pt idx="42">
                  <c:v>0.95704728261431504</c:v>
                </c:pt>
                <c:pt idx="43">
                  <c:v>0.95305207061808295</c:v>
                </c:pt>
                <c:pt idx="44">
                  <c:v>0.94933271293105104</c:v>
                </c:pt>
                <c:pt idx="45">
                  <c:v>0.945881322809761</c:v>
                </c:pt>
                <c:pt idx="46">
                  <c:v>0.942690312633369</c:v>
                </c:pt>
                <c:pt idx="47">
                  <c:v>0.93975237676803003</c:v>
                </c:pt>
                <c:pt idx="48">
                  <c:v>0.93706047523765701</c:v>
                </c:pt>
                <c:pt idx="49">
                  <c:v>0.93460781815213301</c:v>
                </c:pt>
                <c:pt idx="50">
                  <c:v>0.93238785084722198</c:v>
                </c:pt>
                <c:pt idx="51">
                  <c:v>0.93039423969346402</c:v>
                </c:pt>
                <c:pt idx="52">
                  <c:v>0.928620858534143</c:v>
                </c:pt>
                <c:pt idx="53">
                  <c:v>0.92706177571506498</c:v>
                </c:pt>
                <c:pt idx="54">
                  <c:v>0.925711241671346</c:v>
                </c:pt>
                <c:pt idx="55">
                  <c:v>0.92456367703875497</c:v>
                </c:pt>
                <c:pt idx="56">
                  <c:v>0.92361366125932398</c:v>
                </c:pt>
                <c:pt idx="57">
                  <c:v>0.92285592165299701</c:v>
                </c:pt>
                <c:pt idx="58">
                  <c:v>0.92228532292901</c:v>
                </c:pt>
                <c:pt idx="59">
                  <c:v>0.92189685711254599</c:v>
                </c:pt>
                <c:pt idx="60">
                  <c:v>0.92168563386388003</c:v>
                </c:pt>
                <c:pt idx="61">
                  <c:v>0.92164687116890098</c:v>
                </c:pt>
                <c:pt idx="62">
                  <c:v>0.92177588638138397</c:v>
                </c:pt>
                <c:pt idx="63">
                  <c:v>0.92206808759886605</c:v>
                </c:pt>
                <c:pt idx="64">
                  <c:v>0.92251896535534395</c:v>
                </c:pt>
                <c:pt idx="65">
                  <c:v>0.92312408461530804</c:v>
                </c:pt>
                <c:pt idx="66">
                  <c:v>0.92387907705487404</c:v>
                </c:pt>
                <c:pt idx="67">
                  <c:v>0.92477963361694204</c:v>
                </c:pt>
                <c:pt idx="68">
                  <c:v>0.925821497328428</c:v>
                </c:pt>
                <c:pt idx="69">
                  <c:v>0.92700045636870099</c:v>
                </c:pt>
                <c:pt idx="70">
                  <c:v>0.92831233737933105</c:v>
                </c:pt>
                <c:pt idx="71">
                  <c:v>0.92975299900627895</c:v>
                </c:pt>
                <c:pt idx="72">
                  <c:v>0.93131832566653405</c:v>
                </c:pt>
                <c:pt idx="73">
                  <c:v>0.93300422153212603</c:v>
                </c:pt>
                <c:pt idx="74">
                  <c:v>0.93480660472527799</c:v>
                </c:pt>
                <c:pt idx="75">
                  <c:v>0.93672140171926499</c:v>
                </c:pt>
                <c:pt idx="76">
                  <c:v>0.93874454194035195</c:v>
                </c:pt>
                <c:pt idx="77">
                  <c:v>0.94087195256688905</c:v>
                </c:pt>
                <c:pt idx="78">
                  <c:v>0.94309955352241304</c:v>
                </c:pt>
                <c:pt idx="79">
                  <c:v>0.94542325266023297</c:v>
                </c:pt>
                <c:pt idx="80">
                  <c:v>0.94783894113768696</c:v>
                </c:pt>
                <c:pt idx="81">
                  <c:v>0.95034248897885398</c:v>
                </c:pt>
                <c:pt idx="82">
                  <c:v>0.95292974082513304</c:v>
                </c:pt>
                <c:pt idx="83">
                  <c:v>0.95559651187366101</c:v>
                </c:pt>
                <c:pt idx="84">
                  <c:v>0.95833858400412697</c:v>
                </c:pt>
                <c:pt idx="85">
                  <c:v>0.96115170209503398</c:v>
                </c:pt>
                <c:pt idx="86">
                  <c:v>0.96403157053099298</c:v>
                </c:pt>
                <c:pt idx="87">
                  <c:v>0.96697384990309498</c:v>
                </c:pt>
                <c:pt idx="88">
                  <c:v>0.96997415390488495</c:v>
                </c:pt>
                <c:pt idx="89">
                  <c:v>0.97302804642686802</c:v>
                </c:pt>
                <c:pt idx="90">
                  <c:v>0.97613103885290098</c:v>
                </c:pt>
                <c:pt idx="91">
                  <c:v>0.97927858756220398</c:v>
                </c:pt>
                <c:pt idx="92">
                  <c:v>0.98246609164105103</c:v>
                </c:pt>
                <c:pt idx="93">
                  <c:v>0.98568889080858801</c:v>
                </c:pt>
                <c:pt idx="94">
                  <c:v>0.988942263561437</c:v>
                </c:pt>
                <c:pt idx="95">
                  <c:v>0.99222142554211201</c:v>
                </c:pt>
                <c:pt idx="96">
                  <c:v>0.99552152813643102</c:v>
                </c:pt>
                <c:pt idx="97">
                  <c:v>0.99883765730537799</c:v>
                </c:pt>
                <c:pt idx="98">
                  <c:v>1.0021656772166601</c:v>
                </c:pt>
                <c:pt idx="99">
                  <c:v>1.00550478573323</c:v>
                </c:pt>
                <c:pt idx="100">
                  <c:v>1.0088550198011299</c:v>
                </c:pt>
                <c:pt idx="101">
                  <c:v>1.0122164164895</c:v>
                </c:pt>
                <c:pt idx="102">
                  <c:v>1.0155890129910099</c:v>
                </c:pt>
                <c:pt idx="103">
                  <c:v>1.0189728466222201</c:v>
                </c:pt>
                <c:pt idx="104">
                  <c:v>1.0223679548240501</c:v>
                </c:pt>
                <c:pt idx="105">
                  <c:v>1.02577437516215</c:v>
                </c:pt>
                <c:pt idx="106">
                  <c:v>1.02919214532736</c:v>
                </c:pt>
                <c:pt idx="107">
                  <c:v>1.03262130313607</c:v>
                </c:pt>
                <c:pt idx="108">
                  <c:v>1.0360618865306901</c:v>
                </c:pt>
                <c:pt idx="109">
                  <c:v>1.0395139335800501</c:v>
                </c:pt>
                <c:pt idx="110">
                  <c:v>1.0429774824798199</c:v>
                </c:pt>
                <c:pt idx="111">
                  <c:v>1.04645257155293</c:v>
                </c:pt>
                <c:pt idx="112">
                  <c:v>1.04993923924999</c:v>
                </c:pt>
                <c:pt idx="113">
                  <c:v>1.05343752414974</c:v>
                </c:pt>
                <c:pt idx="114">
                  <c:v>1.0569474649594599</c:v>
                </c:pt>
                <c:pt idx="115">
                  <c:v>1.0604691005153899</c:v>
                </c:pt>
                <c:pt idx="116">
                  <c:v>1.0640024697831501</c:v>
                </c:pt>
                <c:pt idx="117">
                  <c:v>1.0675476118582401</c:v>
                </c:pt>
                <c:pt idx="118">
                  <c:v>1.0711045659663601</c:v>
                </c:pt>
                <c:pt idx="119">
                  <c:v>1.07467337146396</c:v>
                </c:pt>
                <c:pt idx="120">
                  <c:v>1.0782540678385899</c:v>
                </c:pt>
                <c:pt idx="121">
                  <c:v>1.0818466947093699</c:v>
                </c:pt>
                <c:pt idx="122">
                  <c:v>1.0854512918274399</c:v>
                </c:pt>
                <c:pt idx="123">
                  <c:v>1.08906789907638</c:v>
                </c:pt>
                <c:pt idx="124">
                  <c:v>1.0926965564726601</c:v>
                </c:pt>
                <c:pt idx="125">
                  <c:v>1.09633730416607</c:v>
                </c:pt>
                <c:pt idx="126">
                  <c:v>1.0999901824401901</c:v>
                </c:pt>
                <c:pt idx="127">
                  <c:v>1.1036552317128101</c:v>
                </c:pt>
                <c:pt idx="128">
                  <c:v>1.1073324925363901</c:v>
                </c:pt>
                <c:pt idx="129">
                  <c:v>1.11102200559852</c:v>
                </c:pt>
                <c:pt idx="130">
                  <c:v>1.1147238117223199</c:v>
                </c:pt>
                <c:pt idx="131">
                  <c:v>1.11843795186698</c:v>
                </c:pt>
                <c:pt idx="132">
                  <c:v>1.1221644671281099</c:v>
                </c:pt>
                <c:pt idx="133">
                  <c:v>1.12590339873829</c:v>
                </c:pt>
                <c:pt idx="134">
                  <c:v>1.1296547880674499</c:v>
                </c:pt>
                <c:pt idx="135">
                  <c:v>1.13341867662337</c:v>
                </c:pt>
                <c:pt idx="136">
                  <c:v>1.1371951060521499</c:v>
                </c:pt>
                <c:pt idx="137">
                  <c:v>1.14098411813862</c:v>
                </c:pt>
                <c:pt idx="138">
                  <c:v>1.1447857548068501</c:v>
                </c:pt>
                <c:pt idx="139">
                  <c:v>1.14860005812059</c:v>
                </c:pt>
                <c:pt idx="140">
                  <c:v>1.15242707028374</c:v>
                </c:pt>
                <c:pt idx="141">
                  <c:v>1.1562668336408299</c:v>
                </c:pt>
                <c:pt idx="142">
                  <c:v>1.1601193906774601</c:v>
                </c:pt>
                <c:pt idx="143">
                  <c:v>1.16398478402081</c:v>
                </c:pt>
                <c:pt idx="144">
                  <c:v>1.16786305644008</c:v>
                </c:pt>
                <c:pt idx="145">
                  <c:v>1.1717542508469501</c:v>
                </c:pt>
                <c:pt idx="146">
                  <c:v>1.1756584102961101</c:v>
                </c:pt>
                <c:pt idx="147">
                  <c:v>1.17957557798568</c:v>
                </c:pt>
                <c:pt idx="148">
                  <c:v>1.1835057972577401</c:v>
                </c:pt>
                <c:pt idx="149">
                  <c:v>1.18744911159875</c:v>
                </c:pt>
                <c:pt idx="150">
                  <c:v>1.1914055646400701</c:v>
                </c:pt>
                <c:pt idx="151">
                  <c:v>1.1953752001584399</c:v>
                </c:pt>
                <c:pt idx="152">
                  <c:v>1.1993580620764701</c:v>
                </c:pt>
                <c:pt idx="153">
                  <c:v>1.2033541944631101</c:v>
                </c:pt>
                <c:pt idx="154">
                  <c:v>1.20736364153411</c:v>
                </c:pt>
                <c:pt idx="155">
                  <c:v>1.2113864476526</c:v>
                </c:pt>
                <c:pt idx="156">
                  <c:v>1.21542265732947</c:v>
                </c:pt>
                <c:pt idx="157">
                  <c:v>1.2194723152239499</c:v>
                </c:pt>
                <c:pt idx="158">
                  <c:v>1.2235354661440601</c:v>
                </c:pt>
                <c:pt idx="159">
                  <c:v>1.22761215504711</c:v>
                </c:pt>
                <c:pt idx="160">
                  <c:v>1.2317024270401999</c:v>
                </c:pt>
                <c:pt idx="161">
                  <c:v>1.23580632738075</c:v>
                </c:pt>
                <c:pt idx="162">
                  <c:v>1.2399239014769301</c:v>
                </c:pt>
                <c:pt idx="163">
                  <c:v>1.2440551948882299</c:v>
                </c:pt>
                <c:pt idx="164">
                  <c:v>1.24820025332594</c:v>
                </c:pt>
                <c:pt idx="165">
                  <c:v>1.2523591226536599</c:v>
                </c:pt>
                <c:pt idx="166">
                  <c:v>1.2565318488877699</c:v>
                </c:pt>
                <c:pt idx="167">
                  <c:v>1.2607184781980301</c:v>
                </c:pt>
                <c:pt idx="168">
                  <c:v>1.26491905690796</c:v>
                </c:pt>
                <c:pt idx="169">
                  <c:v>1.26913363149549</c:v>
                </c:pt>
                <c:pt idx="170">
                  <c:v>1.27336224859338</c:v>
                </c:pt>
                <c:pt idx="171">
                  <c:v>1.2776049549897499</c:v>
                </c:pt>
                <c:pt idx="172">
                  <c:v>1.2818617976286499</c:v>
                </c:pt>
                <c:pt idx="173">
                  <c:v>1.2861328236105101</c:v>
                </c:pt>
                <c:pt idx="174">
                  <c:v>1.2904180801927301</c:v>
                </c:pt>
                <c:pt idx="175">
                  <c:v>1.29471761479011</c:v>
                </c:pt>
                <c:pt idx="176">
                  <c:v>1.2990314749754801</c:v>
                </c:pt>
                <c:pt idx="177">
                  <c:v>1.30335970848018</c:v>
                </c:pt>
                <c:pt idx="178">
                  <c:v>1.3077023631945499</c:v>
                </c:pt>
                <c:pt idx="179">
                  <c:v>1.3120594871685001</c:v>
                </c:pt>
                <c:pt idx="180">
                  <c:v>1.31643112861207</c:v>
                </c:pt>
                <c:pt idx="181">
                  <c:v>1.3208173358959201</c:v>
                </c:pt>
                <c:pt idx="182">
                  <c:v>1.32521815755185</c:v>
                </c:pt>
                <c:pt idx="183">
                  <c:v>1.3296336422733801</c:v>
                </c:pt>
                <c:pt idx="184">
                  <c:v>1.33406383891628</c:v>
                </c:pt>
                <c:pt idx="185">
                  <c:v>1.3385087964990801</c:v>
                </c:pt>
                <c:pt idx="186">
                  <c:v>1.34296856420366</c:v>
                </c:pt>
                <c:pt idx="187">
                  <c:v>1.3474431913757701</c:v>
                </c:pt>
                <c:pt idx="188">
                  <c:v>1.35193272752553</c:v>
                </c:pt>
                <c:pt idx="189">
                  <c:v>1.3564372223280601</c:v>
                </c:pt>
                <c:pt idx="190">
                  <c:v>1.36095672562401</c:v>
                </c:pt>
                <c:pt idx="191">
                  <c:v>1.36549128742007</c:v>
                </c:pt>
                <c:pt idx="192">
                  <c:v>1.3700409578895001</c:v>
                </c:pt>
                <c:pt idx="193">
                  <c:v>1.3746057873728299</c:v>
                </c:pt>
                <c:pt idx="194">
                  <c:v>1.3791858263782499</c:v>
                </c:pt>
                <c:pt idx="195">
                  <c:v>1.3837811255822501</c:v>
                </c:pt>
                <c:pt idx="196">
                  <c:v>1.3883917358301701</c:v>
                </c:pt>
                <c:pt idx="197">
                  <c:v>1.39301770813679</c:v>
                </c:pt>
                <c:pt idx="198">
                  <c:v>1.3976590936868301</c:v>
                </c:pt>
                <c:pt idx="199">
                  <c:v>1.4023159438355399</c:v>
                </c:pt>
                <c:pt idx="200">
                  <c:v>1.4069883101093299</c:v>
                </c:pt>
                <c:pt idx="201">
                  <c:v>1.41167624420627</c:v>
                </c:pt>
                <c:pt idx="202">
                  <c:v>1.4163797979966599</c:v>
                </c:pt>
                <c:pt idx="203">
                  <c:v>1.42109902352363</c:v>
                </c:pt>
                <c:pt idx="204">
                  <c:v>1.4258339730037699</c:v>
                </c:pt>
                <c:pt idx="205">
                  <c:v>1.4305846988275599</c:v>
                </c:pt>
                <c:pt idx="206">
                  <c:v>1.4353512535600901</c:v>
                </c:pt>
                <c:pt idx="207">
                  <c:v>1.44013368994161</c:v>
                </c:pt>
                <c:pt idx="208">
                  <c:v>1.44493206088808</c:v>
                </c:pt>
                <c:pt idx="209">
                  <c:v>1.44974641949169</c:v>
                </c:pt>
                <c:pt idx="210">
                  <c:v>1.4545768190216699</c:v>
                </c:pt>
                <c:pt idx="211">
                  <c:v>1.4594233129246601</c:v>
                </c:pt>
                <c:pt idx="212">
                  <c:v>1.46428595482535</c:v>
                </c:pt>
                <c:pt idx="213">
                  <c:v>1.4691647985271299</c:v>
                </c:pt>
                <c:pt idx="214">
                  <c:v>1.4740598980127</c:v>
                </c:pt>
                <c:pt idx="215">
                  <c:v>1.4789713074446</c:v>
                </c:pt>
                <c:pt idx="216">
                  <c:v>1.48389908116576</c:v>
                </c:pt>
                <c:pt idx="217">
                  <c:v>1.4888432737002799</c:v>
                </c:pt>
                <c:pt idx="218">
                  <c:v>1.49380393975389</c:v>
                </c:pt>
                <c:pt idx="219">
                  <c:v>1.4987811342145601</c:v>
                </c:pt>
                <c:pt idx="220">
                  <c:v>1.5037749121531701</c:v>
                </c:pt>
              </c:numCache>
            </c:numRef>
          </c:yVal>
          <c:smooth val="0"/>
          <c:extLst>
            <c:ext xmlns:c16="http://schemas.microsoft.com/office/drawing/2014/chart" uri="{C3380CC4-5D6E-409C-BE32-E72D297353CC}">
              <c16:uniqueId val="{00000000-E491-4813-B9F2-AD8240AA1313}"/>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Microsoft_Excel_Worksheet6!$C$2:$C$10002</c:f>
              <c:numCache>
                <c:formatCode>General</c:formatCode>
                <c:ptCount val="10001"/>
                <c:pt idx="0">
                  <c:v>1.2967278823664501</c:v>
                </c:pt>
                <c:pt idx="1">
                  <c:v>1.2860762502363701</c:v>
                </c:pt>
                <c:pt idx="2">
                  <c:v>1.27551204033465</c:v>
                </c:pt>
                <c:pt idx="3">
                  <c:v>1.2650345281223201</c:v>
                </c:pt>
                <c:pt idx="4">
                  <c:v>1.2546429940811501</c:v>
                </c:pt>
                <c:pt idx="5">
                  <c:v>1.2443367234985001</c:v>
                </c:pt>
                <c:pt idx="6">
                  <c:v>1.23411500621327</c:v>
                </c:pt>
                <c:pt idx="7">
                  <c:v>1.2239771363116501</c:v>
                </c:pt>
                <c:pt idx="8">
                  <c:v>1.21392241175753</c:v>
                </c:pt>
                <c:pt idx="9">
                  <c:v>1.2039501339371801</c:v>
                </c:pt>
                <c:pt idx="10">
                  <c:v>1.1940596070898699</c:v>
                </c:pt>
                <c:pt idx="11">
                  <c:v>1.1842501375855099</c:v>
                </c:pt>
                <c:pt idx="12">
                  <c:v>1.17452103299388</c:v>
                </c:pt>
                <c:pt idx="13">
                  <c:v>1.16487385803391</c:v>
                </c:pt>
                <c:pt idx="14">
                  <c:v>1.1553190611555699</c:v>
                </c:pt>
                <c:pt idx="15">
                  <c:v>1.1458689565142</c:v>
                </c:pt>
                <c:pt idx="16">
                  <c:v>1.13653544279653</c:v>
                </c:pt>
                <c:pt idx="17">
                  <c:v>1.12733001700666</c:v>
                </c:pt>
                <c:pt idx="18">
                  <c:v>1.1182637895187599</c:v>
                </c:pt>
                <c:pt idx="19">
                  <c:v>1.10934750034831</c:v>
                </c:pt>
                <c:pt idx="20">
                  <c:v>1.1005915366021199</c:v>
                </c:pt>
                <c:pt idx="21">
                  <c:v>1.09200595107721</c:v>
                </c:pt>
                <c:pt idx="22">
                  <c:v>1.08360048199</c:v>
                </c:pt>
                <c:pt idx="23">
                  <c:v>1.0753845738297101</c:v>
                </c:pt>
                <c:pt idx="24">
                  <c:v>1.0673673993447099</c:v>
                </c:pt>
                <c:pt idx="25">
                  <c:v>1.0595578826877601</c:v>
                </c:pt>
                <c:pt idx="26">
                  <c:v>1.05196472376538</c:v>
                </c:pt>
                <c:pt idx="27">
                  <c:v>1.04459642386036</c:v>
                </c:pt>
                <c:pt idx="28">
                  <c:v>1.0374613126234</c:v>
                </c:pt>
                <c:pt idx="29">
                  <c:v>1.0305675765629001</c:v>
                </c:pt>
                <c:pt idx="30">
                  <c:v>1.0239232892011301</c:v>
                </c:pt>
                <c:pt idx="31">
                  <c:v>1.01753644311231</c:v>
                </c:pt>
                <c:pt idx="32">
                  <c:v>1.0114149841161899</c:v>
                </c:pt>
                <c:pt idx="33">
                  <c:v>1.0055668479714299</c:v>
                </c:pt>
                <c:pt idx="34">
                  <c:v>1</c:v>
                </c:pt>
                <c:pt idx="35">
                  <c:v>0.99222522706083305</c:v>
                </c:pt>
                <c:pt idx="36">
                  <c:v>0.98487576870603999</c:v>
                </c:pt>
                <c:pt idx="37">
                  <c:v>0.97793649656565895</c:v>
                </c:pt>
                <c:pt idx="38">
                  <c:v>0.97139294576000601</c:v>
                </c:pt>
                <c:pt idx="39">
                  <c:v>0.96523127226783101</c:v>
                </c:pt>
                <c:pt idx="40">
                  <c:v>0.95943821255306205</c:v>
                </c:pt>
                <c:pt idx="41">
                  <c:v>0.95400104531317098</c:v>
                </c:pt>
                <c:pt idx="42">
                  <c:v>0.948907555228786</c:v>
                </c:pt>
                <c:pt idx="43">
                  <c:v>0.94414599861065995</c:v>
                </c:pt>
                <c:pt idx="44">
                  <c:v>0.93970507085668797</c:v>
                </c:pt>
                <c:pt idx="45">
                  <c:v>0.93557387564827299</c:v>
                </c:pt>
                <c:pt idx="46">
                  <c:v>0.93174189583197298</c:v>
                </c:pt>
                <c:pt idx="47">
                  <c:v>0.92819896594900597</c:v>
                </c:pt>
                <c:pt idx="48">
                  <c:v>0.92493524639153801</c:v>
                </c:pt>
                <c:pt idx="49">
                  <c:v>0.92194119918059803</c:v>
                </c:pt>
                <c:pt idx="50">
                  <c:v>0.91920756537536896</c:v>
                </c:pt>
                <c:pt idx="51">
                  <c:v>0.91672534413715301</c:v>
                </c:pt>
                <c:pt idx="52">
                  <c:v>0.914485773482685</c:v>
                </c:pt>
                <c:pt idx="53">
                  <c:v>0.91248031276991004</c:v>
                </c:pt>
                <c:pt idx="54">
                  <c:v>0.91070062696402498</c:v>
                </c:pt>
                <c:pt idx="55">
                  <c:v>0.90913857273142495</c:v>
                </c:pt>
                <c:pt idx="56">
                  <c:v>0.90778618640337705</c:v>
                </c:pt>
                <c:pt idx="57">
                  <c:v>0.90663567383882204</c:v>
                </c:pt>
                <c:pt idx="58">
                  <c:v>0.90567940219618204</c:v>
                </c:pt>
                <c:pt idx="59">
                  <c:v>0.90490989359707297</c:v>
                </c:pt>
                <c:pt idx="60">
                  <c:v>0.90431982063073701</c:v>
                </c:pt>
                <c:pt idx="61">
                  <c:v>0.90390200360763195</c:v>
                </c:pt>
                <c:pt idx="62">
                  <c:v>0.90364940942553396</c:v>
                </c:pt>
                <c:pt idx="63">
                  <c:v>0.90355515186408397</c:v>
                </c:pt>
                <c:pt idx="64">
                  <c:v>0.90361249307679903</c:v>
                </c:pt>
                <c:pt idx="65">
                  <c:v>0.90381484600665596</c:v>
                </c:pt>
                <c:pt idx="66">
                  <c:v>0.90415577741610398</c:v>
                </c:pt>
                <c:pt idx="67">
                  <c:v>0.90462901119814498</c:v>
                </c:pt>
                <c:pt idx="68">
                  <c:v>0.90522843162495603</c:v>
                </c:pt>
                <c:pt idx="69">
                  <c:v>0.90594808619633105</c:v>
                </c:pt>
                <c:pt idx="70">
                  <c:v>0.90678218777271802</c:v>
                </c:pt>
                <c:pt idx="71">
                  <c:v>0.90772511571609704</c:v>
                </c:pt>
                <c:pt idx="72">
                  <c:v>0.90877141581426801</c:v>
                </c:pt>
                <c:pt idx="73">
                  <c:v>0.90991579882679996</c:v>
                </c:pt>
                <c:pt idx="74">
                  <c:v>0.91115313755976401</c:v>
                </c:pt>
                <c:pt idx="75">
                  <c:v>0.91247846244659403</c:v>
                </c:pt>
                <c:pt idx="76">
                  <c:v>0.91388695567939804</c:v>
                </c:pt>
                <c:pt idx="77">
                  <c:v>0.91537394399469296</c:v>
                </c:pt>
                <c:pt idx="78">
                  <c:v>0.91693489026667896</c:v>
                </c:pt>
                <c:pt idx="79">
                  <c:v>0.91856538409777999</c:v>
                </c:pt>
                <c:pt idx="80">
                  <c:v>0.92026113161952605</c:v>
                </c:pt>
                <c:pt idx="81">
                  <c:v>0.92201794472715104</c:v>
                </c:pt>
                <c:pt idx="82">
                  <c:v>0.92383172996990903</c:v>
                </c:pt>
                <c:pt idx="83">
                  <c:v>0.925698477307907</c:v>
                </c:pt>
                <c:pt idx="84">
                  <c:v>0.92761424892748001</c:v>
                </c:pt>
                <c:pt idx="85">
                  <c:v>0.92957516828326603</c:v>
                </c:pt>
                <c:pt idx="86">
                  <c:v>0.93157740950828805</c:v>
                </c:pt>
                <c:pt idx="87">
                  <c:v>0.93361718730566801</c:v>
                </c:pt>
                <c:pt idx="88">
                  <c:v>0.935690747408501</c:v>
                </c:pt>
                <c:pt idx="89">
                  <c:v>0.93779435766930197</c:v>
                </c:pt>
                <c:pt idx="90">
                  <c:v>0.93992429981791303</c:v>
                </c:pt>
                <c:pt idx="91">
                  <c:v>0.94207686190745499</c:v>
                </c:pt>
                <c:pt idx="92">
                  <c:v>0.94424833145186504</c:v>
                </c:pt>
                <c:pt idx="93">
                  <c:v>0.94643498924576597</c:v>
                </c:pt>
                <c:pt idx="94">
                  <c:v>0.948633103847632</c:v>
                </c:pt>
                <c:pt idx="95">
                  <c:v>0.950838926700184</c:v>
                </c:pt>
                <c:pt idx="96">
                  <c:v>0.95304868785716601</c:v>
                </c:pt>
                <c:pt idx="97">
                  <c:v>0.955258592282899</c:v>
                </c:pt>
                <c:pt idx="98">
                  <c:v>0.95746554757479596</c:v>
                </c:pt>
                <c:pt idx="99">
                  <c:v>0.95966935095648698</c:v>
                </c:pt>
                <c:pt idx="100">
                  <c:v>0.96187049162249805</c:v>
                </c:pt>
                <c:pt idx="101">
                  <c:v>0.96406942213699398</c:v>
                </c:pt>
                <c:pt idx="102">
                  <c:v>0.96626656149652501</c:v>
                </c:pt>
                <c:pt idx="103">
                  <c:v>0.968462297939918</c:v>
                </c:pt>
                <c:pt idx="104">
                  <c:v>0.97065699152137497</c:v>
                </c:pt>
                <c:pt idx="105">
                  <c:v>0.97285097646332397</c:v>
                </c:pt>
                <c:pt idx="106">
                  <c:v>0.97504456330554901</c:v>
                </c:pt>
                <c:pt idx="107">
                  <c:v>0.97723804086670296</c:v>
                </c:pt>
                <c:pt idx="108">
                  <c:v>0.97943167803363795</c:v>
                </c:pt>
                <c:pt idx="109">
                  <c:v>0.98162572539316595</c:v>
                </c:pt>
                <c:pt idx="110">
                  <c:v>0.98382041671993004</c:v>
                </c:pt>
                <c:pt idx="111">
                  <c:v>0.98601597033309196</c:v>
                </c:pt>
                <c:pt idx="112">
                  <c:v>0.98821259033362197</c:v>
                </c:pt>
                <c:pt idx="113">
                  <c:v>0.99041046773296504</c:v>
                </c:pt>
                <c:pt idx="114">
                  <c:v>0.99260978148302303</c:v>
                </c:pt>
                <c:pt idx="115">
                  <c:v>0.99481069941645095</c:v>
                </c:pt>
                <c:pt idx="116">
                  <c:v>0.99701337910556398</c:v>
                </c:pt>
                <c:pt idx="117">
                  <c:v>0.99921796864729295</c:v>
                </c:pt>
                <c:pt idx="118">
                  <c:v>1.00142460738102</c:v>
                </c:pt>
                <c:pt idx="119">
                  <c:v>1.0036334265454501</c:v>
                </c:pt>
                <c:pt idx="120">
                  <c:v>1.0058445498801301</c:v>
                </c:pt>
                <c:pt idx="121">
                  <c:v>1.00805809417659</c:v>
                </c:pt>
                <c:pt idx="122">
                  <c:v>1.01027416978385</c:v>
                </c:pt>
                <c:pt idx="123">
                  <c:v>1.01249288107222</c:v>
                </c:pt>
                <c:pt idx="124">
                  <c:v>1.0147143268593499</c:v>
                </c:pt>
                <c:pt idx="125">
                  <c:v>1.01693860080178</c:v>
                </c:pt>
                <c:pt idx="126">
                  <c:v>1.01916579175508</c:v>
                </c:pt>
                <c:pt idx="127">
                  <c:v>1.0213959841054101</c:v>
                </c:pt>
                <c:pt idx="128">
                  <c:v>1.0236292580750099</c:v>
                </c:pt>
                <c:pt idx="129">
                  <c:v>1.0258656900038099</c:v>
                </c:pt>
                <c:pt idx="130">
                  <c:v>1.0281053526093</c:v>
                </c:pt>
                <c:pt idx="131">
                  <c:v>1.03034831522655</c:v>
                </c:pt>
                <c:pt idx="132">
                  <c:v>1.03259464402998</c:v>
                </c:pt>
                <c:pt idx="133">
                  <c:v>1.0348444022385299</c:v>
                </c:pt>
                <c:pt idx="134">
                  <c:v>1.03709765030552</c:v>
                </c:pt>
                <c:pt idx="135">
                  <c:v>1.03935444609459</c:v>
                </c:pt>
                <c:pt idx="136">
                  <c:v>1.0416148450427201</c:v>
                </c:pt>
                <c:pt idx="137">
                  <c:v>1.04387890031158</c:v>
                </c:pt>
                <c:pt idx="138">
                  <c:v>1.0461466629279501</c:v>
                </c:pt>
                <c:pt idx="139">
                  <c:v>1.04841818191423</c:v>
                </c:pt>
                <c:pt idx="140">
                  <c:v>1.05069350440983</c:v>
                </c:pt>
                <c:pt idx="141">
                  <c:v>1.0529726757840201</c:v>
                </c:pt>
                <c:pt idx="142">
                  <c:v>1.05525573974114</c:v>
                </c:pt>
                <c:pt idx="143">
                  <c:v>1.0575427384185101</c:v>
                </c:pt>
                <c:pt idx="144">
                  <c:v>1.0598337124778101</c:v>
                </c:pt>
                <c:pt idx="145">
                  <c:v>1.06212870119032</c:v>
                </c:pt>
                <c:pt idx="146">
                  <c:v>1.0644277425165001</c:v>
                </c:pt>
                <c:pt idx="147">
                  <c:v>1.06673087318036</c:v>
                </c:pt>
                <c:pt idx="148">
                  <c:v>1.0690381287389801</c:v>
                </c:pt>
                <c:pt idx="149">
                  <c:v>1.0713495436475799</c:v>
                </c:pt>
                <c:pt idx="150">
                  <c:v>1.0736651513203901</c:v>
                </c:pt>
                <c:pt idx="151">
                  <c:v>1.07598498418771</c:v>
                </c:pt>
                <c:pt idx="152">
                  <c:v>1.0783090737493899</c:v>
                </c:pt>
                <c:pt idx="153">
                  <c:v>1.0806374506249701</c:v>
                </c:pt>
                <c:pt idx="154">
                  <c:v>1.08297014460074</c:v>
                </c:pt>
                <c:pt idx="155">
                  <c:v>1.0853071846739399</c:v>
                </c:pt>
                <c:pt idx="156">
                  <c:v>1.0876485990942999</c:v>
                </c:pt>
                <c:pt idx="157">
                  <c:v>1.0899944154030801</c:v>
                </c:pt>
                <c:pt idx="158">
                  <c:v>1.09234466046978</c:v>
                </c:pt>
                <c:pt idx="159">
                  <c:v>1.0946993605267299</c:v>
                </c:pt>
                <c:pt idx="160">
                  <c:v>1.0970585412016101</c:v>
                </c:pt>
                <c:pt idx="161">
                  <c:v>1.09942222754814</c:v>
                </c:pt>
                <c:pt idx="162">
                  <c:v>1.1017904440749999</c:v>
                </c:pt>
                <c:pt idx="163">
                  <c:v>1.10416321477309</c:v>
                </c:pt>
                <c:pt idx="164">
                  <c:v>1.1065405631412899</c:v>
                </c:pt>
                <c:pt idx="165">
                  <c:v>1.10892251221071</c:v>
                </c:pt>
                <c:pt idx="166">
                  <c:v>1.11130908456772</c:v>
                </c:pt>
                <c:pt idx="167">
                  <c:v>1.11370030237562</c:v>
                </c:pt>
                <c:pt idx="168">
                  <c:v>1.1160961873951001</c:v>
                </c:pt>
                <c:pt idx="169">
                  <c:v>1.1184967610037699</c:v>
                </c:pt>
                <c:pt idx="170">
                  <c:v>1.1209020442144499</c:v>
                </c:pt>
                <c:pt idx="171">
                  <c:v>1.1233120576925699</c:v>
                </c:pt>
                <c:pt idx="172">
                  <c:v>1.1257268217727101</c:v>
                </c:pt>
                <c:pt idx="173">
                  <c:v>1.12814635647419</c:v>
                </c:pt>
                <c:pt idx="174">
                  <c:v>1.1305706815159</c:v>
                </c:pt>
                <c:pt idx="175">
                  <c:v>1.1329998163303301</c:v>
                </c:pt>
                <c:pt idx="176">
                  <c:v>1.1354337800769401</c:v>
                </c:pt>
                <c:pt idx="177">
                  <c:v>1.13787259165486</c:v>
                </c:pt>
                <c:pt idx="178">
                  <c:v>1.1403162697148399</c:v>
                </c:pt>
                <c:pt idx="179">
                  <c:v>1.14276483267077</c:v>
                </c:pt>
                <c:pt idx="180">
                  <c:v>1.14521829871051</c:v>
                </c:pt>
                <c:pt idx="181">
                  <c:v>1.1476766858062599</c:v>
                </c:pt>
                <c:pt idx="182">
                  <c:v>1.1501400117243701</c:v>
                </c:pt>
                <c:pt idx="183">
                  <c:v>1.15260829403471</c:v>
                </c:pt>
                <c:pt idx="184">
                  <c:v>1.1550815501196501</c:v>
                </c:pt>
                <c:pt idx="185">
                  <c:v>1.1575597971824501</c:v>
                </c:pt>
                <c:pt idx="186">
                  <c:v>1.1600430522554701</c:v>
                </c:pt>
                <c:pt idx="187">
                  <c:v>1.1625313322078299</c:v>
                </c:pt>
                <c:pt idx="188">
                  <c:v>1.16502465375275</c:v>
                </c:pt>
                <c:pt idx="189">
                  <c:v>1.16752303345466</c:v>
                </c:pt>
                <c:pt idx="190">
                  <c:v>1.17002648773582</c:v>
                </c:pt>
                <c:pt idx="191">
                  <c:v>1.1725350328827999</c:v>
                </c:pt>
                <c:pt idx="192">
                  <c:v>1.1750486850524799</c:v>
                </c:pt>
                <c:pt idx="193">
                  <c:v>1.1775674602780399</c:v>
                </c:pt>
                <c:pt idx="194">
                  <c:v>1.1800913744744399</c:v>
                </c:pt>
                <c:pt idx="195">
                  <c:v>1.1826204434437599</c:v>
                </c:pt>
                <c:pt idx="196">
                  <c:v>1.1851546828803601</c:v>
                </c:pt>
                <c:pt idx="197">
                  <c:v>1.1876941083757599</c:v>
                </c:pt>
                <c:pt idx="198">
                  <c:v>1.19023873542327</c:v>
                </c:pt>
                <c:pt idx="199">
                  <c:v>1.19278857942248</c:v>
                </c:pt>
                <c:pt idx="200">
                  <c:v>1.1953436556835999</c:v>
                </c:pt>
                <c:pt idx="201">
                  <c:v>1.1979039794315101</c:v>
                </c:pt>
                <c:pt idx="202">
                  <c:v>1.20046956580968</c:v>
                </c:pt>
                <c:pt idx="203">
                  <c:v>1.20304042988403</c:v>
                </c:pt>
                <c:pt idx="204">
                  <c:v>1.2056165866465001</c:v>
                </c:pt>
                <c:pt idx="205">
                  <c:v>1.20819805101846</c:v>
                </c:pt>
                <c:pt idx="206">
                  <c:v>1.2107848378541299</c:v>
                </c:pt>
                <c:pt idx="207">
                  <c:v>1.21337696194379</c:v>
                </c:pt>
                <c:pt idx="208">
                  <c:v>1.2159744380167701</c:v>
                </c:pt>
                <c:pt idx="209">
                  <c:v>1.21857728074438</c:v>
                </c:pt>
                <c:pt idx="210">
                  <c:v>1.2211855047429001</c:v>
                </c:pt>
                <c:pt idx="211">
                  <c:v>1.2237991245761499</c:v>
                </c:pt>
                <c:pt idx="212">
                  <c:v>1.2264181547581201</c:v>
                </c:pt>
                <c:pt idx="213">
                  <c:v>1.22904260975557</c:v>
                </c:pt>
                <c:pt idx="214">
                  <c:v>1.23167250399039</c:v>
                </c:pt>
                <c:pt idx="215">
                  <c:v>1.2343078518419399</c:v>
                </c:pt>
                <c:pt idx="216">
                  <c:v>1.23694866764925</c:v>
                </c:pt>
                <c:pt idx="217">
                  <c:v>1.2395949657132701</c:v>
                </c:pt>
                <c:pt idx="218">
                  <c:v>1.24224676029888</c:v>
                </c:pt>
                <c:pt idx="219">
                  <c:v>1.24490406563686</c:v>
                </c:pt>
                <c:pt idx="220">
                  <c:v>1.2475668959258801</c:v>
                </c:pt>
              </c:numCache>
            </c:numRef>
          </c:yVal>
          <c:smooth val="0"/>
          <c:extLst>
            <c:ext xmlns:c16="http://schemas.microsoft.com/office/drawing/2014/chart" uri="{C3380CC4-5D6E-409C-BE32-E72D297353CC}">
              <c16:uniqueId val="{00000001-E491-4813-B9F2-AD8240AA1313}"/>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Microsoft_Excel_Worksheet6!$D$2:$D$10002</c:f>
              <c:numCache>
                <c:formatCode>General</c:formatCode>
                <c:ptCount val="10001"/>
                <c:pt idx="0">
                  <c:v>1.4669581349627701</c:v>
                </c:pt>
                <c:pt idx="1">
                  <c:v>1.4492044604671399</c:v>
                </c:pt>
                <c:pt idx="2">
                  <c:v>1.43166572929545</c:v>
                </c:pt>
                <c:pt idx="3">
                  <c:v>1.41433934667367</c:v>
                </c:pt>
                <c:pt idx="4">
                  <c:v>1.39722275018649</c:v>
                </c:pt>
                <c:pt idx="5">
                  <c:v>1.3803134095630301</c:v>
                </c:pt>
                <c:pt idx="6">
                  <c:v>1.3636088265064299</c:v>
                </c:pt>
                <c:pt idx="7">
                  <c:v>1.3471065345786299</c:v>
                </c:pt>
                <c:pt idx="8">
                  <c:v>1.3308040991553101</c:v>
                </c:pt>
                <c:pt idx="9">
                  <c:v>1.3146991174714899</c:v>
                </c:pt>
                <c:pt idx="10">
                  <c:v>1.2987892187858801</c:v>
                </c:pt>
                <c:pt idx="11">
                  <c:v>1.2830720647029601</c:v>
                </c:pt>
                <c:pt idx="12">
                  <c:v>1.2675453497082001</c:v>
                </c:pt>
                <c:pt idx="13">
                  <c:v>1.2522104194733401</c:v>
                </c:pt>
                <c:pt idx="14">
                  <c:v>1.23708276933603</c:v>
                </c:pt>
                <c:pt idx="15">
                  <c:v>1.22218058642494</c:v>
                </c:pt>
                <c:pt idx="16">
                  <c:v>1.2075210771407401</c:v>
                </c:pt>
                <c:pt idx="17">
                  <c:v>1.1931205048420299</c:v>
                </c:pt>
                <c:pt idx="18">
                  <c:v>1.1789942296450699</c:v>
                </c:pt>
                <c:pt idx="19">
                  <c:v>1.16515675006021</c:v>
                </c:pt>
                <c:pt idx="20">
                  <c:v>1.1516217462029299</c:v>
                </c:pt>
                <c:pt idx="21">
                  <c:v>1.1384021243320399</c:v>
                </c:pt>
                <c:pt idx="22">
                  <c:v>1.1255100624819301</c:v>
                </c:pt>
                <c:pt idx="23">
                  <c:v>1.11295705696838</c:v>
                </c:pt>
                <c:pt idx="24">
                  <c:v>1.1007539695589299</c:v>
                </c:pt>
                <c:pt idx="25">
                  <c:v>1.0889110751084401</c:v>
                </c:pt>
                <c:pt idx="26">
                  <c:v>1.0774381094669501</c:v>
                </c:pt>
                <c:pt idx="27">
                  <c:v>1.0663443174707801</c:v>
                </c:pt>
                <c:pt idx="28">
                  <c:v>1.0556385008273399</c:v>
                </c:pt>
                <c:pt idx="29">
                  <c:v>1.0453290656982099</c:v>
                </c:pt>
                <c:pt idx="30">
                  <c:v>1.03542406977325</c:v>
                </c:pt>
                <c:pt idx="31">
                  <c:v>1.0259312686081401</c:v>
                </c:pt>
                <c:pt idx="32">
                  <c:v>1.0168581609676699</c:v>
                </c:pt>
                <c:pt idx="33">
                  <c:v>1.0082120328739601</c:v>
                </c:pt>
                <c:pt idx="34">
                  <c:v>1</c:v>
                </c:pt>
                <c:pt idx="35">
                  <c:v>0.99471983102828598</c:v>
                </c:pt>
                <c:pt idx="36">
                  <c:v>0.98972132923645795</c:v>
                </c:pt>
                <c:pt idx="37">
                  <c:v>0.98499715841937396</c:v>
                </c:pt>
                <c:pt idx="38">
                  <c:v>0.98054031133531405</c:v>
                </c:pt>
                <c:pt idx="39">
                  <c:v>0.976344096900019</c:v>
                </c:pt>
                <c:pt idx="40">
                  <c:v>0.97240212812955695</c:v>
                </c:pt>
                <c:pt idx="41">
                  <c:v>0.96870831077231001</c:v>
                </c:pt>
                <c:pt idx="42">
                  <c:v>0.965256832567433</c:v>
                </c:pt>
                <c:pt idx="43">
                  <c:v>0.96204215306321195</c:v>
                </c:pt>
                <c:pt idx="44">
                  <c:v>0.95905899392393001</c:v>
                </c:pt>
                <c:pt idx="45">
                  <c:v>0.95630232964809803</c:v>
                </c:pt>
                <c:pt idx="46">
                  <c:v>0.95376737861432204</c:v>
                </c:pt>
                <c:pt idx="47">
                  <c:v>0.95144959436388798</c:v>
                </c:pt>
                <c:pt idx="48">
                  <c:v>0.94934465702144899</c:v>
                </c:pt>
                <c:pt idx="49">
                  <c:v>0.94744846474746003</c:v>
                </c:pt>
                <c:pt idx="50">
                  <c:v>0.94575712510861798</c:v>
                </c:pt>
                <c:pt idx="51">
                  <c:v>0.94426694624608198</c:v>
                </c:pt>
                <c:pt idx="52">
                  <c:v>0.942974427716471</c:v>
                </c:pt>
                <c:pt idx="53">
                  <c:v>0.94187625087828697</c:v>
                </c:pt>
                <c:pt idx="54">
                  <c:v>0.94096926869751296</c:v>
                </c:pt>
                <c:pt idx="55">
                  <c:v>0.94025049485162504</c:v>
                </c:pt>
                <c:pt idx="56">
                  <c:v>0.93971709202214404</c:v>
                </c:pt>
                <c:pt idx="57">
                  <c:v>0.939366359282932</c:v>
                </c:pt>
                <c:pt idx="58">
                  <c:v>0.93919571851543004</c:v>
                </c:pt>
                <c:pt idx="59">
                  <c:v>0.93920269981313698</c:v>
                </c:pt>
                <c:pt idx="60">
                  <c:v>0.93938492587562294</c:v>
                </c:pt>
                <c:pt idx="61">
                  <c:v>0.93974009543643899</c:v>
                </c:pt>
                <c:pt idx="62">
                  <c:v>0.94026596581780197</c:v>
                </c:pt>
                <c:pt idx="63">
                  <c:v>0.94096033475565999</c:v>
                </c:pt>
                <c:pt idx="64">
                  <c:v>0.94182102168873305</c:v>
                </c:pt>
                <c:pt idx="65">
                  <c:v>0.94284584875094501</c:v>
                </c:pt>
                <c:pt idx="66">
                  <c:v>0.94403262174472702</c:v>
                </c:pt>
                <c:pt idx="67">
                  <c:v>0.94537911139947195</c:v>
                </c:pt>
                <c:pt idx="68">
                  <c:v>0.94688303523212303</c:v>
                </c:pt>
                <c:pt idx="69">
                  <c:v>0.94854204032343503</c:v>
                </c:pt>
                <c:pt idx="70">
                  <c:v>0.95035368730321301</c:v>
                </c:pt>
                <c:pt idx="71">
                  <c:v>0.952315435801531</c:v>
                </c:pt>
                <c:pt idx="72">
                  <c:v>0.95442463157267998</c:v>
                </c:pt>
                <c:pt idx="73">
                  <c:v>0.95667849543786698</c:v>
                </c:pt>
                <c:pt idx="74">
                  <c:v>0.95907411412571997</c:v>
                </c:pt>
                <c:pt idx="75">
                  <c:v>0.96160843302124599</c:v>
                </c:pt>
                <c:pt idx="76">
                  <c:v>0.96427825076863305</c:v>
                </c:pt>
                <c:pt idx="77">
                  <c:v>0.96708021561531698</c:v>
                </c:pt>
                <c:pt idx="78">
                  <c:v>0.97001082333718702</c:v>
                </c:pt>
                <c:pt idx="79">
                  <c:v>0.97306641654973103</c:v>
                </c:pt>
                <c:pt idx="80">
                  <c:v>0.97624318518805597</c:v>
                </c:pt>
                <c:pt idx="81">
                  <c:v>0.97953716792983803</c:v>
                </c:pt>
                <c:pt idx="82">
                  <c:v>0.98294425433799704</c:v>
                </c:pt>
                <c:pt idx="83">
                  <c:v>0.98646018751240705</c:v>
                </c:pt>
                <c:pt idx="84">
                  <c:v>0.99008056705997705</c:v>
                </c:pt>
                <c:pt idx="85">
                  <c:v>0.99380085221754899</c:v>
                </c:pt>
                <c:pt idx="86">
                  <c:v>0.99761636498999295</c:v>
                </c:pt>
                <c:pt idx="87">
                  <c:v>1.00152229319476</c:v>
                </c:pt>
                <c:pt idx="88">
                  <c:v>1.00551369333221</c:v>
                </c:pt>
                <c:pt idx="89">
                  <c:v>1.0095854932272399</c:v>
                </c:pt>
                <c:pt idx="90">
                  <c:v>1.0137324944111299</c:v>
                </c:pt>
                <c:pt idx="91">
                  <c:v>1.0179493742327299</c:v>
                </c:pt>
                <c:pt idx="92">
                  <c:v>1.0222306877051099</c:v>
                </c:pt>
                <c:pt idx="93">
                  <c:v>1.02657086910717</c:v>
                </c:pt>
                <c:pt idx="94">
                  <c:v>1.0309642333703599</c:v>
                </c:pt>
                <c:pt idx="95">
                  <c:v>1.0354049772882801</c:v>
                </c:pt>
                <c:pt idx="96">
                  <c:v>1.0398871805924199</c:v>
                </c:pt>
                <c:pt idx="97">
                  <c:v>1.04440480694031</c:v>
                </c:pt>
                <c:pt idx="98">
                  <c:v>1.04895267211969</c:v>
                </c:pt>
                <c:pt idx="99">
                  <c:v>1.05352939856288</c:v>
                </c:pt>
                <c:pt idx="100">
                  <c:v>1.0581346031949801</c:v>
                </c:pt>
                <c:pt idx="101">
                  <c:v>1.06276794003042</c:v>
                </c:pt>
                <c:pt idx="102">
                  <c:v>1.0674290971123099</c:v>
                </c:pt>
                <c:pt idx="103">
                  <c:v>1.0721177937045601</c:v>
                </c:pt>
                <c:pt idx="104">
                  <c:v>1.0768337777208501</c:v>
                </c:pt>
                <c:pt idx="105">
                  <c:v>1.0815768233738099</c:v>
                </c:pt>
                <c:pt idx="106">
                  <c:v>1.08634672902801</c:v>
                </c:pt>
                <c:pt idx="107">
                  <c:v>1.0911433152404999</c:v>
                </c:pt>
                <c:pt idx="108">
                  <c:v>1.0959664229735799</c:v>
                </c:pt>
                <c:pt idx="109">
                  <c:v>1.10081591196509</c:v>
                </c:pt>
                <c:pt idx="110">
                  <c:v>1.1056916592427399</c:v>
                </c:pt>
                <c:pt idx="111">
                  <c:v>1.1105935577694599</c:v>
                </c:pt>
                <c:pt idx="112">
                  <c:v>1.11552151520827</c:v>
                </c:pt>
                <c:pt idx="113">
                  <c:v>1.1204754527957499</c:v>
                </c:pt>
                <c:pt idx="114">
                  <c:v>1.1254553043142099</c:v>
                </c:pt>
                <c:pt idx="115">
                  <c:v>1.1304610151535299</c:v>
                </c:pt>
                <c:pt idx="116">
                  <c:v>1.1354925414544399</c:v>
                </c:pt>
                <c:pt idx="117">
                  <c:v>1.14054984932572</c:v>
                </c:pt>
                <c:pt idx="118">
                  <c:v>1.1456329141285799</c:v>
                </c:pt>
                <c:pt idx="119">
                  <c:v>1.1507417198219501</c:v>
                </c:pt>
                <c:pt idx="120">
                  <c:v>1.1558762583631901</c:v>
                </c:pt>
                <c:pt idx="121">
                  <c:v>1.16103652915916</c:v>
                </c:pt>
                <c:pt idx="122">
                  <c:v>1.1662225385629099</c:v>
                </c:pt>
                <c:pt idx="123">
                  <c:v>1.17143429941217</c:v>
                </c:pt>
                <c:pt idx="124">
                  <c:v>1.17667183060548</c:v>
                </c:pt>
                <c:pt idx="125">
                  <c:v>1.1819351567129699</c:v>
                </c:pt>
                <c:pt idx="126">
                  <c:v>1.1872243076184199</c:v>
                </c:pt>
                <c:pt idx="127">
                  <c:v>1.1925393181899899</c:v>
                </c:pt>
                <c:pt idx="128">
                  <c:v>1.19788022797704</c:v>
                </c:pt>
                <c:pt idx="129">
                  <c:v>1.20324708093081</c:v>
                </c:pt>
                <c:pt idx="130">
                  <c:v>1.2086399251468101</c:v>
                </c:pt>
                <c:pt idx="131">
                  <c:v>1.21405881262722</c:v>
                </c:pt>
                <c:pt idx="132">
                  <c:v>1.2195037990613</c:v>
                </c:pt>
                <c:pt idx="133">
                  <c:v>1.22497494362272</c:v>
                </c:pt>
                <c:pt idx="134">
                  <c:v>1.2304723087818901</c:v>
                </c:pt>
                <c:pt idx="135">
                  <c:v>1.2359959601325201</c:v>
                </c:pt>
                <c:pt idx="136">
                  <c:v>1.2415459662308499</c:v>
                </c:pt>
                <c:pt idx="137">
                  <c:v>1.2471223984467801</c:v>
                </c:pt>
                <c:pt idx="138">
                  <c:v>1.25272533082577</c:v>
                </c:pt>
                <c:pt idx="139">
                  <c:v>1.25835483996074</c:v>
                </c:pt>
                <c:pt idx="140">
                  <c:v>1.2640110048731501</c:v>
                </c:pt>
                <c:pt idx="141">
                  <c:v>1.26969390690249</c:v>
                </c:pt>
                <c:pt idx="142">
                  <c:v>1.27540362960357</c:v>
                </c:pt>
                <c:pt idx="143">
                  <c:v>1.2811402586509999</c:v>
                </c:pt>
                <c:pt idx="144">
                  <c:v>1.28690388175032</c:v>
                </c:pt>
                <c:pt idx="145">
                  <c:v>1.2926945885551999</c:v>
                </c:pt>
                <c:pt idx="146">
                  <c:v>1.2985124705903099</c:v>
                </c:pt>
                <c:pt idx="147">
                  <c:v>1.3043576211794901</c:v>
                </c:pt>
                <c:pt idx="148">
                  <c:v>1.31023013537871</c:v>
                </c:pt>
                <c:pt idx="149">
                  <c:v>1.3161301099134901</c:v>
                </c:pt>
                <c:pt idx="150">
                  <c:v>1.3220576431205699</c:v>
                </c:pt>
                <c:pt idx="151">
                  <c:v>1.3280128348933899</c:v>
                </c:pt>
                <c:pt idx="152">
                  <c:v>1.33399578663115</c:v>
                </c:pt>
                <c:pt idx="153">
                  <c:v>1.3400066011912499</c:v>
                </c:pt>
                <c:pt idx="154">
                  <c:v>1.3460453828447301</c:v>
                </c:pt>
                <c:pt idx="155">
                  <c:v>1.3521122372347001</c:v>
                </c:pt>
                <c:pt idx="156">
                  <c:v>1.35820727133742</c:v>
                </c:pt>
                <c:pt idx="157">
                  <c:v>1.3643305934257799</c:v>
                </c:pt>
                <c:pt idx="158">
                  <c:v>1.3704823130352799</c:v>
                </c:pt>
                <c:pt idx="159">
                  <c:v>1.3766625409320401</c:v>
                </c:pt>
                <c:pt idx="160">
                  <c:v>1.3828713890829001</c:v>
                </c:pt>
                <c:pt idx="161">
                  <c:v>1.38910897062741</c:v>
                </c:pt>
                <c:pt idx="162">
                  <c:v>1.3953753998515399</c:v>
                </c:pt>
                <c:pt idx="163">
                  <c:v>1.40167079216313</c:v>
                </c:pt>
                <c:pt idx="164">
                  <c:v>1.4079952640687901</c:v>
                </c:pt>
                <c:pt idx="165">
                  <c:v>1.41434893315234</c:v>
                </c:pt>
                <c:pt idx="166">
                  <c:v>1.4207319180545299</c:v>
                </c:pt>
                <c:pt idx="167">
                  <c:v>1.4271443384540701</c:v>
                </c:pt>
                <c:pt idx="168">
                  <c:v>1.43358631504985</c:v>
                </c:pt>
                <c:pt idx="169">
                  <c:v>1.4400579695442699</c:v>
                </c:pt>
                <c:pt idx="170">
                  <c:v>1.4465594246276301</c:v>
                </c:pt>
                <c:pt idx="171">
                  <c:v>1.45309080396348</c:v>
                </c:pt>
                <c:pt idx="172">
                  <c:v>1.4596522321749501</c:v>
                </c:pt>
                <c:pt idx="173">
                  <c:v>1.46624383483188</c:v>
                </c:pt>
                <c:pt idx="174">
                  <c:v>1.4728657384388899</c:v>
                </c:pt>
                <c:pt idx="175">
                  <c:v>1.4795180704240001</c:v>
                </c:pt>
                <c:pt idx="176">
                  <c:v>1.4862009591282599</c:v>
                </c:pt>
                <c:pt idx="177">
                  <c:v>1.4929145337959</c:v>
                </c:pt>
                <c:pt idx="178">
                  <c:v>1.49965892456506</c:v>
                </c:pt>
                <c:pt idx="179">
                  <c:v>1.5064342624593501</c:v>
                </c:pt>
                <c:pt idx="180">
                  <c:v>1.5132406793797899</c:v>
                </c:pt>
                <c:pt idx="181">
                  <c:v>1.5200783080973801</c:v>
                </c:pt>
                <c:pt idx="182">
                  <c:v>1.52694728224618</c:v>
                </c:pt>
                <c:pt idx="183">
                  <c:v>1.5338477363168399</c:v>
                </c:pt>
                <c:pt idx="184">
                  <c:v>1.5407798056506801</c:v>
                </c:pt>
                <c:pt idx="185">
                  <c:v>1.5477436264340401</c:v>
                </c:pt>
                <c:pt idx="186">
                  <c:v>1.55473933569325</c:v>
                </c:pt>
                <c:pt idx="187">
                  <c:v>1.5617670712898599</c:v>
                </c:pt>
                <c:pt idx="188">
                  <c:v>1.56882697191617</c:v>
                </c:pt>
                <c:pt idx="189">
                  <c:v>1.5759191770913601</c:v>
                </c:pt>
                <c:pt idx="190">
                  <c:v>1.5830438271577201</c:v>
                </c:pt>
                <c:pt idx="191">
                  <c:v>1.5902010632773</c:v>
                </c:pt>
                <c:pt idx="192">
                  <c:v>1.5973910274287499</c:v>
                </c:pt>
                <c:pt idx="193">
                  <c:v>1.6046138624047299</c:v>
                </c:pt>
                <c:pt idx="194">
                  <c:v>1.61186971180922</c:v>
                </c:pt>
                <c:pt idx="195">
                  <c:v>1.6191587200553601</c:v>
                </c:pt>
                <c:pt idx="196">
                  <c:v>1.6264810323633601</c:v>
                </c:pt>
                <c:pt idx="197">
                  <c:v>1.6338367947588901</c:v>
                </c:pt>
                <c:pt idx="198">
                  <c:v>1.64122615407136</c:v>
                </c:pt>
                <c:pt idx="199">
                  <c:v>1.6486492579326</c:v>
                </c:pt>
                <c:pt idx="200">
                  <c:v>1.65610625477591</c:v>
                </c:pt>
                <c:pt idx="201">
                  <c:v>1.6635972938349199</c:v>
                </c:pt>
                <c:pt idx="202">
                  <c:v>1.6711225251428901</c:v>
                </c:pt>
                <c:pt idx="203">
                  <c:v>1.6786820995321801</c:v>
                </c:pt>
                <c:pt idx="204">
                  <c:v>1.6862761686338901</c:v>
                </c:pt>
                <c:pt idx="205">
                  <c:v>1.6939048848774301</c:v>
                </c:pt>
                <c:pt idx="206">
                  <c:v>1.7015684014906101</c:v>
                </c:pt>
                <c:pt idx="207">
                  <c:v>1.70926687249968</c:v>
                </c:pt>
                <c:pt idx="208">
                  <c:v>1.71700045272947</c:v>
                </c:pt>
                <c:pt idx="209">
                  <c:v>1.72476929780365</c:v>
                </c:pt>
                <c:pt idx="210">
                  <c:v>1.73257356414547</c:v>
                </c:pt>
                <c:pt idx="211">
                  <c:v>1.7404134089781</c:v>
                </c:pt>
                <c:pt idx="212">
                  <c:v>1.74828899032536</c:v>
                </c:pt>
                <c:pt idx="213">
                  <c:v>1.75620046701272</c:v>
                </c:pt>
                <c:pt idx="214">
                  <c:v>1.7641479986681401</c:v>
                </c:pt>
                <c:pt idx="215">
                  <c:v>1.7721317457231001</c:v>
                </c:pt>
                <c:pt idx="216">
                  <c:v>1.78015186941369</c:v>
                </c:pt>
                <c:pt idx="217">
                  <c:v>1.78820853178207</c:v>
                </c:pt>
                <c:pt idx="218">
                  <c:v>1.79630189567762</c:v>
                </c:pt>
                <c:pt idx="219">
                  <c:v>1.8044321247584101</c:v>
                </c:pt>
                <c:pt idx="220">
                  <c:v>1.81259938349279</c:v>
                </c:pt>
              </c:numCache>
            </c:numRef>
          </c:yVal>
          <c:smooth val="1"/>
          <c:extLst>
            <c:ext xmlns:c16="http://schemas.microsoft.com/office/drawing/2014/chart" uri="{C3380CC4-5D6E-409C-BE32-E72D297353CC}">
              <c16:uniqueId val="{00000002-E491-4813-B9F2-AD8240AA1313}"/>
            </c:ext>
          </c:extLst>
        </c:ser>
        <c:dLbls>
          <c:showLegendKey val="0"/>
          <c:showVal val="0"/>
          <c:showCatName val="0"/>
          <c:showSerName val="0"/>
          <c:showPercent val="0"/>
          <c:showBubbleSize val="0"/>
        </c:dLbls>
        <c:axId val="674293336"/>
        <c:axId val="674293728"/>
      </c:scatterChart>
      <c:valAx>
        <c:axId val="674293336"/>
        <c:scaling>
          <c:orientation val="minMax"/>
          <c:max val="110"/>
          <c:min val="5"/>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293728"/>
        <c:crosses val="autoZero"/>
        <c:crossBetween val="midCat"/>
        <c:majorUnit val="5"/>
      </c:valAx>
      <c:valAx>
        <c:axId val="67429372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29333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Microsoft_Excel_Worksheet7!$B$2:$B$10002</c:f>
              <c:numCache>
                <c:formatCode>General</c:formatCode>
                <c:ptCount val="10001"/>
                <c:pt idx="0">
                  <c:v>0.94248658864061596</c:v>
                </c:pt>
                <c:pt idx="1">
                  <c:v>0.95363488530273099</c:v>
                </c:pt>
                <c:pt idx="2">
                  <c:v>0.964915050704375</c:v>
                </c:pt>
                <c:pt idx="3">
                  <c:v>0.97634447020535198</c:v>
                </c:pt>
                <c:pt idx="4">
                  <c:v>0.98800535458434802</c:v>
                </c:pt>
                <c:pt idx="5">
                  <c:v>1</c:v>
                </c:pt>
                <c:pt idx="6">
                  <c:v>1.0124093558204601</c:v>
                </c:pt>
                <c:pt idx="7">
                  <c:v>1.0252119716259001</c:v>
                </c:pt>
                <c:pt idx="8">
                  <c:v>1.0383582426565601</c:v>
                </c:pt>
                <c:pt idx="9">
                  <c:v>1.05179583125722</c:v>
                </c:pt>
                <c:pt idx="10">
                  <c:v>1.0654694894829899</c:v>
                </c:pt>
                <c:pt idx="11">
                  <c:v>1.0793314062708601</c:v>
                </c:pt>
                <c:pt idx="12">
                  <c:v>1.0933736686612401</c:v>
                </c:pt>
                <c:pt idx="13">
                  <c:v>1.1075986229772801</c:v>
                </c:pt>
                <c:pt idx="14">
                  <c:v>1.12200864606816</c:v>
                </c:pt>
                <c:pt idx="15">
                  <c:v>1.13660614570619</c:v>
                </c:pt>
                <c:pt idx="16">
                  <c:v>1.1513935609892001</c:v>
                </c:pt>
                <c:pt idx="17">
                  <c:v>1.1663733627480199</c:v>
                </c:pt>
                <c:pt idx="18">
                  <c:v>1.1815480539593499</c:v>
                </c:pt>
                <c:pt idx="19">
                  <c:v>1.19692017016402</c:v>
                </c:pt>
                <c:pt idx="20">
                  <c:v>1.2124922798905799</c:v>
                </c:pt>
                <c:pt idx="21">
                  <c:v>1.22826698508457</c:v>
                </c:pt>
                <c:pt idx="22">
                  <c:v>1.24424692154318</c:v>
                </c:pt>
                <c:pt idx="23">
                  <c:v>1.2604347593557601</c:v>
                </c:pt>
                <c:pt idx="24">
                  <c:v>1.2768332033498799</c:v>
                </c:pt>
                <c:pt idx="25">
                  <c:v>1.2934449935433401</c:v>
                </c:pt>
                <c:pt idx="26">
                  <c:v>1.31027290560198</c:v>
                </c:pt>
                <c:pt idx="27">
                  <c:v>1.32731975130346</c:v>
                </c:pt>
                <c:pt idx="28">
                  <c:v>1.3445883790071</c:v>
                </c:pt>
                <c:pt idx="29">
                  <c:v>1.3620816741297801</c:v>
                </c:pt>
                <c:pt idx="30">
                  <c:v>1.3798025596280901</c:v>
                </c:pt>
                <c:pt idx="31">
                  <c:v>1.3977539964867201</c:v>
                </c:pt>
                <c:pt idx="32">
                  <c:v>1.4159389842132299</c:v>
                </c:pt>
                <c:pt idx="33">
                  <c:v>1.4343605613391901</c:v>
                </c:pt>
                <c:pt idx="34">
                  <c:v>1.4530218059279301</c:v>
                </c:pt>
                <c:pt idx="35">
                  <c:v>1.4719258360888601</c:v>
                </c:pt>
                <c:pt idx="36">
                  <c:v>1.4910758104984301</c:v>
                </c:pt>
                <c:pt idx="37">
                  <c:v>1.51047492892797</c:v>
                </c:pt>
                <c:pt idx="38">
                  <c:v>1.53012643277828</c:v>
                </c:pt>
                <c:pt idx="39">
                  <c:v>1.55003360562129</c:v>
                </c:pt>
                <c:pt idx="40">
                  <c:v>1.5701997737486899</c:v>
                </c:pt>
              </c:numCache>
            </c:numRef>
          </c:yVal>
          <c:smooth val="0"/>
          <c:extLst>
            <c:ext xmlns:c16="http://schemas.microsoft.com/office/drawing/2014/chart" uri="{C3380CC4-5D6E-409C-BE32-E72D297353CC}">
              <c16:uniqueId val="{00000000-47B3-4AF8-B56C-C576EE534FFB}"/>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Microsoft_Excel_Worksheet7!$C$2:$C$10002</c:f>
              <c:numCache>
                <c:formatCode>General</c:formatCode>
                <c:ptCount val="10001"/>
                <c:pt idx="0">
                  <c:v>0.84415976715959096</c:v>
                </c:pt>
                <c:pt idx="1">
                  <c:v>0.87499294808687</c:v>
                </c:pt>
                <c:pt idx="2">
                  <c:v>0.90694031544850295</c:v>
                </c:pt>
                <c:pt idx="3">
                  <c:v>0.939679897346128</c:v>
                </c:pt>
                <c:pt idx="4">
                  <c:v>0.97143722422276202</c:v>
                </c:pt>
                <c:pt idx="5">
                  <c:v>1</c:v>
                </c:pt>
                <c:pt idx="6">
                  <c:v>1.0009621239079201</c:v>
                </c:pt>
                <c:pt idx="7">
                  <c:v>1.0059940111288901</c:v>
                </c:pt>
                <c:pt idx="8">
                  <c:v>1.01264022948679</c:v>
                </c:pt>
                <c:pt idx="9">
                  <c:v>1.0189189094534501</c:v>
                </c:pt>
                <c:pt idx="10">
                  <c:v>1.0239969219492799</c:v>
                </c:pt>
                <c:pt idx="11">
                  <c:v>1.02810868814741</c:v>
                </c:pt>
                <c:pt idx="12">
                  <c:v>1.0316798431693901</c:v>
                </c:pt>
                <c:pt idx="13">
                  <c:v>1.0349378962342</c:v>
                </c:pt>
                <c:pt idx="14">
                  <c:v>1.03800268477436</c:v>
                </c:pt>
                <c:pt idx="15">
                  <c:v>1.0409418359731999</c:v>
                </c:pt>
                <c:pt idx="16">
                  <c:v>1.04379593389062</c:v>
                </c:pt>
                <c:pt idx="17">
                  <c:v>1.0465906375295999</c:v>
                </c:pt>
                <c:pt idx="18">
                  <c:v>1.04934289573331</c:v>
                </c:pt>
                <c:pt idx="19">
                  <c:v>1.05206432448265</c:v>
                </c:pt>
                <c:pt idx="20">
                  <c:v>1.0547631379926199</c:v>
                </c:pt>
                <c:pt idx="21">
                  <c:v>1.0574453028036599</c:v>
                </c:pt>
                <c:pt idx="22">
                  <c:v>1.0601152544993799</c:v>
                </c:pt>
                <c:pt idx="23">
                  <c:v>1.06277635794725</c:v>
                </c:pt>
                <c:pt idx="24">
                  <c:v>1.06543121163356</c:v>
                </c:pt>
                <c:pt idx="25">
                  <c:v>1.06808185417265</c:v>
                </c:pt>
                <c:pt idx="26">
                  <c:v>1.0707299076829799</c:v>
                </c:pt>
                <c:pt idx="27">
                  <c:v>1.0733766793856201</c:v>
                </c:pt>
                <c:pt idx="28">
                  <c:v>1.0760232349296299</c:v>
                </c:pt>
                <c:pt idx="29">
                  <c:v>1.0786704521934001</c:v>
                </c:pt>
                <c:pt idx="30">
                  <c:v>1.0813190613549599</c:v>
                </c:pt>
                <c:pt idx="31">
                  <c:v>1.0839696751444901</c:v>
                </c:pt>
                <c:pt idx="32">
                  <c:v>1.0866228119696</c:v>
                </c:pt>
                <c:pt idx="33">
                  <c:v>1.0892789137949901</c:v>
                </c:pt>
                <c:pt idx="34">
                  <c:v>1.0919383601116801</c:v>
                </c:pt>
                <c:pt idx="35">
                  <c:v>1.0946014789571099</c:v>
                </c:pt>
                <c:pt idx="36">
                  <c:v>1.09726855568658</c:v>
                </c:pt>
                <c:pt idx="37">
                  <c:v>1.0999398400131699</c:v>
                </c:pt>
                <c:pt idx="38">
                  <c:v>1.1026155517015901</c:v>
                </c:pt>
                <c:pt idx="39">
                  <c:v>1.10529588520677</c:v>
                </c:pt>
                <c:pt idx="40">
                  <c:v>1.1079810134780601</c:v>
                </c:pt>
              </c:numCache>
            </c:numRef>
          </c:yVal>
          <c:smooth val="0"/>
          <c:extLst>
            <c:ext xmlns:c16="http://schemas.microsoft.com/office/drawing/2014/chart" uri="{C3380CC4-5D6E-409C-BE32-E72D297353CC}">
              <c16:uniqueId val="{00000001-47B3-4AF8-B56C-C576EE534FFB}"/>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Microsoft_Excel_Worksheet7!$D$2:$D$10002</c:f>
              <c:numCache>
                <c:formatCode>General</c:formatCode>
                <c:ptCount val="10001"/>
                <c:pt idx="0">
                  <c:v>1.0522664125018599</c:v>
                </c:pt>
                <c:pt idx="1">
                  <c:v>1.03934494152754</c:v>
                </c:pt>
                <c:pt idx="2">
                  <c:v>1.0265957298583599</c:v>
                </c:pt>
                <c:pt idx="3">
                  <c:v>1.01443962693334</c:v>
                </c:pt>
                <c:pt idx="4">
                  <c:v>1.0048560589886399</c:v>
                </c:pt>
                <c:pt idx="5">
                  <c:v>1</c:v>
                </c:pt>
                <c:pt idx="6">
                  <c:v>1.0239875008967601</c:v>
                </c:pt>
                <c:pt idx="7">
                  <c:v>1.0447970615506901</c:v>
                </c:pt>
                <c:pt idx="8">
                  <c:v>1.0647294159340699</c:v>
                </c:pt>
                <c:pt idx="9">
                  <c:v>1.0857335754456401</c:v>
                </c:pt>
                <c:pt idx="10">
                  <c:v>1.10862172403617</c:v>
                </c:pt>
                <c:pt idx="11">
                  <c:v>1.1331061569587699</c:v>
                </c:pt>
                <c:pt idx="12">
                  <c:v>1.1587567472959299</c:v>
                </c:pt>
                <c:pt idx="13">
                  <c:v>1.1853607004681099</c:v>
                </c:pt>
                <c:pt idx="14">
                  <c:v>1.2128132425065501</c:v>
                </c:pt>
                <c:pt idx="15">
                  <c:v>1.2410621667917601</c:v>
                </c:pt>
                <c:pt idx="16">
                  <c:v>1.2700826753999599</c:v>
                </c:pt>
                <c:pt idx="17">
                  <c:v>1.2998652697097599</c:v>
                </c:pt>
                <c:pt idx="18">
                  <c:v>1.3304095443839901</c:v>
                </c:pt>
                <c:pt idx="19">
                  <c:v>1.36172081916184</c:v>
                </c:pt>
                <c:pt idx="20">
                  <c:v>1.3938082170677299</c:v>
                </c:pt>
                <c:pt idx="21">
                  <c:v>1.42668351984618</c:v>
                </c:pt>
                <c:pt idx="22">
                  <c:v>1.4603604609960701</c:v>
                </c:pt>
                <c:pt idx="23">
                  <c:v>1.4948542755135801</c:v>
                </c:pt>
                <c:pt idx="24">
                  <c:v>1.53018140577754</c:v>
                </c:pt>
                <c:pt idx="25">
                  <c:v>1.56635930550309</c:v>
                </c:pt>
                <c:pt idx="26">
                  <c:v>1.6034063070768001</c:v>
                </c:pt>
                <c:pt idx="27">
                  <c:v>1.6413415309234201</c:v>
                </c:pt>
                <c:pt idx="28">
                  <c:v>1.68018482340595</c:v>
                </c:pt>
                <c:pt idx="29">
                  <c:v>1.7199567145161301</c:v>
                </c:pt>
                <c:pt idx="30">
                  <c:v>1.7606783895685501</c:v>
                </c:pt>
                <c:pt idx="31">
                  <c:v>1.8023716709918001</c:v>
                </c:pt>
                <c:pt idx="32">
                  <c:v>1.84505900753249</c:v>
                </c:pt>
                <c:pt idx="33">
                  <c:v>1.8887634689975199</c:v>
                </c:pt>
                <c:pt idx="34">
                  <c:v>1.9335087452062201</c:v>
                </c:pt>
                <c:pt idx="35">
                  <c:v>1.97931914819821</c:v>
                </c:pt>
                <c:pt idx="36">
                  <c:v>2.0262196170037901</c:v>
                </c:pt>
                <c:pt idx="37">
                  <c:v>2.0742357244671101</c:v>
                </c:pt>
                <c:pt idx="38">
                  <c:v>2.12339368574444</c:v>
                </c:pt>
                <c:pt idx="39">
                  <c:v>2.1737203681943398</c:v>
                </c:pt>
                <c:pt idx="40">
                  <c:v>2.2252433024469598</c:v>
                </c:pt>
              </c:numCache>
            </c:numRef>
          </c:yVal>
          <c:smooth val="1"/>
          <c:extLst>
            <c:ext xmlns:c16="http://schemas.microsoft.com/office/drawing/2014/chart" uri="{C3380CC4-5D6E-409C-BE32-E72D297353CC}">
              <c16:uniqueId val="{00000002-47B3-4AF8-B56C-C576EE534FFB}"/>
            </c:ext>
          </c:extLst>
        </c:ser>
        <c:dLbls>
          <c:showLegendKey val="0"/>
          <c:showVal val="0"/>
          <c:showCatName val="0"/>
          <c:showSerName val="0"/>
          <c:showPercent val="0"/>
          <c:showBubbleSize val="0"/>
        </c:dLbls>
        <c:axId val="674294512"/>
        <c:axId val="674294904"/>
      </c:scatterChart>
      <c:valAx>
        <c:axId val="674294512"/>
        <c:scaling>
          <c:orientation val="minMax"/>
          <c:max val="1.5"/>
          <c:min val="0.5"/>
        </c:scaling>
        <c:delete val="0"/>
        <c:axPos val="b"/>
        <c:title>
          <c:tx>
            <c:rich>
              <a:bodyPr/>
              <a:lstStyle/>
              <a:p>
                <a:pPr>
                  <a:defRPr sz="1700">
                    <a:solidFill>
                      <a:schemeClr val="bg2"/>
                    </a:solidFill>
                  </a:defRPr>
                </a:pPr>
                <a:r>
                  <a:rPr lang="en-US" sz="1700" dirty="0" smtClean="0">
                    <a:solidFill>
                      <a:schemeClr val="bg2"/>
                    </a:solidFill>
                  </a:rPr>
                  <a:t>Recipient</a:t>
                </a:r>
                <a:r>
                  <a:rPr lang="en-US" sz="1700" baseline="0" dirty="0" smtClean="0">
                    <a:solidFill>
                      <a:schemeClr val="bg2"/>
                    </a:solidFill>
                  </a:rPr>
                  <a:t> </a:t>
                </a:r>
                <a:r>
                  <a:rPr lang="en-US" sz="1700" dirty="0" smtClean="0">
                    <a:solidFill>
                      <a:schemeClr val="bg2"/>
                    </a:solidFill>
                  </a:rPr>
                  <a:t>bilirubin (mg/dl)</a:t>
                </a:r>
                <a:endParaRPr lang="en-US" sz="1700" dirty="0">
                  <a:solidFill>
                    <a:schemeClr val="bg2"/>
                  </a:solidFill>
                </a:endParaRPr>
              </a:p>
            </c:rich>
          </c:tx>
          <c:layout>
            <c:manualLayout>
              <c:xMode val="edge"/>
              <c:yMode val="edge"/>
              <c:x val="0.4504941002949853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294904"/>
        <c:crosses val="autoZero"/>
        <c:crossBetween val="midCat"/>
        <c:majorUnit val="0.1"/>
      </c:valAx>
      <c:valAx>
        <c:axId val="67429490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294512"/>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9900"/>
              </a:solidFill>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Microsoft_Excel_Worksheet8!$B$2:$B$10002</c:f>
              <c:numCache>
                <c:formatCode>General</c:formatCode>
                <c:ptCount val="10001"/>
                <c:pt idx="0">
                  <c:v>1</c:v>
                </c:pt>
                <c:pt idx="1">
                  <c:v>1.0029745577820901</c:v>
                </c:pt>
                <c:pt idx="2">
                  <c:v>1.0059579768881499</c:v>
                </c:pt>
                <c:pt idx="3">
                  <c:v>1.0089503506041499</c:v>
                </c:pt>
                <c:pt idx="4">
                  <c:v>1.0119517864998699</c:v>
                </c:pt>
                <c:pt idx="5">
                  <c:v>1.01496239318528</c:v>
                </c:pt>
                <c:pt idx="6">
                  <c:v>1.01798228031812</c:v>
                </c:pt>
                <c:pt idx="7">
                  <c:v>1.0210115586115001</c:v>
                </c:pt>
                <c:pt idx="8">
                  <c:v>1.02405033984169</c:v>
                </c:pt>
                <c:pt idx="9">
                  <c:v>1.0270987368559701</c:v>
                </c:pt>
                <c:pt idx="10">
                  <c:v>1.0301568635806599</c:v>
                </c:pt>
                <c:pt idx="11">
                  <c:v>1.0332248189217701</c:v>
                </c:pt>
                <c:pt idx="12">
                  <c:v>1.0363026380672</c:v>
                </c:pt>
                <c:pt idx="13">
                  <c:v>1.03939034014133</c:v>
                </c:pt>
                <c:pt idx="14">
                  <c:v>1.04248794421595</c:v>
                </c:pt>
                <c:pt idx="15">
                  <c:v>1.0455954693093701</c:v>
                </c:pt>
                <c:pt idx="16">
                  <c:v>1.04871293438547</c:v>
                </c:pt>
                <c:pt idx="17">
                  <c:v>1.0518403583526901</c:v>
                </c:pt>
                <c:pt idx="18">
                  <c:v>1.05497776006316</c:v>
                </c:pt>
                <c:pt idx="19">
                  <c:v>1.05812515831168</c:v>
                </c:pt>
                <c:pt idx="20">
                  <c:v>1.06128257183477</c:v>
                </c:pt>
                <c:pt idx="21">
                  <c:v>1.0644500193097</c:v>
                </c:pt>
                <c:pt idx="22">
                  <c:v>1.0676275193535201</c:v>
                </c:pt>
                <c:pt idx="23">
                  <c:v>1.0708150905220499</c:v>
                </c:pt>
                <c:pt idx="24">
                  <c:v>1.0740127513089199</c:v>
                </c:pt>
                <c:pt idx="25">
                  <c:v>1.0772205201445499</c:v>
                </c:pt>
                <c:pt idx="26">
                  <c:v>1.0804384153951501</c:v>
                </c:pt>
                <c:pt idx="27">
                  <c:v>1.0836664553617401</c:v>
                </c:pt>
                <c:pt idx="28">
                  <c:v>1.08690465827913</c:v>
                </c:pt>
                <c:pt idx="29">
                  <c:v>1.09015304231484</c:v>
                </c:pt>
                <c:pt idx="30">
                  <c:v>1.09341162556819</c:v>
                </c:pt>
                <c:pt idx="31">
                  <c:v>1.0966804260691601</c:v>
                </c:pt>
                <c:pt idx="32">
                  <c:v>1.09995946177742</c:v>
                </c:pt>
                <c:pt idx="33">
                  <c:v>1.10324875058126</c:v>
                </c:pt>
                <c:pt idx="34">
                  <c:v>1.1065483102965501</c:v>
                </c:pt>
                <c:pt idx="35">
                  <c:v>1.1098581586657099</c:v>
                </c:pt>
                <c:pt idx="36">
                  <c:v>1.11317831335661</c:v>
                </c:pt>
                <c:pt idx="37">
                  <c:v>1.11650879196151</c:v>
                </c:pt>
                <c:pt idx="38">
                  <c:v>1.1198496119960399</c:v>
                </c:pt>
                <c:pt idx="39">
                  <c:v>1.1232007908980599</c:v>
                </c:pt>
                <c:pt idx="40">
                  <c:v>1.1265623460266101</c:v>
                </c:pt>
                <c:pt idx="41">
                  <c:v>1.12993429466082</c:v>
                </c:pt>
                <c:pt idx="42">
                  <c:v>1.13331665399882</c:v>
                </c:pt>
                <c:pt idx="43">
                  <c:v>1.1367094411566201</c:v>
                </c:pt>
                <c:pt idx="44">
                  <c:v>1.1401126731670399</c:v>
                </c:pt>
                <c:pt idx="45">
                  <c:v>1.14352636697854</c:v>
                </c:pt>
                <c:pt idx="46">
                  <c:v>1.1469505394541799</c:v>
                </c:pt>
                <c:pt idx="47">
                  <c:v>1.1503852073704299</c:v>
                </c:pt>
                <c:pt idx="48">
                  <c:v>1.15383038741608</c:v>
                </c:pt>
                <c:pt idx="49">
                  <c:v>1.15728609619109</c:v>
                </c:pt>
                <c:pt idx="50">
                  <c:v>1.16075235020545</c:v>
                </c:pt>
                <c:pt idx="51">
                  <c:v>1.1642291658780499</c:v>
                </c:pt>
                <c:pt idx="52">
                  <c:v>1.1677165595354999</c:v>
                </c:pt>
                <c:pt idx="53">
                  <c:v>1.1712145474110001</c:v>
                </c:pt>
                <c:pt idx="54">
                  <c:v>1.1747231456431499</c:v>
                </c:pt>
                <c:pt idx="55">
                  <c:v>1.1782423702747999</c:v>
                </c:pt>
                <c:pt idx="56">
                  <c:v>1.18177223725187</c:v>
                </c:pt>
                <c:pt idx="57">
                  <c:v>1.18531276242217</c:v>
                </c:pt>
                <c:pt idx="58">
                  <c:v>1.1888639615342</c:v>
                </c:pt>
                <c:pt idx="59">
                  <c:v>1.1924258502359799</c:v>
                </c:pt>
                <c:pt idx="60">
                  <c:v>1.19599844407384</c:v>
                </c:pt>
                <c:pt idx="61">
                  <c:v>1.1995817584912001</c:v>
                </c:pt>
                <c:pt idx="62">
                  <c:v>1.2031758116409199</c:v>
                </c:pt>
                <c:pt idx="63">
                  <c:v>1.2067806328920601</c:v>
                </c:pt>
                <c:pt idx="64">
                  <c:v>1.2103962545068101</c:v>
                </c:pt>
                <c:pt idx="65">
                  <c:v>1.2140227088440201</c:v>
                </c:pt>
                <c:pt idx="66">
                  <c:v>1.2176600283594801</c:v>
                </c:pt>
                <c:pt idx="67">
                  <c:v>1.2213082456062201</c:v>
                </c:pt>
                <c:pt idx="68">
                  <c:v>1.22496739323482</c:v>
                </c:pt>
                <c:pt idx="69">
                  <c:v>1.2286375039936701</c:v>
                </c:pt>
                <c:pt idx="70">
                  <c:v>1.2323186107292701</c:v>
                </c:pt>
                <c:pt idx="71">
                  <c:v>1.23601074638655</c:v>
                </c:pt>
                <c:pt idx="72">
                  <c:v>1.23971394400913</c:v>
                </c:pt>
                <c:pt idx="73">
                  <c:v>1.2434282367396401</c:v>
                </c:pt>
                <c:pt idx="74">
                  <c:v>1.24715365782</c:v>
                </c:pt>
                <c:pt idx="75">
                  <c:v>1.2508902405917299</c:v>
                </c:pt>
                <c:pt idx="76">
                  <c:v>1.25463801849626</c:v>
                </c:pt>
                <c:pt idx="77">
                  <c:v>1.2583970250751899</c:v>
                </c:pt>
                <c:pt idx="78">
                  <c:v>1.2621672939706201</c:v>
                </c:pt>
                <c:pt idx="79">
                  <c:v>1.2659488589254499</c:v>
                </c:pt>
                <c:pt idx="80">
                  <c:v>1.2697417537836699</c:v>
                </c:pt>
                <c:pt idx="81">
                  <c:v>1.2735460124906799</c:v>
                </c:pt>
                <c:pt idx="82">
                  <c:v>1.2773616690935801</c:v>
                </c:pt>
                <c:pt idx="83">
                  <c:v>1.28118875774147</c:v>
                </c:pt>
                <c:pt idx="84">
                  <c:v>1.2850273126857601</c:v>
                </c:pt>
                <c:pt idx="85">
                  <c:v>1.2888773682804999</c:v>
                </c:pt>
                <c:pt idx="86">
                  <c:v>1.2927389589826599</c:v>
                </c:pt>
                <c:pt idx="87">
                  <c:v>1.29661211935243</c:v>
                </c:pt>
                <c:pt idx="88">
                  <c:v>1.30049688405357</c:v>
                </c:pt>
                <c:pt idx="89">
                  <c:v>1.3043932878536799</c:v>
                </c:pt>
                <c:pt idx="90">
                  <c:v>1.3083013656245399</c:v>
                </c:pt>
                <c:pt idx="91">
                  <c:v>1.3122211523423799</c:v>
                </c:pt>
                <c:pt idx="92">
                  <c:v>1.3161526830882599</c:v>
                </c:pt>
                <c:pt idx="93">
                  <c:v>1.32009599304831</c:v>
                </c:pt>
                <c:pt idx="94">
                  <c:v>1.3240511175141201</c:v>
                </c:pt>
                <c:pt idx="95">
                  <c:v>1.32801809188298</c:v>
                </c:pt>
                <c:pt idx="96">
                  <c:v>1.3319969516582499</c:v>
                </c:pt>
                <c:pt idx="97">
                  <c:v>1.3359877324496701</c:v>
                </c:pt>
                <c:pt idx="98">
                  <c:v>1.33999046997364</c:v>
                </c:pt>
                <c:pt idx="99">
                  <c:v>1.34400520005361</c:v>
                </c:pt>
                <c:pt idx="100">
                  <c:v>1.34803195862034</c:v>
                </c:pt>
              </c:numCache>
            </c:numRef>
          </c:yVal>
          <c:smooth val="0"/>
          <c:extLst>
            <c:ext xmlns:c16="http://schemas.microsoft.com/office/drawing/2014/chart" uri="{C3380CC4-5D6E-409C-BE32-E72D297353CC}">
              <c16:uniqueId val="{00000000-5599-4937-B204-B5A829176B8C}"/>
            </c:ext>
          </c:extLst>
        </c:ser>
        <c:ser>
          <c:idx val="1"/>
          <c:order val="1"/>
          <c:tx>
            <c:strRef>
              <c:f>Microsoft_Excel_Worksheet8!$C$1</c:f>
              <c:strCache>
                <c:ptCount val="1"/>
                <c:pt idx="0">
                  <c:v>lower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Microsoft_Excel_Worksheet8!$C$2:$C$10002</c:f>
              <c:numCache>
                <c:formatCode>General</c:formatCode>
                <c:ptCount val="10001"/>
                <c:pt idx="0">
                  <c:v>1</c:v>
                </c:pt>
                <c:pt idx="1">
                  <c:v>0.99737251263598403</c:v>
                </c:pt>
                <c:pt idx="2">
                  <c:v>0.99475695516335705</c:v>
                </c:pt>
                <c:pt idx="3">
                  <c:v>0.99217833125338095</c:v>
                </c:pt>
                <c:pt idx="4">
                  <c:v>0.98966636279708597</c:v>
                </c:pt>
                <c:pt idx="5">
                  <c:v>0.98725042356918002</c:v>
                </c:pt>
                <c:pt idx="6">
                  <c:v>0.98495953206087306</c:v>
                </c:pt>
                <c:pt idx="7">
                  <c:v>0.982822349982854</c:v>
                </c:pt>
                <c:pt idx="8">
                  <c:v>0.98086718471562095</c:v>
                </c:pt>
                <c:pt idx="9">
                  <c:v>0.979121993618428</c:v>
                </c:pt>
                <c:pt idx="10">
                  <c:v>0.97761438761699704</c:v>
                </c:pt>
                <c:pt idx="11">
                  <c:v>0.97636588533050395</c:v>
                </c:pt>
                <c:pt idx="12">
                  <c:v>0.97537483204831099</c:v>
                </c:pt>
                <c:pt idx="13">
                  <c:v>0.97463391227228802</c:v>
                </c:pt>
                <c:pt idx="14">
                  <c:v>0.97413592587992204</c:v>
                </c:pt>
                <c:pt idx="15">
                  <c:v>0.97387377307484702</c:v>
                </c:pt>
                <c:pt idx="16">
                  <c:v>0.97384043617554505</c:v>
                </c:pt>
                <c:pt idx="17">
                  <c:v>0.97402895956755997</c:v>
                </c:pt>
                <c:pt idx="18">
                  <c:v>0.974432428502643</c:v>
                </c:pt>
                <c:pt idx="19">
                  <c:v>0.97504394710925701</c:v>
                </c:pt>
                <c:pt idx="20">
                  <c:v>0.97585661581570304</c:v>
                </c:pt>
                <c:pt idx="21">
                  <c:v>0.97686350830426905</c:v>
                </c:pt>
                <c:pt idx="22">
                  <c:v>0.97805764807611695</c:v>
                </c:pt>
                <c:pt idx="23">
                  <c:v>0.97943198469464998</c:v>
                </c:pt>
                <c:pt idx="24">
                  <c:v>0.98097936978078704</c:v>
                </c:pt>
                <c:pt idx="25">
                  <c:v>0.98269253285279401</c:v>
                </c:pt>
                <c:pt idx="26">
                  <c:v>0.98456405713402195</c:v>
                </c:pt>
                <c:pt idx="27">
                  <c:v>0.98658635549357898</c:v>
                </c:pt>
                <c:pt idx="28">
                  <c:v>0.98875164673755001</c:v>
                </c:pt>
                <c:pt idx="29">
                  <c:v>0.99105193253246804</c:v>
                </c:pt>
                <c:pt idx="30">
                  <c:v>0.99347897531853102</c:v>
                </c:pt>
                <c:pt idx="31">
                  <c:v>0.99602427765788504</c:v>
                </c:pt>
                <c:pt idx="32">
                  <c:v>0.99867906356270897</c:v>
                </c:pt>
                <c:pt idx="33">
                  <c:v>1.00143426245767</c:v>
                </c:pt>
                <c:pt idx="34">
                  <c:v>1.0042804965490899</c:v>
                </c:pt>
                <c:pt idx="35">
                  <c:v>1.0072080724946499</c:v>
                </c:pt>
                <c:pt idx="36">
                  <c:v>1.01020697838677</c:v>
                </c:pt>
                <c:pt idx="37">
                  <c:v>1.01326688717043</c:v>
                </c:pt>
                <c:pt idx="38">
                  <c:v>1.0163771677014899</c:v>
                </c:pt>
                <c:pt idx="39">
                  <c:v>1.0195269046986299</c:v>
                </c:pt>
                <c:pt idx="40">
                  <c:v>1.0227049288348999</c:v>
                </c:pt>
                <c:pt idx="41">
                  <c:v>1.02589985813257</c:v>
                </c:pt>
                <c:pt idx="42">
                  <c:v>1.0291001516495299</c:v>
                </c:pt>
                <c:pt idx="43">
                  <c:v>1.0322941761575299</c:v>
                </c:pt>
                <c:pt idx="44">
                  <c:v>1.0354702860999401</c:v>
                </c:pt>
                <c:pt idx="45">
                  <c:v>1.03861691657573</c:v>
                </c:pt>
                <c:pt idx="46">
                  <c:v>1.04172268843546</c:v>
                </c:pt>
                <c:pt idx="47">
                  <c:v>1.04477652381999</c:v>
                </c:pt>
                <c:pt idx="48">
                  <c:v>1.04776776966812</c:v>
                </c:pt>
                <c:pt idx="49">
                  <c:v>1.0506863259271699</c:v>
                </c:pt>
                <c:pt idx="50">
                  <c:v>1.0535227744979301</c:v>
                </c:pt>
                <c:pt idx="51">
                  <c:v>1.0562685044167099</c:v>
                </c:pt>
                <c:pt idx="52">
                  <c:v>1.0589158285009701</c:v>
                </c:pt>
                <c:pt idx="53">
                  <c:v>1.0614580867240899</c:v>
                </c:pt>
                <c:pt idx="54">
                  <c:v>1.06388973197166</c:v>
                </c:pt>
                <c:pt idx="55">
                  <c:v>1.0662063945592199</c:v>
                </c:pt>
                <c:pt idx="56">
                  <c:v>1.0684049229112</c:v>
                </c:pt>
                <c:pt idx="57">
                  <c:v>1.0704833990259399</c:v>
                </c:pt>
                <c:pt idx="58">
                  <c:v>1.0724411286676701</c:v>
                </c:pt>
                <c:pt idx="59">
                  <c:v>1.07427860750989</c:v>
                </c:pt>
                <c:pt idx="60">
                  <c:v>1.0759974655887601</c:v>
                </c:pt>
                <c:pt idx="61">
                  <c:v>1.07760039331781</c:v>
                </c:pt>
                <c:pt idx="62">
                  <c:v>1.0790910842071699</c:v>
                </c:pt>
                <c:pt idx="63">
                  <c:v>1.08047398669967</c:v>
                </c:pt>
                <c:pt idx="64">
                  <c:v>1.08175370471791</c:v>
                </c:pt>
                <c:pt idx="65">
                  <c:v>1.0829348545919</c:v>
                </c:pt>
                <c:pt idx="66">
                  <c:v>1.0840220229167199</c:v>
                </c:pt>
                <c:pt idx="67">
                  <c:v>1.0850197307993299</c:v>
                </c:pt>
                <c:pt idx="68">
                  <c:v>1.0859324042584999</c:v>
                </c:pt>
                <c:pt idx="69">
                  <c:v>1.0867643503846001</c:v>
                </c:pt>
                <c:pt idx="70">
                  <c:v>1.0875197387608999</c:v>
                </c:pt>
                <c:pt idx="71">
                  <c:v>1.0882025875891499</c:v>
                </c:pt>
                <c:pt idx="72">
                  <c:v>1.0888167539396301</c:v>
                </c:pt>
                <c:pt idx="73">
                  <c:v>1.0893659275511201</c:v>
                </c:pt>
                <c:pt idx="74">
                  <c:v>1.0898536276325299</c:v>
                </c:pt>
                <c:pt idx="75">
                  <c:v>1.0902832021572699</c:v>
                </c:pt>
                <c:pt idx="76">
                  <c:v>1.0906578291889899</c:v>
                </c:pt>
                <c:pt idx="77">
                  <c:v>1.0909805198287601</c:v>
                </c:pt>
                <c:pt idx="78">
                  <c:v>1.09125412242563</c:v>
                </c:pt>
                <c:pt idx="79">
                  <c:v>1.0914813277425099</c:v>
                </c:pt>
                <c:pt idx="80">
                  <c:v>1.0916646748165399</c:v>
                </c:pt>
                <c:pt idx="81">
                  <c:v>1.0918065572954401</c:v>
                </c:pt>
                <c:pt idx="82">
                  <c:v>1.0919092300701001</c:v>
                </c:pt>
                <c:pt idx="83">
                  <c:v>1.0919748160568301</c:v>
                </c:pt>
                <c:pt idx="84">
                  <c:v>1.0920053130121199</c:v>
                </c:pt>
                <c:pt idx="85">
                  <c:v>1.0920026002873</c:v>
                </c:pt>
                <c:pt idx="86">
                  <c:v>1.09196844545197</c:v>
                </c:pt>
                <c:pt idx="87">
                  <c:v>1.0919045107320799</c:v>
                </c:pt>
                <c:pt idx="88">
                  <c:v>1.0918123592235101</c:v>
                </c:pt>
                <c:pt idx="89">
                  <c:v>1.0916934608537401</c:v>
                </c:pt>
                <c:pt idx="90">
                  <c:v>1.09154919807372</c:v>
                </c:pt>
                <c:pt idx="91">
                  <c:v>1.0913808712698601</c:v>
                </c:pt>
                <c:pt idx="92">
                  <c:v>1.0911897038923499</c:v>
                </c:pt>
                <c:pt idx="93">
                  <c:v>1.0909768473002199</c:v>
                </c:pt>
                <c:pt idx="94">
                  <c:v>1.09074338532792</c:v>
                </c:pt>
                <c:pt idx="95">
                  <c:v>1.0904903385803499</c:v>
                </c:pt>
                <c:pt idx="96">
                  <c:v>1.09021866846543</c:v>
                </c:pt>
                <c:pt idx="97">
                  <c:v>1.0899292809749399</c:v>
                </c:pt>
                <c:pt idx="98">
                  <c:v>1.08962303022483</c:v>
                </c:pt>
                <c:pt idx="99">
                  <c:v>1.08930072176714</c:v>
                </c:pt>
                <c:pt idx="100">
                  <c:v>1.0889631156856301</c:v>
                </c:pt>
              </c:numCache>
            </c:numRef>
          </c:yVal>
          <c:smooth val="0"/>
          <c:extLst>
            <c:ext xmlns:c16="http://schemas.microsoft.com/office/drawing/2014/chart" uri="{C3380CC4-5D6E-409C-BE32-E72D297353CC}">
              <c16:uniqueId val="{00000001-5599-4937-B204-B5A829176B8C}"/>
            </c:ext>
          </c:extLst>
        </c:ser>
        <c:ser>
          <c:idx val="2"/>
          <c:order val="2"/>
          <c:tx>
            <c:strRef>
              <c:f>Microsoft_Excel_Worksheet8!$D$1</c:f>
              <c:strCache>
                <c:ptCount val="1"/>
                <c:pt idx="0">
                  <c:v>upper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Microsoft_Excel_Worksheet8!$D$2:$D$10002</c:f>
              <c:numCache>
                <c:formatCode>General</c:formatCode>
                <c:ptCount val="10001"/>
                <c:pt idx="0">
                  <c:v>1</c:v>
                </c:pt>
                <c:pt idx="1">
                  <c:v>1.00860806851343</c:v>
                </c:pt>
                <c:pt idx="2">
                  <c:v>1.01728512277526</c:v>
                </c:pt>
                <c:pt idx="3">
                  <c:v>1.02600588817361</c:v>
                </c:pt>
                <c:pt idx="4">
                  <c:v>1.03473903599797</c:v>
                </c:pt>
                <c:pt idx="5">
                  <c:v>1.0434522335843901</c:v>
                </c:pt>
                <c:pt idx="6">
                  <c:v>1.0521121825923301</c:v>
                </c:pt>
                <c:pt idx="7">
                  <c:v>1.0606846729080499</c:v>
                </c:pt>
                <c:pt idx="8">
                  <c:v>1.06913465438638</c:v>
                </c:pt>
                <c:pt idx="9">
                  <c:v>1.0774263290241699</c:v>
                </c:pt>
                <c:pt idx="10">
                  <c:v>1.08552326666258</c:v>
                </c:pt>
                <c:pt idx="11">
                  <c:v>1.0933949480164</c:v>
                </c:pt>
                <c:pt idx="12">
                  <c:v>1.10103636302547</c:v>
                </c:pt>
                <c:pt idx="13">
                  <c:v>1.10844930140014</c:v>
                </c:pt>
                <c:pt idx="14">
                  <c:v>1.11563600619074</c:v>
                </c:pt>
                <c:pt idx="15">
                  <c:v>1.12259916599712</c:v>
                </c:pt>
                <c:pt idx="16">
                  <c:v>1.1293419105356599</c:v>
                </c:pt>
                <c:pt idx="17">
                  <c:v>1.13586780823304</c:v>
                </c:pt>
                <c:pt idx="18">
                  <c:v>1.1421808651607901</c:v>
                </c:pt>
                <c:pt idx="19">
                  <c:v>1.1482855249463499</c:v>
                </c:pt>
                <c:pt idx="20">
                  <c:v>1.15418666946142</c:v>
                </c:pt>
                <c:pt idx="21">
                  <c:v>1.15988962017353</c:v>
                </c:pt>
                <c:pt idx="22">
                  <c:v>1.1654001400868801</c:v>
                </c:pt>
                <c:pt idx="23">
                  <c:v>1.1707244362121101</c:v>
                </c:pt>
                <c:pt idx="24">
                  <c:v>1.17586916250025</c:v>
                </c:pt>
                <c:pt idx="25">
                  <c:v>1.1808414231578499</c:v>
                </c:pt>
                <c:pt idx="26">
                  <c:v>1.1856487762305901</c:v>
                </c:pt>
                <c:pt idx="27">
                  <c:v>1.19029923730172</c:v>
                </c:pt>
                <c:pt idx="28">
                  <c:v>1.1948012830996</c:v>
                </c:pt>
                <c:pt idx="29">
                  <c:v>1.1991638547451999</c:v>
                </c:pt>
                <c:pt idx="30">
                  <c:v>1.20339636029474</c:v>
                </c:pt>
                <c:pt idx="31">
                  <c:v>1.20750867614528</c:v>
                </c:pt>
                <c:pt idx="32">
                  <c:v>1.21151114677162</c:v>
                </c:pt>
                <c:pt idx="33">
                  <c:v>1.2154145821534099</c:v>
                </c:pt>
                <c:pt idx="34">
                  <c:v>1.21923025213335</c:v>
                </c:pt>
                <c:pt idx="35">
                  <c:v>1.2229698768259101</c:v>
                </c:pt>
                <c:pt idx="36">
                  <c:v>1.2266456120767599</c:v>
                </c:pt>
                <c:pt idx="37">
                  <c:v>1.23027002886524</c:v>
                </c:pt>
                <c:pt idx="38">
                  <c:v>1.23385608545666</c:v>
                </c:pt>
                <c:pt idx="39">
                  <c:v>1.23741709106435</c:v>
                </c:pt>
                <c:pt idx="40">
                  <c:v>1.240966659788</c:v>
                </c:pt>
                <c:pt idx="41">
                  <c:v>1.24451865367707</c:v>
                </c:pt>
                <c:pt idx="42">
                  <c:v>1.2480871139434999</c:v>
                </c:pt>
                <c:pt idx="43">
                  <c:v>1.2516861796355101</c:v>
                </c:pt>
                <c:pt idx="44">
                  <c:v>1.25532999349692</c:v>
                </c:pt>
                <c:pt idx="45">
                  <c:v>1.2590325952771899</c:v>
                </c:pt>
                <c:pt idx="46">
                  <c:v>1.2628078034183301</c:v>
                </c:pt>
                <c:pt idx="47">
                  <c:v>1.26666908679958</c:v>
                </c:pt>
                <c:pt idx="48">
                  <c:v>1.27062942902551</c:v>
                </c:pt>
                <c:pt idx="49">
                  <c:v>1.2747011885353501</c:v>
                </c:pt>
                <c:pt idx="50">
                  <c:v>1.2788959585136399</c:v>
                </c:pt>
                <c:pt idx="51">
                  <c:v>1.28322443111148</c:v>
                </c:pt>
                <c:pt idx="52">
                  <c:v>1.28769627076378</c:v>
                </c:pt>
                <c:pt idx="53">
                  <c:v>1.29232000134897</c:v>
                </c:pt>
                <c:pt idx="54">
                  <c:v>1.2971029115510699</c:v>
                </c:pt>
                <c:pt idx="55">
                  <c:v>1.30205098205652</c:v>
                </c:pt>
                <c:pt idx="56">
                  <c:v>1.30716883719879</c:v>
                </c:pt>
                <c:pt idx="57">
                  <c:v>1.31245972243875</c:v>
                </c:pt>
                <c:pt idx="58">
                  <c:v>1.3179255077532299</c:v>
                </c:pt>
                <c:pt idx="59">
                  <c:v>1.32356671572082</c:v>
                </c:pt>
                <c:pt idx="60">
                  <c:v>1.3293825719602099</c:v>
                </c:pt>
                <c:pt idx="61">
                  <c:v>1.3353710746841401</c:v>
                </c:pt>
                <c:pt idx="62">
                  <c:v>1.34152904690284</c:v>
                </c:pt>
                <c:pt idx="63">
                  <c:v>1.3478524368473901</c:v>
                </c:pt>
                <c:pt idx="64">
                  <c:v>1.3543370237924599</c:v>
                </c:pt>
                <c:pt idx="65">
                  <c:v>1.36097857718725</c:v>
                </c:pt>
                <c:pt idx="66">
                  <c:v>1.36777289881527</c:v>
                </c:pt>
                <c:pt idx="67">
                  <c:v>1.3747158585649899</c:v>
                </c:pt>
                <c:pt idx="68">
                  <c:v>1.3818034240474899</c:v>
                </c:pt>
                <c:pt idx="69">
                  <c:v>1.3890316844544699</c:v>
                </c:pt>
                <c:pt idx="70">
                  <c:v>1.3963968691547699</c:v>
                </c:pt>
                <c:pt idx="71">
                  <c:v>1.40389536158668</c:v>
                </c:pt>
                <c:pt idx="72">
                  <c:v>1.4115237090261299</c:v>
                </c:pt>
                <c:pt idx="73">
                  <c:v>1.41927862880481</c:v>
                </c:pt>
                <c:pt idx="74">
                  <c:v>1.4271570115269001</c:v>
                </c:pt>
                <c:pt idx="75">
                  <c:v>1.43515592179318</c:v>
                </c:pt>
                <c:pt idx="76">
                  <c:v>1.44327259689387</c:v>
                </c:pt>
                <c:pt idx="77">
                  <c:v>1.4515044438801099</c:v>
                </c:pt>
                <c:pt idx="78">
                  <c:v>1.4598490353723099</c:v>
                </c:pt>
                <c:pt idx="79">
                  <c:v>1.46830410441315</c:v>
                </c:pt>
                <c:pt idx="80">
                  <c:v>1.4768675386263499</c:v>
                </c:pt>
                <c:pt idx="81">
                  <c:v>1.4855373738994999</c:v>
                </c:pt>
                <c:pt idx="82">
                  <c:v>1.4943117877708501</c:v>
                </c:pt>
                <c:pt idx="83">
                  <c:v>1.5031890926664899</c:v>
                </c:pt>
                <c:pt idx="84">
                  <c:v>1.51216772910524</c:v>
                </c:pt>
                <c:pt idx="85">
                  <c:v>1.5212462589636799</c:v>
                </c:pt>
                <c:pt idx="86">
                  <c:v>1.5304233588726599</c:v>
                </c:pt>
                <c:pt idx="87">
                  <c:v>1.5396978137991499</c:v>
                </c:pt>
                <c:pt idx="88">
                  <c:v>1.5490685108528099</c:v>
                </c:pt>
                <c:pt idx="89">
                  <c:v>1.55853443334464</c:v>
                </c:pt>
                <c:pt idx="90">
                  <c:v>1.5680946551155199</c:v>
                </c:pt>
                <c:pt idx="91">
                  <c:v>1.5777483351446699</c:v>
                </c:pt>
                <c:pt idx="92">
                  <c:v>1.5874947124421499</c:v>
                </c:pt>
                <c:pt idx="93">
                  <c:v>1.59733310122452</c:v>
                </c:pt>
                <c:pt idx="94">
                  <c:v>1.6072628863692999</c:v>
                </c:pt>
                <c:pt idx="95">
                  <c:v>1.61728351914101</c:v>
                </c:pt>
                <c:pt idx="96">
                  <c:v>1.62739451317984</c:v>
                </c:pt>
                <c:pt idx="97">
                  <c:v>1.63759544074222</c:v>
                </c:pt>
                <c:pt idx="98">
                  <c:v>1.64788592918204</c:v>
                </c:pt>
                <c:pt idx="99">
                  <c:v>1.65826565766041</c:v>
                </c:pt>
                <c:pt idx="100">
                  <c:v>1.66873435407189</c:v>
                </c:pt>
              </c:numCache>
            </c:numRef>
          </c:yVal>
          <c:smooth val="1"/>
          <c:extLst>
            <c:ext xmlns:c16="http://schemas.microsoft.com/office/drawing/2014/chart" uri="{C3380CC4-5D6E-409C-BE32-E72D297353CC}">
              <c16:uniqueId val="{00000002-5599-4937-B204-B5A829176B8C}"/>
            </c:ext>
          </c:extLst>
        </c:ser>
        <c:dLbls>
          <c:showLegendKey val="0"/>
          <c:showVal val="0"/>
          <c:showCatName val="0"/>
          <c:showSerName val="0"/>
          <c:showPercent val="0"/>
          <c:showBubbleSize val="0"/>
        </c:dLbls>
        <c:axId val="674295688"/>
        <c:axId val="674296080"/>
      </c:scatterChart>
      <c:valAx>
        <c:axId val="674295688"/>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296080"/>
        <c:crosses val="autoZero"/>
        <c:crossBetween val="midCat"/>
        <c:majorUnit val="10"/>
      </c:valAx>
      <c:valAx>
        <c:axId val="67429608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29568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2.42219407039887</c:v>
                </c:pt>
                <c:pt idx="1">
                  <c:v>2.3633330239886599</c:v>
                </c:pt>
                <c:pt idx="2">
                  <c:v>2.3059023430585999</c:v>
                </c:pt>
                <c:pt idx="3">
                  <c:v>2.2498672687056098</c:v>
                </c:pt>
                <c:pt idx="4">
                  <c:v>2.1951938866927998</c:v>
                </c:pt>
                <c:pt idx="5">
                  <c:v>2.14184910692346</c:v>
                </c:pt>
                <c:pt idx="6">
                  <c:v>2.0898006434138798</c:v>
                </c:pt>
                <c:pt idx="7">
                  <c:v>2.0390169947528101</c:v>
                </c:pt>
                <c:pt idx="8">
                  <c:v>1.98946742503581</c:v>
                </c:pt>
                <c:pt idx="9">
                  <c:v>1.9411219452628601</c:v>
                </c:pt>
                <c:pt idx="10">
                  <c:v>1.8939512951880799</c:v>
                </c:pt>
                <c:pt idx="11">
                  <c:v>1.84792692561047</c:v>
                </c:pt>
                <c:pt idx="12">
                  <c:v>1.80302098109501</c:v>
                </c:pt>
                <c:pt idx="13">
                  <c:v>1.7592062831136299</c:v>
                </c:pt>
                <c:pt idx="14">
                  <c:v>1.7164563135959401</c:v>
                </c:pt>
                <c:pt idx="15">
                  <c:v>1.6747451988796</c:v>
                </c:pt>
                <c:pt idx="16">
                  <c:v>1.63404769405073</c:v>
                </c:pt>
                <c:pt idx="17">
                  <c:v>1.5943391676649099</c:v>
                </c:pt>
                <c:pt idx="18">
                  <c:v>1.55559558683941</c:v>
                </c:pt>
                <c:pt idx="19">
                  <c:v>1.51779350270774</c:v>
                </c:pt>
                <c:pt idx="20">
                  <c:v>1.48091003622758</c:v>
                </c:pt>
                <c:pt idx="21">
                  <c:v>1.44492286433372</c:v>
                </c:pt>
                <c:pt idx="22">
                  <c:v>1.4098102064273701</c:v>
                </c:pt>
                <c:pt idx="23">
                  <c:v>1.3755508111938399</c:v>
                </c:pt>
                <c:pt idx="24">
                  <c:v>1.3421239437405901</c:v>
                </c:pt>
                <c:pt idx="25">
                  <c:v>1.30950937304777</c:v>
                </c:pt>
                <c:pt idx="26">
                  <c:v>1.2776873597237599</c:v>
                </c:pt>
                <c:pt idx="27">
                  <c:v>1.24663864405828</c:v>
                </c:pt>
                <c:pt idx="28">
                  <c:v>1.2163444343657399</c:v>
                </c:pt>
                <c:pt idx="29">
                  <c:v>1.1868130474498</c:v>
                </c:pt>
                <c:pt idx="30">
                  <c:v>1.1581546881024001</c:v>
                </c:pt>
                <c:pt idx="31">
                  <c:v>1.1304929587549599</c:v>
                </c:pt>
                <c:pt idx="32">
                  <c:v>1.10393805903568</c:v>
                </c:pt>
                <c:pt idx="33">
                  <c:v>1.07858809013109</c:v>
                </c:pt>
                <c:pt idx="34">
                  <c:v>1.05453044320695</c:v>
                </c:pt>
                <c:pt idx="35">
                  <c:v>1.03184325105303</c:v>
                </c:pt>
                <c:pt idx="36">
                  <c:v>1.0105968867986601</c:v>
                </c:pt>
                <c:pt idx="37">
                  <c:v>0.99085549825319696</c:v>
                </c:pt>
                <c:pt idx="38">
                  <c:v>0.97267857111830403</c:v>
                </c:pt>
                <c:pt idx="39">
                  <c:v>0.95612251898882705</c:v>
                </c:pt>
                <c:pt idx="40">
                  <c:v>0.94124230272355802</c:v>
                </c:pt>
                <c:pt idx="41">
                  <c:v>0.92809308647319899</c:v>
                </c:pt>
                <c:pt idx="42">
                  <c:v>0.91673194247423495</c:v>
                </c:pt>
                <c:pt idx="43">
                  <c:v>0.907219621757128</c:v>
                </c:pt>
                <c:pt idx="44">
                  <c:v>0.89962241330946902</c:v>
                </c:pt>
                <c:pt idx="45">
                  <c:v>0.89401412014864401</c:v>
                </c:pt>
                <c:pt idx="46">
                  <c:v>0.89047818740401397</c:v>
                </c:pt>
                <c:pt idx="47">
                  <c:v>0.889110025144627</c:v>
                </c:pt>
                <c:pt idx="48">
                  <c:v>0.89001957763401396</c:v>
                </c:pt>
                <c:pt idx="49">
                  <c:v>0.89333420134327501</c:v>
                </c:pt>
                <c:pt idx="50">
                  <c:v>0.89920192689738598</c:v>
                </c:pt>
                <c:pt idx="51">
                  <c:v>0.90779519577931</c:v>
                </c:pt>
                <c:pt idx="52">
                  <c:v>0.91931518184104999</c:v>
                </c:pt>
                <c:pt idx="53">
                  <c:v>0.93399683144144097</c:v>
                </c:pt>
                <c:pt idx="54">
                  <c:v>0.95211478558151497</c:v>
                </c:pt>
                <c:pt idx="55">
                  <c:v>0.97399038431538798</c:v>
                </c:pt>
                <c:pt idx="56">
                  <c:v>1</c:v>
                </c:pt>
                <c:pt idx="57">
                  <c:v>1.0304970617567999</c:v>
                </c:pt>
                <c:pt idx="58">
                  <c:v>1.0655360680383901</c:v>
                </c:pt>
                <c:pt idx="59">
                  <c:v>1.10509685458294</c:v>
                </c:pt>
                <c:pt idx="60">
                  <c:v>1.14915727895474</c:v>
                </c:pt>
                <c:pt idx="61">
                  <c:v>1.1976824747539201</c:v>
                </c:pt>
                <c:pt idx="62">
                  <c:v>1.25061364057402</c:v>
                </c:pt>
                <c:pt idx="63">
                  <c:v>1.30785628296553</c:v>
                </c:pt>
                <c:pt idx="64">
                  <c:v>1.36926791365458</c:v>
                </c:pt>
                <c:pt idx="65">
                  <c:v>1.4346452913815599</c:v>
                </c:pt>
                <c:pt idx="66">
                  <c:v>1.5037113992736999</c:v>
                </c:pt>
                <c:pt idx="67">
                  <c:v>1.5762015668830101</c:v>
                </c:pt>
                <c:pt idx="68">
                  <c:v>1.6521863042631899</c:v>
                </c:pt>
                <c:pt idx="69">
                  <c:v>1.7318340758872399</c:v>
                </c:pt>
                <c:pt idx="70">
                  <c:v>1.8153214674792799</c:v>
                </c:pt>
              </c:numCache>
            </c:numRef>
          </c:yVal>
          <c:smooth val="0"/>
          <c:extLst>
            <c:ext xmlns:c16="http://schemas.microsoft.com/office/drawing/2014/chart" uri="{C3380CC4-5D6E-409C-BE32-E72D297353CC}">
              <c16:uniqueId val="{00000000-B3C3-40EF-A6A7-AEFFE4171E07}"/>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1.97623089798448</c:v>
                </c:pt>
                <c:pt idx="1">
                  <c:v>1.9367125486747001</c:v>
                </c:pt>
                <c:pt idx="2">
                  <c:v>1.89798017016207</c:v>
                </c:pt>
                <c:pt idx="3">
                  <c:v>1.86001792607565</c:v>
                </c:pt>
                <c:pt idx="4">
                  <c:v>1.8228102822957599</c:v>
                </c:pt>
                <c:pt idx="5">
                  <c:v>1.78634199936199</c:v>
                </c:pt>
                <c:pt idx="6">
                  <c:v>1.7505981248123801</c:v>
                </c:pt>
                <c:pt idx="7">
                  <c:v>1.71556398541838</c:v>
                </c:pt>
                <c:pt idx="8">
                  <c:v>1.6812251792731301</c:v>
                </c:pt>
                <c:pt idx="9">
                  <c:v>1.64756756768294</c:v>
                </c:pt>
                <c:pt idx="10">
                  <c:v>1.6145772668017699</c:v>
                </c:pt>
                <c:pt idx="11">
                  <c:v>1.58224063893621</c:v>
                </c:pt>
                <c:pt idx="12">
                  <c:v>1.55054428343314</c:v>
                </c:pt>
                <c:pt idx="13">
                  <c:v>1.51947502704319</c:v>
                </c:pt>
                <c:pt idx="14">
                  <c:v>1.4890199136289699</c:v>
                </c:pt>
                <c:pt idx="15">
                  <c:v>1.4591661930568101</c:v>
                </c:pt>
                <c:pt idx="16">
                  <c:v>1.4299013090721</c:v>
                </c:pt>
                <c:pt idx="17">
                  <c:v>1.40121288590933</c:v>
                </c:pt>
                <c:pt idx="18">
                  <c:v>1.37308871332483</c:v>
                </c:pt>
                <c:pt idx="19">
                  <c:v>1.3455167296589701</c:v>
                </c:pt>
                <c:pt idx="20">
                  <c:v>1.3184850024293</c:v>
                </c:pt>
                <c:pt idx="21">
                  <c:v>1.29198170581842</c:v>
                </c:pt>
                <c:pt idx="22">
                  <c:v>1.26599509424028</c:v>
                </c:pt>
                <c:pt idx="23">
                  <c:v>1.24051347093069</c:v>
                </c:pt>
                <c:pt idx="24">
                  <c:v>1.2155251501922999</c:v>
                </c:pt>
                <c:pt idx="25">
                  <c:v>1.1910184115044</c:v>
                </c:pt>
                <c:pt idx="26">
                  <c:v>1.16698144314513</c:v>
                </c:pt>
                <c:pt idx="27">
                  <c:v>1.14340227221957</c:v>
                </c:pt>
                <c:pt idx="28">
                  <c:v>1.1202686769724699</c:v>
                </c:pt>
                <c:pt idx="29">
                  <c:v>1.0975910811715599</c:v>
                </c:pt>
                <c:pt idx="30">
                  <c:v>1.0754681223898901</c:v>
                </c:pt>
                <c:pt idx="31">
                  <c:v>1.05401208995318</c:v>
                </c:pt>
                <c:pt idx="32">
                  <c:v>1.03332584740333</c:v>
                </c:pt>
                <c:pt idx="33">
                  <c:v>1.0135037476912201</c:v>
                </c:pt>
                <c:pt idx="34">
                  <c:v>0.99463265742767604</c:v>
                </c:pt>
                <c:pt idx="35">
                  <c:v>0.97679308268051601</c:v>
                </c:pt>
                <c:pt idx="36">
                  <c:v>0.96006039272301102</c:v>
                </c:pt>
                <c:pt idx="37">
                  <c:v>0.94450614184645398</c:v>
                </c:pt>
                <c:pt idx="38">
                  <c:v>0.93019949245303601</c:v>
                </c:pt>
                <c:pt idx="39">
                  <c:v>0.91720874465245905</c:v>
                </c:pt>
                <c:pt idx="40">
                  <c:v>0.90560297797463196</c:v>
                </c:pt>
                <c:pt idx="41">
                  <c:v>0.89545380921513695</c:v>
                </c:pt>
                <c:pt idx="42">
                  <c:v>0.88683726696350595</c:v>
                </c:pt>
                <c:pt idx="43">
                  <c:v>0.87983577904701504</c:v>
                </c:pt>
                <c:pt idx="44">
                  <c:v>0.87454026623701397</c:v>
                </c:pt>
                <c:pt idx="45">
                  <c:v>0.87105233761276901</c:v>
                </c:pt>
                <c:pt idx="46">
                  <c:v>0.86948659388646199</c:v>
                </c:pt>
                <c:pt idx="47">
                  <c:v>0.86997306750358205</c:v>
                </c:pt>
                <c:pt idx="48">
                  <c:v>0.87265986215684199</c:v>
                </c:pt>
                <c:pt idx="49">
                  <c:v>0.87771609529217798</c:v>
                </c:pt>
                <c:pt idx="50">
                  <c:v>0.88533528831391295</c:v>
                </c:pt>
                <c:pt idx="51">
                  <c:v>0.895739383991217</c:v>
                </c:pt>
                <c:pt idx="52">
                  <c:v>0.90918359638892698</c:v>
                </c:pt>
                <c:pt idx="53">
                  <c:v>0.92596231842351795</c:v>
                </c:pt>
                <c:pt idx="54">
                  <c:v>0.94641633335991604</c:v>
                </c:pt>
                <c:pt idx="55">
                  <c:v>0.97094160846408095</c:v>
                </c:pt>
                <c:pt idx="56">
                  <c:v>1</c:v>
                </c:pt>
                <c:pt idx="57">
                  <c:v>1.0269695719418599</c:v>
                </c:pt>
                <c:pt idx="58">
                  <c:v>1.0579489133766</c:v>
                </c:pt>
                <c:pt idx="59">
                  <c:v>1.0928637718504399</c:v>
                </c:pt>
                <c:pt idx="60">
                  <c:v>1.13164068129159</c:v>
                </c:pt>
                <c:pt idx="61">
                  <c:v>1.17419687934185</c:v>
                </c:pt>
                <c:pt idx="62">
                  <c:v>1.22043042662548</c:v>
                </c:pt>
                <c:pt idx="63">
                  <c:v>1.27021035375423</c:v>
                </c:pt>
                <c:pt idx="64">
                  <c:v>1.32336676421743</c:v>
                </c:pt>
                <c:pt idx="65">
                  <c:v>1.37968091503447</c:v>
                </c:pt>
                <c:pt idx="66">
                  <c:v>1.43887538656991</c:v>
                </c:pt>
                <c:pt idx="67">
                  <c:v>1.50068970733231</c:v>
                </c:pt>
                <c:pt idx="68">
                  <c:v>1.56515572194338</c:v>
                </c:pt>
                <c:pt idx="69">
                  <c:v>1.63238804130843</c:v>
                </c:pt>
                <c:pt idx="70">
                  <c:v>1.7025059763050101</c:v>
                </c:pt>
              </c:numCache>
            </c:numRef>
          </c:yVal>
          <c:smooth val="0"/>
          <c:extLst>
            <c:ext xmlns:c16="http://schemas.microsoft.com/office/drawing/2014/chart" uri="{C3380CC4-5D6E-409C-BE32-E72D297353CC}">
              <c16:uniqueId val="{00000001-B3C3-40EF-A6A7-AEFFE4171E07}"/>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2.9687948511781199</c:v>
                </c:pt>
                <c:pt idx="1">
                  <c:v>2.8839297737279002</c:v>
                </c:pt>
                <c:pt idx="2">
                  <c:v>2.8014969277940902</c:v>
                </c:pt>
                <c:pt idx="3">
                  <c:v>2.7214268506931498</c:v>
                </c:pt>
                <c:pt idx="4">
                  <c:v>2.6436520832569799</c:v>
                </c:pt>
                <c:pt idx="5">
                  <c:v>2.56810711412894</c:v>
                </c:pt>
                <c:pt idx="6">
                  <c:v>2.4947283258864101</c:v>
                </c:pt>
                <c:pt idx="7">
                  <c:v>2.4234539429765798</c:v>
                </c:pt>
                <c:pt idx="8">
                  <c:v>2.3542239814596599</c:v>
                </c:pt>
                <c:pt idx="9">
                  <c:v>2.28698020056328</c:v>
                </c:pt>
                <c:pt idx="10">
                  <c:v>2.2216660560630999</c:v>
                </c:pt>
                <c:pt idx="11">
                  <c:v>2.1582266555181402</c:v>
                </c:pt>
                <c:pt idx="12">
                  <c:v>2.0966087154059498</c:v>
                </c:pt>
                <c:pt idx="13">
                  <c:v>2.0367605202230901</c:v>
                </c:pt>
                <c:pt idx="14">
                  <c:v>1.97863188364149</c:v>
                </c:pt>
                <c:pt idx="15">
                  <c:v>1.92217411184297</c:v>
                </c:pt>
                <c:pt idx="16">
                  <c:v>1.86733996919354</c:v>
                </c:pt>
                <c:pt idx="17">
                  <c:v>1.8140836464694801</c:v>
                </c:pt>
                <c:pt idx="18">
                  <c:v>1.76236073191127</c:v>
                </c:pt>
                <c:pt idx="19">
                  <c:v>1.71212818546352</c:v>
                </c:pt>
                <c:pt idx="20">
                  <c:v>1.6633443166655799</c:v>
                </c:pt>
                <c:pt idx="21">
                  <c:v>1.6159687667959901</c:v>
                </c:pt>
                <c:pt idx="22">
                  <c:v>1.5699624960549401</c:v>
                </c:pt>
                <c:pt idx="23">
                  <c:v>1.5252877768078299</c:v>
                </c:pt>
                <c:pt idx="24">
                  <c:v>1.48190819422932</c:v>
                </c:pt>
                <c:pt idx="25">
                  <c:v>1.4397886561081299</c:v>
                </c:pt>
                <c:pt idx="26">
                  <c:v>1.3988954141362899</c:v>
                </c:pt>
                <c:pt idx="27">
                  <c:v>1.3591960997616599</c:v>
                </c:pt>
                <c:pt idx="28">
                  <c:v>1.3206597786977801</c:v>
                </c:pt>
                <c:pt idx="29">
                  <c:v>1.28328776878693</c:v>
                </c:pt>
                <c:pt idx="30">
                  <c:v>1.24719854884484</c:v>
                </c:pt>
                <c:pt idx="31">
                  <c:v>1.2125234064927199</c:v>
                </c:pt>
                <c:pt idx="32">
                  <c:v>1.1793755486228401</c:v>
                </c:pt>
                <c:pt idx="33">
                  <c:v>1.1478519648523999</c:v>
                </c:pt>
                <c:pt idx="34">
                  <c:v>1.1180353342973901</c:v>
                </c:pt>
                <c:pt idx="35">
                  <c:v>1.0899959404113799</c:v>
                </c:pt>
                <c:pt idx="36">
                  <c:v>1.0637935648094199</c:v>
                </c:pt>
                <c:pt idx="37">
                  <c:v>1.03947933731721</c:v>
                </c:pt>
                <c:pt idx="38">
                  <c:v>1.0170975262712401</c:v>
                </c:pt>
                <c:pt idx="39">
                  <c:v>0.99668726083060799</c:v>
                </c:pt>
                <c:pt idx="40">
                  <c:v>0.97828418631940905</c:v>
                </c:pt>
                <c:pt idx="41">
                  <c:v>0.96192206487381604</c:v>
                </c:pt>
                <c:pt idx="42">
                  <c:v>0.94763434697559601</c:v>
                </c:pt>
                <c:pt idx="43">
                  <c:v>0.93545575401880199</c:v>
                </c:pt>
                <c:pt idx="44">
                  <c:v>0.92542392588863998</c:v>
                </c:pt>
                <c:pt idx="45">
                  <c:v>0.91758119749225597</c:v>
                </c:pt>
                <c:pt idx="46">
                  <c:v>0.91197657079216798</c:v>
                </c:pt>
                <c:pt idx="47">
                  <c:v>0.90866794196410605</c:v>
                </c:pt>
                <c:pt idx="48">
                  <c:v>0.90772462779943797</c:v>
                </c:pt>
                <c:pt idx="49">
                  <c:v>0.90923021643344704</c:v>
                </c:pt>
                <c:pt idx="50">
                  <c:v>0.91328575287657499</c:v>
                </c:pt>
                <c:pt idx="51">
                  <c:v>0.92001326748414602</c:v>
                </c:pt>
                <c:pt idx="52">
                  <c:v>0.929559669708242</c:v>
                </c:pt>
                <c:pt idx="53">
                  <c:v>0.942101059390685</c:v>
                </c:pt>
                <c:pt idx="54">
                  <c:v>0.957847548662487</c:v>
                </c:pt>
                <c:pt idx="55">
                  <c:v>0.97704873338315901</c:v>
                </c:pt>
                <c:pt idx="56">
                  <c:v>1</c:v>
                </c:pt>
                <c:pt idx="57">
                  <c:v>1.0340366679817601</c:v>
                </c:pt>
                <c:pt idx="58">
                  <c:v>1.07317763451074</c:v>
                </c:pt>
                <c:pt idx="59">
                  <c:v>1.1174668695818299</c:v>
                </c:pt>
                <c:pt idx="60">
                  <c:v>1.1669450149737099</c:v>
                </c:pt>
                <c:pt idx="61">
                  <c:v>1.22163781523309</c:v>
                </c:pt>
                <c:pt idx="62">
                  <c:v>1.2815433341123701</c:v>
                </c:pt>
                <c:pt idx="63">
                  <c:v>1.3466179454740701</c:v>
                </c:pt>
                <c:pt idx="64">
                  <c:v>1.4167611504681199</c:v>
                </c:pt>
                <c:pt idx="65">
                  <c:v>1.4917993643710401</c:v>
                </c:pt>
                <c:pt idx="66">
                  <c:v>1.57146893567756</c:v>
                </c:pt>
                <c:pt idx="67">
                  <c:v>1.65551303997469</c:v>
                </c:pt>
                <c:pt idx="68">
                  <c:v>1.74405622758449</c:v>
                </c:pt>
                <c:pt idx="69">
                  <c:v>1.8373384210779899</c:v>
                </c:pt>
                <c:pt idx="70">
                  <c:v>1.9356126064492301</c:v>
                </c:pt>
              </c:numCache>
            </c:numRef>
          </c:yVal>
          <c:smooth val="1"/>
          <c:extLst>
            <c:ext xmlns:c16="http://schemas.microsoft.com/office/drawing/2014/chart" uri="{C3380CC4-5D6E-409C-BE32-E72D297353CC}">
              <c16:uniqueId val="{00000002-B3C3-40EF-A6A7-AEFFE4171E07}"/>
            </c:ext>
          </c:extLst>
        </c:ser>
        <c:dLbls>
          <c:showLegendKey val="0"/>
          <c:showVal val="0"/>
          <c:showCatName val="0"/>
          <c:showSerName val="0"/>
          <c:showPercent val="0"/>
          <c:showBubbleSize val="0"/>
        </c:dLbls>
        <c:axId val="674297256"/>
        <c:axId val="674297648"/>
      </c:scatterChart>
      <c:valAx>
        <c:axId val="6742972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297648"/>
        <c:crosses val="autoZero"/>
        <c:crossBetween val="midCat"/>
        <c:majorUnit val="10"/>
      </c:valAx>
      <c:valAx>
        <c:axId val="67429764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 </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2972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1.1195016066357799</c:v>
                </c:pt>
                <c:pt idx="1">
                  <c:v>1.1153134645517799</c:v>
                </c:pt>
                <c:pt idx="2">
                  <c:v>1.1111409906312</c:v>
                </c:pt>
                <c:pt idx="3">
                  <c:v>1.1069841262582101</c:v>
                </c:pt>
                <c:pt idx="4">
                  <c:v>1.1028428130363099</c:v>
                </c:pt>
                <c:pt idx="5">
                  <c:v>1.0987169927874301</c:v>
                </c:pt>
                <c:pt idx="6">
                  <c:v>1.09460660755116</c:v>
                </c:pt>
                <c:pt idx="7">
                  <c:v>1.0905115995839201</c:v>
                </c:pt>
                <c:pt idx="8">
                  <c:v>1.08643191135816</c:v>
                </c:pt>
                <c:pt idx="9">
                  <c:v>1.0823674855615499</c:v>
                </c:pt>
                <c:pt idx="10">
                  <c:v>1.07831826509615</c:v>
                </c:pt>
                <c:pt idx="11">
                  <c:v>1.0742841930776501</c:v>
                </c:pt>
                <c:pt idx="12">
                  <c:v>1.07026521283453</c:v>
                </c:pt>
                <c:pt idx="13">
                  <c:v>1.0662612679073</c:v>
                </c:pt>
                <c:pt idx="14">
                  <c:v>1.0622723020476801</c:v>
                </c:pt>
                <c:pt idx="15">
                  <c:v>1.0582982592178201</c:v>
                </c:pt>
                <c:pt idx="16">
                  <c:v>1.0543390835894999</c:v>
                </c:pt>
                <c:pt idx="17">
                  <c:v>1.05039471954338</c:v>
                </c:pt>
                <c:pt idx="18">
                  <c:v>1.04646511166818</c:v>
                </c:pt>
                <c:pt idx="19">
                  <c:v>1.04255020475993</c:v>
                </c:pt>
                <c:pt idx="20">
                  <c:v>1.0386540988908</c:v>
                </c:pt>
                <c:pt idx="21">
                  <c:v>1.0347973907254</c:v>
                </c:pt>
                <c:pt idx="22">
                  <c:v>1.0310044957317299</c:v>
                </c:pt>
                <c:pt idx="23">
                  <c:v>1.02729947414288</c:v>
                </c:pt>
                <c:pt idx="24">
                  <c:v>1.0237060489135199</c:v>
                </c:pt>
                <c:pt idx="25">
                  <c:v>1.02024762921584</c:v>
                </c:pt>
                <c:pt idx="26">
                  <c:v>1.0169473393503199</c:v>
                </c:pt>
                <c:pt idx="27">
                  <c:v>1.01382805296406</c:v>
                </c:pt>
                <c:pt idx="28">
                  <c:v>1.01091243248984</c:v>
                </c:pt>
                <c:pt idx="29">
                  <c:v>1.00822297374355</c:v>
                </c:pt>
                <c:pt idx="30">
                  <c:v>1.0057820556447301</c:v>
                </c:pt>
                <c:pt idx="31">
                  <c:v>1.0036119950556299</c:v>
                </c:pt>
                <c:pt idx="32">
                  <c:v>1.0017351067687099</c:v>
                </c:pt>
                <c:pt idx="33">
                  <c:v>1.0001737687093</c:v>
                </c:pt>
                <c:pt idx="34">
                  <c:v>0.99895049246190204</c:v>
                </c:pt>
                <c:pt idx="35">
                  <c:v>0.99808799927267799</c:v>
                </c:pt>
                <c:pt idx="36">
                  <c:v>0.99760930172971596</c:v>
                </c:pt>
                <c:pt idx="37">
                  <c:v>0.99753779137532295</c:v>
                </c:pt>
                <c:pt idx="38">
                  <c:v>0.99789733256197799</c:v>
                </c:pt>
                <c:pt idx="39">
                  <c:v>0.99871236292599397</c:v>
                </c:pt>
                <c:pt idx="40">
                  <c:v>1</c:v>
                </c:pt>
                <c:pt idx="41">
                  <c:v>1.0017460400043301</c:v>
                </c:pt>
                <c:pt idx="42">
                  <c:v>1.00392878039148</c:v>
                </c:pt>
                <c:pt idx="43">
                  <c:v>1.0065269016444101</c:v>
                </c:pt>
                <c:pt idx="44">
                  <c:v>1.0095193707815999</c:v>
                </c:pt>
                <c:pt idx="45">
                  <c:v>1.01288535031434</c:v>
                </c:pt>
                <c:pt idx="46">
                  <c:v>1.01660411236614</c:v>
                </c:pt>
                <c:pt idx="47">
                  <c:v>1.0206549577220101</c:v>
                </c:pt>
                <c:pt idx="48">
                  <c:v>1.0250171396294301</c:v>
                </c:pt>
                <c:pt idx="49">
                  <c:v>1.02966979222274</c:v>
                </c:pt>
                <c:pt idx="50">
                  <c:v>1.0345918634900799</c:v>
                </c:pt>
                <c:pt idx="51">
                  <c:v>1.0397620527455</c:v>
                </c:pt>
                <c:pt idx="52">
                  <c:v>1.04515875261011</c:v>
                </c:pt>
                <c:pt idx="53">
                  <c:v>1.05075999554391</c:v>
                </c:pt>
                <c:pt idx="54">
                  <c:v>1.05654340500553</c:v>
                </c:pt>
                <c:pt idx="55">
                  <c:v>1.0624861513491899</c:v>
                </c:pt>
                <c:pt idx="56">
                  <c:v>1.0685649125983301</c:v>
                </c:pt>
                <c:pt idx="57">
                  <c:v>1.0747558402616399</c:v>
                </c:pt>
                <c:pt idx="58">
                  <c:v>1.0810345303811499</c:v>
                </c:pt>
                <c:pt idx="59">
                  <c:v>1.0873760000225501</c:v>
                </c:pt>
                <c:pt idx="60">
                  <c:v>1.0937590449486201</c:v>
                </c:pt>
                <c:pt idx="61">
                  <c:v>1.1001795592160499</c:v>
                </c:pt>
                <c:pt idx="62">
                  <c:v>1.1066377627749699</c:v>
                </c:pt>
                <c:pt idx="63">
                  <c:v>1.1131338768666299</c:v>
                </c:pt>
                <c:pt idx="64">
                  <c:v>1.11966812403103</c:v>
                </c:pt>
                <c:pt idx="65">
                  <c:v>1.12624072811447</c:v>
                </c:pt>
                <c:pt idx="66">
                  <c:v>1.1328519142772899</c:v>
                </c:pt>
                <c:pt idx="67">
                  <c:v>1.1395019090015299</c:v>
                </c:pt>
                <c:pt idx="68">
                  <c:v>1.14619094009874</c:v>
                </c:pt>
                <c:pt idx="69">
                  <c:v>1.1529192367177199</c:v>
                </c:pt>
                <c:pt idx="70">
                  <c:v>1.15968702935242</c:v>
                </c:pt>
              </c:numCache>
            </c:numRef>
          </c:yVal>
          <c:smooth val="0"/>
          <c:extLst>
            <c:ext xmlns:c16="http://schemas.microsoft.com/office/drawing/2014/chart" uri="{C3380CC4-5D6E-409C-BE32-E72D297353CC}">
              <c16:uniqueId val="{00000000-C2BD-4F4D-930C-5A4D3C40497E}"/>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0.97933788684947898</c:v>
                </c:pt>
                <c:pt idx="1">
                  <c:v>0.97952644364059005</c:v>
                </c:pt>
                <c:pt idx="2">
                  <c:v>0.97971410930154001</c:v>
                </c:pt>
                <c:pt idx="3">
                  <c:v>0.97990079340036296</c:v>
                </c:pt>
                <c:pt idx="4">
                  <c:v>0.98008639345944804</c:v>
                </c:pt>
                <c:pt idx="5">
                  <c:v>0.98027079288638896</c:v>
                </c:pt>
                <c:pt idx="6">
                  <c:v>0.98045385846438804</c:v>
                </c:pt>
                <c:pt idx="7">
                  <c:v>0.98063543728913605</c:v>
                </c:pt>
                <c:pt idx="8">
                  <c:v>0.98081535300479905</c:v>
                </c:pt>
                <c:pt idx="9">
                  <c:v>0.980993401145273</c:v>
                </c:pt>
                <c:pt idx="10">
                  <c:v>0.98116934332334305</c:v>
                </c:pt>
                <c:pt idx="11">
                  <c:v>0.98134289992253798</c:v>
                </c:pt>
                <c:pt idx="12">
                  <c:v>0.98151374082353704</c:v>
                </c:pt>
                <c:pt idx="13">
                  <c:v>0.98168147352283197</c:v>
                </c:pt>
                <c:pt idx="14">
                  <c:v>0.98184562775113104</c:v>
                </c:pt>
                <c:pt idx="15">
                  <c:v>0.98200563533434704</c:v>
                </c:pt>
                <c:pt idx="16">
                  <c:v>0.98216080349998902</c:v>
                </c:pt>
                <c:pt idx="17">
                  <c:v>0.98231027901835499</c:v>
                </c:pt>
                <c:pt idx="18">
                  <c:v>0.98245299931965702</c:v>
                </c:pt>
                <c:pt idx="19">
                  <c:v>0.98258762477380801</c:v>
                </c:pt>
                <c:pt idx="20">
                  <c:v>0.98271403650656297</c:v>
                </c:pt>
                <c:pt idx="21">
                  <c:v>0.98283820381060305</c:v>
                </c:pt>
                <c:pt idx="22">
                  <c:v>0.98296772549275502</c:v>
                </c:pt>
                <c:pt idx="23">
                  <c:v>0.98311033429037997</c:v>
                </c:pt>
                <c:pt idx="24">
                  <c:v>0.98327396468793304</c:v>
                </c:pt>
                <c:pt idx="25">
                  <c:v>0.98346684179269295</c:v>
                </c:pt>
                <c:pt idx="26">
                  <c:v>0.98369759959762404</c:v>
                </c:pt>
                <c:pt idx="27">
                  <c:v>0.98397544021316796</c:v>
                </c:pt>
                <c:pt idx="28">
                  <c:v>0.98431035009566803</c:v>
                </c:pt>
                <c:pt idx="29">
                  <c:v>0.98471339517548595</c:v>
                </c:pt>
                <c:pt idx="30">
                  <c:v>0.98519712411150595</c:v>
                </c:pt>
                <c:pt idx="31">
                  <c:v>0.98577611706646295</c:v>
                </c:pt>
                <c:pt idx="32">
                  <c:v>0.98646772439699504</c:v>
                </c:pt>
                <c:pt idx="33">
                  <c:v>0.98729304076570801</c:v>
                </c:pt>
                <c:pt idx="34">
                  <c:v>0.98827814636157996</c:v>
                </c:pt>
                <c:pt idx="35">
                  <c:v>0.98945560405325805</c:v>
                </c:pt>
                <c:pt idx="36">
                  <c:v>0.99086611375257305</c:v>
                </c:pt>
                <c:pt idx="37">
                  <c:v>0.99256008906750204</c:v>
                </c:pt>
                <c:pt idx="38">
                  <c:v>0.99459876920750701</c:v>
                </c:pt>
                <c:pt idx="39">
                  <c:v>0.99705440105742804</c:v>
                </c:pt>
                <c:pt idx="40">
                  <c:v>1</c:v>
                </c:pt>
                <c:pt idx="41">
                  <c:v>1.0000203876440801</c:v>
                </c:pt>
                <c:pt idx="42">
                  <c:v>1.00036979903749</c:v>
                </c:pt>
                <c:pt idx="43">
                  <c:v>1.0009945845857</c:v>
                </c:pt>
                <c:pt idx="44">
                  <c:v>1.0018508642481201</c:v>
                </c:pt>
                <c:pt idx="45">
                  <c:v>1.00290303452755</c:v>
                </c:pt>
                <c:pt idx="46">
                  <c:v>1.00412218519134</c:v>
                </c:pt>
                <c:pt idx="47">
                  <c:v>1.0054846495982499</c:v>
                </c:pt>
                <c:pt idx="48">
                  <c:v>1.00697078414551</c:v>
                </c:pt>
                <c:pt idx="49">
                  <c:v>1.0085639917226601</c:v>
                </c:pt>
                <c:pt idx="50">
                  <c:v>1.0102499642890901</c:v>
                </c:pt>
                <c:pt idx="51">
                  <c:v>1.01201610590432</c:v>
                </c:pt>
                <c:pt idx="52">
                  <c:v>1.0138510972219801</c:v>
                </c:pt>
                <c:pt idx="53">
                  <c:v>1.0157445677194099</c:v>
                </c:pt>
                <c:pt idx="54">
                  <c:v>1.0176868486141999</c:v>
                </c:pt>
                <c:pt idx="55">
                  <c:v>1.01966878566411</c:v>
                </c:pt>
                <c:pt idx="56">
                  <c:v>1.02168159622129</c:v>
                </c:pt>
                <c:pt idx="57">
                  <c:v>1.0237167589439</c:v>
                </c:pt>
                <c:pt idx="58">
                  <c:v>1.02576592760353</c:v>
                </c:pt>
                <c:pt idx="59">
                  <c:v>1.02782086266451</c:v>
                </c:pt>
                <c:pt idx="60">
                  <c:v>1.0298749430265299</c:v>
                </c:pt>
                <c:pt idx="61">
                  <c:v>1.0319277305199901</c:v>
                </c:pt>
                <c:pt idx="62">
                  <c:v>1.0339801237422701</c:v>
                </c:pt>
                <c:pt idx="63">
                  <c:v>1.03603283035127</c:v>
                </c:pt>
                <c:pt idx="64">
                  <c:v>1.03808641546003</c:v>
                </c:pt>
                <c:pt idx="65">
                  <c:v>1.04014133606704</c:v>
                </c:pt>
                <c:pt idx="66">
                  <c:v>1.0421979659946701</c:v>
                </c:pt>
                <c:pt idx="67">
                  <c:v>1.04425661424674</c:v>
                </c:pt>
                <c:pt idx="68">
                  <c:v>1.0463175387214201</c:v>
                </c:pt>
                <c:pt idx="69">
                  <c:v>1.0483809565920199</c:v>
                </c:pt>
                <c:pt idx="70">
                  <c:v>1.0504470522617599</c:v>
                </c:pt>
              </c:numCache>
            </c:numRef>
          </c:yVal>
          <c:smooth val="0"/>
          <c:extLst>
            <c:ext xmlns:c16="http://schemas.microsoft.com/office/drawing/2014/chart" uri="{C3380CC4-5D6E-409C-BE32-E72D297353CC}">
              <c16:uniqueId val="{00000001-C2BD-4F4D-930C-5A4D3C40497E}"/>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1.2797256841475899</c:v>
                </c:pt>
                <c:pt idx="1">
                  <c:v>1.2699239844789001</c:v>
                </c:pt>
                <c:pt idx="2">
                  <c:v>1.2601985511274101</c:v>
                </c:pt>
                <c:pt idx="3">
                  <c:v>1.25054889641975</c:v>
                </c:pt>
                <c:pt idx="4">
                  <c:v>1.2409745491647499</c:v>
                </c:pt>
                <c:pt idx="5">
                  <c:v>1.2314750566885</c:v>
                </c:pt>
                <c:pt idx="6">
                  <c:v>1.22204998731021</c:v>
                </c:pt>
                <c:pt idx="7">
                  <c:v>1.2126989333717499</c:v>
                </c:pt>
                <c:pt idx="8">
                  <c:v>1.20342151496844</c:v>
                </c:pt>
                <c:pt idx="9">
                  <c:v>1.1942173845747801</c:v>
                </c:pt>
                <c:pt idx="10">
                  <c:v>1.18508623282248</c:v>
                </c:pt>
                <c:pt idx="11">
                  <c:v>1.17602779577617</c:v>
                </c:pt>
                <c:pt idx="12">
                  <c:v>1.16704186417466</c:v>
                </c:pt>
                <c:pt idx="13">
                  <c:v>1.15812829528034</c:v>
                </c:pt>
                <c:pt idx="14">
                  <c:v>1.14928702822895</c:v>
                </c:pt>
                <c:pt idx="15">
                  <c:v>1.14051810413708</c:v>
                </c:pt>
                <c:pt idx="16">
                  <c:v>1.1318216927645399</c:v>
                </c:pt>
                <c:pt idx="17">
                  <c:v>1.12319812834209</c:v>
                </c:pt>
                <c:pt idx="18">
                  <c:v>1.1146479584235001</c:v>
                </c:pt>
                <c:pt idx="19">
                  <c:v>1.10617201157523</c:v>
                </c:pt>
                <c:pt idx="20">
                  <c:v>1.097778496151</c:v>
                </c:pt>
                <c:pt idx="21">
                  <c:v>1.08950347646278</c:v>
                </c:pt>
                <c:pt idx="22">
                  <c:v>1.0813887807823701</c:v>
                </c:pt>
                <c:pt idx="23">
                  <c:v>1.0734748407827499</c:v>
                </c:pt>
                <c:pt idx="24">
                  <c:v>1.0658006946362399</c:v>
                </c:pt>
                <c:pt idx="25">
                  <c:v>1.0584039854593801</c:v>
                </c:pt>
                <c:pt idx="26">
                  <c:v>1.05132094602521</c:v>
                </c:pt>
                <c:pt idx="27">
                  <c:v>1.04458635751541</c:v>
                </c:pt>
                <c:pt idx="28">
                  <c:v>1.03823346575924</c:v>
                </c:pt>
                <c:pt idx="29">
                  <c:v>1.0322938326670601</c:v>
                </c:pt>
                <c:pt idx="30">
                  <c:v>1.0267970933931001</c:v>
                </c:pt>
                <c:pt idx="31">
                  <c:v>1.02177058175943</c:v>
                </c:pt>
                <c:pt idx="32">
                  <c:v>1.01723877965325</c:v>
                </c:pt>
                <c:pt idx="33">
                  <c:v>1.0132225451911701</c:v>
                </c:pt>
                <c:pt idx="34">
                  <c:v>1.00973808847613</c:v>
                </c:pt>
                <c:pt idx="35">
                  <c:v>1.00679570686278</c:v>
                </c:pt>
                <c:pt idx="36">
                  <c:v>1.0043983794425799</c:v>
                </c:pt>
                <c:pt idx="37">
                  <c:v>1.0025404569277301</c:v>
                </c:pt>
                <c:pt idx="38">
                  <c:v>1.001206835524</c:v>
                </c:pt>
                <c:pt idx="39">
                  <c:v>1.0003730817530101</c:v>
                </c:pt>
                <c:pt idx="40">
                  <c:v>1</c:v>
                </c:pt>
                <c:pt idx="41">
                  <c:v>1.00347467017993</c:v>
                </c:pt>
                <c:pt idx="42">
                  <c:v>1.0075004234114799</c:v>
                </c:pt>
                <c:pt idx="43">
                  <c:v>1.0120897948246299</c:v>
                </c:pt>
                <c:pt idx="44">
                  <c:v>1.0172465746667001</c:v>
                </c:pt>
                <c:pt idx="45">
                  <c:v>1.02296702428936</c:v>
                </c:pt>
                <c:pt idx="46">
                  <c:v>1.02924119845317</c:v>
                </c:pt>
                <c:pt idx="47">
                  <c:v>1.0360541487518</c:v>
                </c:pt>
                <c:pt idx="48">
                  <c:v>1.04338691159313</c:v>
                </c:pt>
                <c:pt idx="49">
                  <c:v>1.0512172650593401</c:v>
                </c:pt>
                <c:pt idx="50">
                  <c:v>1.0595202789767899</c:v>
                </c:pt>
                <c:pt idx="51">
                  <c:v>1.06826869653767</c:v>
                </c:pt>
                <c:pt idx="52">
                  <c:v>1.07743318634328</c:v>
                </c:pt>
                <c:pt idx="53">
                  <c:v>1.0869824986752401</c:v>
                </c:pt>
                <c:pt idx="54">
                  <c:v>1.09688355330595</c:v>
                </c:pt>
                <c:pt idx="55">
                  <c:v>1.1071014800885199</c:v>
                </c:pt>
                <c:pt idx="56">
                  <c:v>1.1175996285529299</c:v>
                </c:pt>
                <c:pt idx="57">
                  <c:v>1.1283395588523399</c:v>
                </c:pt>
                <c:pt idx="58">
                  <c:v>1.13928102350469</c:v>
                </c:pt>
                <c:pt idx="59">
                  <c:v>1.1503819472586201</c:v>
                </c:pt>
                <c:pt idx="60">
                  <c:v>1.16160593721339</c:v>
                </c:pt>
                <c:pt idx="61">
                  <c:v>1.1729455723676501</c:v>
                </c:pt>
                <c:pt idx="62">
                  <c:v>1.18440104396518</c:v>
                </c:pt>
                <c:pt idx="63">
                  <c:v>1.19597274480968</c:v>
                </c:pt>
                <c:pt idx="64">
                  <c:v>1.2076612209741699</c:v>
                </c:pt>
                <c:pt idx="65">
                  <c:v>1.21946713747568</c:v>
                </c:pt>
                <c:pt idx="66">
                  <c:v>1.2313912534428</c:v>
                </c:pt>
                <c:pt idx="67">
                  <c:v>1.2434344038651599</c:v>
                </c:pt>
                <c:pt idx="68">
                  <c:v>1.2555974859886401</c:v>
                </c:pt>
                <c:pt idx="69">
                  <c:v>1.26788144904375</c:v>
                </c:pt>
                <c:pt idx="70">
                  <c:v>1.2802872864010999</c:v>
                </c:pt>
              </c:numCache>
            </c:numRef>
          </c:yVal>
          <c:smooth val="1"/>
          <c:extLst>
            <c:ext xmlns:c16="http://schemas.microsoft.com/office/drawing/2014/chart" uri="{C3380CC4-5D6E-409C-BE32-E72D297353CC}">
              <c16:uniqueId val="{00000002-C2BD-4F4D-930C-5A4D3C40497E}"/>
            </c:ext>
          </c:extLst>
        </c:ser>
        <c:dLbls>
          <c:showLegendKey val="0"/>
          <c:showVal val="0"/>
          <c:showCatName val="0"/>
          <c:showSerName val="0"/>
          <c:showPercent val="0"/>
          <c:showBubbleSize val="0"/>
        </c:dLbls>
        <c:axId val="674298432"/>
        <c:axId val="674298824"/>
      </c:scatterChart>
      <c:valAx>
        <c:axId val="674298432"/>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298824"/>
        <c:crosses val="autoZero"/>
        <c:crossBetween val="midCat"/>
        <c:majorUnit val="5"/>
      </c:valAx>
      <c:valAx>
        <c:axId val="674298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298432"/>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0.6</c:v>
                </c:pt>
                <c:pt idx="1">
                  <c:v>0.61</c:v>
                </c:pt>
                <c:pt idx="2">
                  <c:v>0.62</c:v>
                </c:pt>
                <c:pt idx="3">
                  <c:v>0.63</c:v>
                </c:pt>
                <c:pt idx="4">
                  <c:v>0.64</c:v>
                </c:pt>
                <c:pt idx="5">
                  <c:v>0.65</c:v>
                </c:pt>
                <c:pt idx="6">
                  <c:v>0.66</c:v>
                </c:pt>
                <c:pt idx="7">
                  <c:v>0.67</c:v>
                </c:pt>
                <c:pt idx="8">
                  <c:v>0.68</c:v>
                </c:pt>
                <c:pt idx="9">
                  <c:v>0.69</c:v>
                </c:pt>
                <c:pt idx="10">
                  <c:v>0.7</c:v>
                </c:pt>
                <c:pt idx="11">
                  <c:v>0.71</c:v>
                </c:pt>
                <c:pt idx="12">
                  <c:v>0.72</c:v>
                </c:pt>
                <c:pt idx="13">
                  <c:v>0.73</c:v>
                </c:pt>
                <c:pt idx="14">
                  <c:v>0.74</c:v>
                </c:pt>
                <c:pt idx="15">
                  <c:v>0.75</c:v>
                </c:pt>
                <c:pt idx="16">
                  <c:v>0.76</c:v>
                </c:pt>
                <c:pt idx="17">
                  <c:v>0.77</c:v>
                </c:pt>
                <c:pt idx="18">
                  <c:v>0.78</c:v>
                </c:pt>
                <c:pt idx="19">
                  <c:v>0.79</c:v>
                </c:pt>
                <c:pt idx="20">
                  <c:v>0.8</c:v>
                </c:pt>
                <c:pt idx="21">
                  <c:v>0.81</c:v>
                </c:pt>
                <c:pt idx="22">
                  <c:v>0.82</c:v>
                </c:pt>
                <c:pt idx="23">
                  <c:v>0.83</c:v>
                </c:pt>
                <c:pt idx="24">
                  <c:v>0.84</c:v>
                </c:pt>
                <c:pt idx="25">
                  <c:v>0.85</c:v>
                </c:pt>
                <c:pt idx="26">
                  <c:v>0.86</c:v>
                </c:pt>
                <c:pt idx="27">
                  <c:v>0.87</c:v>
                </c:pt>
                <c:pt idx="28">
                  <c:v>0.88</c:v>
                </c:pt>
                <c:pt idx="29">
                  <c:v>0.89</c:v>
                </c:pt>
                <c:pt idx="30">
                  <c:v>0.9</c:v>
                </c:pt>
                <c:pt idx="31">
                  <c:v>0.91</c:v>
                </c:pt>
                <c:pt idx="32">
                  <c:v>0.92</c:v>
                </c:pt>
                <c:pt idx="33">
                  <c:v>0.93</c:v>
                </c:pt>
                <c:pt idx="34">
                  <c:v>0.94</c:v>
                </c:pt>
                <c:pt idx="35">
                  <c:v>0.95</c:v>
                </c:pt>
                <c:pt idx="36">
                  <c:v>0.96</c:v>
                </c:pt>
                <c:pt idx="37">
                  <c:v>0.97</c:v>
                </c:pt>
                <c:pt idx="38">
                  <c:v>0.98</c:v>
                </c:pt>
                <c:pt idx="39">
                  <c:v>0.99</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1.1299999999999999</c:v>
                </c:pt>
                <c:pt idx="54">
                  <c:v>1.1399999999999999</c:v>
                </c:pt>
                <c:pt idx="55">
                  <c:v>1.1499999999999999</c:v>
                </c:pt>
                <c:pt idx="56">
                  <c:v>1.1599999999999999</c:v>
                </c:pt>
                <c:pt idx="57">
                  <c:v>1.17</c:v>
                </c:pt>
                <c:pt idx="58">
                  <c:v>1.18</c:v>
                </c:pt>
                <c:pt idx="59">
                  <c:v>1.19</c:v>
                </c:pt>
                <c:pt idx="60">
                  <c:v>1.2</c:v>
                </c:pt>
                <c:pt idx="61">
                  <c:v>1.21</c:v>
                </c:pt>
                <c:pt idx="62">
                  <c:v>1.22</c:v>
                </c:pt>
                <c:pt idx="63">
                  <c:v>1.23</c:v>
                </c:pt>
                <c:pt idx="64">
                  <c:v>1.24</c:v>
                </c:pt>
                <c:pt idx="65">
                  <c:v>1.25</c:v>
                </c:pt>
                <c:pt idx="66">
                  <c:v>1.26</c:v>
                </c:pt>
                <c:pt idx="67">
                  <c:v>1.27</c:v>
                </c:pt>
                <c:pt idx="68">
                  <c:v>1.28</c:v>
                </c:pt>
                <c:pt idx="69">
                  <c:v>1.29</c:v>
                </c:pt>
                <c:pt idx="70">
                  <c:v>1.3</c:v>
                </c:pt>
                <c:pt idx="71">
                  <c:v>1.31</c:v>
                </c:pt>
                <c:pt idx="72">
                  <c:v>1.32</c:v>
                </c:pt>
                <c:pt idx="73">
                  <c:v>1.33</c:v>
                </c:pt>
                <c:pt idx="74">
                  <c:v>1.34</c:v>
                </c:pt>
                <c:pt idx="75">
                  <c:v>1.35</c:v>
                </c:pt>
                <c:pt idx="76">
                  <c:v>1.36</c:v>
                </c:pt>
                <c:pt idx="77">
                  <c:v>1.37</c:v>
                </c:pt>
                <c:pt idx="78">
                  <c:v>1.38</c:v>
                </c:pt>
                <c:pt idx="79">
                  <c:v>1.39</c:v>
                </c:pt>
                <c:pt idx="80">
                  <c:v>1.4</c:v>
                </c:pt>
                <c:pt idx="81">
                  <c:v>1.41</c:v>
                </c:pt>
                <c:pt idx="82">
                  <c:v>1.42</c:v>
                </c:pt>
                <c:pt idx="83">
                  <c:v>1.43</c:v>
                </c:pt>
                <c:pt idx="84">
                  <c:v>1.44</c:v>
                </c:pt>
                <c:pt idx="85">
                  <c:v>1.45</c:v>
                </c:pt>
                <c:pt idx="86">
                  <c:v>1.46</c:v>
                </c:pt>
                <c:pt idx="87">
                  <c:v>1.47</c:v>
                </c:pt>
                <c:pt idx="88">
                  <c:v>1.48</c:v>
                </c:pt>
                <c:pt idx="89">
                  <c:v>1.49</c:v>
                </c:pt>
                <c:pt idx="90">
                  <c:v>1.5</c:v>
                </c:pt>
                <c:pt idx="91">
                  <c:v>1.51</c:v>
                </c:pt>
                <c:pt idx="92">
                  <c:v>1.52</c:v>
                </c:pt>
                <c:pt idx="93">
                  <c:v>1.53</c:v>
                </c:pt>
                <c:pt idx="94">
                  <c:v>1.54</c:v>
                </c:pt>
                <c:pt idx="95">
                  <c:v>1.55</c:v>
                </c:pt>
                <c:pt idx="96">
                  <c:v>1.56</c:v>
                </c:pt>
                <c:pt idx="97">
                  <c:v>1.57</c:v>
                </c:pt>
                <c:pt idx="98">
                  <c:v>1.58</c:v>
                </c:pt>
                <c:pt idx="99">
                  <c:v>1.59</c:v>
                </c:pt>
                <c:pt idx="100">
                  <c:v>1.6</c:v>
                </c:pt>
              </c:numCache>
            </c:numRef>
          </c:xVal>
          <c:yVal>
            <c:numRef>
              <c:f>Microsoft_Excel_Worksheet3!$B$2:$B$10002</c:f>
              <c:numCache>
                <c:formatCode>General</c:formatCode>
                <c:ptCount val="10001"/>
                <c:pt idx="0">
                  <c:v>1.0892415562506499</c:v>
                </c:pt>
                <c:pt idx="1">
                  <c:v>1.08683980827488</c:v>
                </c:pt>
                <c:pt idx="2">
                  <c:v>1.08444335608801</c:v>
                </c:pt>
                <c:pt idx="3">
                  <c:v>1.0820521880129701</c:v>
                </c:pt>
                <c:pt idx="4">
                  <c:v>1.0796662923984299</c:v>
                </c:pt>
                <c:pt idx="5">
                  <c:v>1.0772856576187599</c:v>
                </c:pt>
                <c:pt idx="6">
                  <c:v>1.0749102720739601</c:v>
                </c:pt>
                <c:pt idx="7">
                  <c:v>1.07254012418962</c:v>
                </c:pt>
                <c:pt idx="8">
                  <c:v>1.0701752024168301</c:v>
                </c:pt>
                <c:pt idx="9">
                  <c:v>1.0678154952321699</c:v>
                </c:pt>
                <c:pt idx="10">
                  <c:v>1.0654609911376001</c:v>
                </c:pt>
                <c:pt idx="11">
                  <c:v>1.06311167866045</c:v>
                </c:pt>
                <c:pt idx="12">
                  <c:v>1.0607675463533599</c:v>
                </c:pt>
                <c:pt idx="13">
                  <c:v>1.05842858279418</c:v>
                </c:pt>
                <c:pt idx="14">
                  <c:v>1.0560947765859701</c:v>
                </c:pt>
                <c:pt idx="15">
                  <c:v>1.0537661163569001</c:v>
                </c:pt>
                <c:pt idx="16">
                  <c:v>1.05144259076025</c:v>
                </c:pt>
                <c:pt idx="17">
                  <c:v>1.0491241884742699</c:v>
                </c:pt>
                <c:pt idx="18">
                  <c:v>1.04681107938311</c:v>
                </c:pt>
                <c:pt idx="19">
                  <c:v>1.0445057142885601</c:v>
                </c:pt>
                <c:pt idx="20">
                  <c:v>1.04221208219451</c:v>
                </c:pt>
                <c:pt idx="21">
                  <c:v>1.03993416732611</c:v>
                </c:pt>
                <c:pt idx="22">
                  <c:v>1.0376759190732701</c:v>
                </c:pt>
                <c:pt idx="23">
                  <c:v>1.03544125267121</c:v>
                </c:pt>
                <c:pt idx="24">
                  <c:v>1.03323405002962</c:v>
                </c:pt>
                <c:pt idx="25">
                  <c:v>1.03105816070831</c:v>
                </c:pt>
                <c:pt idx="26">
                  <c:v>1.0289174030372901</c:v>
                </c:pt>
                <c:pt idx="27">
                  <c:v>1.02681556537912</c:v>
                </c:pt>
                <c:pt idx="28">
                  <c:v>1.02475640753188</c:v>
                </c:pt>
                <c:pt idx="29">
                  <c:v>1.0227436622708199</c:v>
                </c:pt>
                <c:pt idx="30">
                  <c:v>1.0207810370272801</c:v>
                </c:pt>
                <c:pt idx="31">
                  <c:v>1.01887221570341</c:v>
                </c:pt>
                <c:pt idx="32">
                  <c:v>1.0170208606214399</c:v>
                </c:pt>
                <c:pt idx="33">
                  <c:v>1.0152306146065999</c:v>
                </c:pt>
                <c:pt idx="34">
                  <c:v>1.01350510320271</c:v>
                </c:pt>
                <c:pt idx="35">
                  <c:v>1.01184793702003</c:v>
                </c:pt>
                <c:pt idx="36">
                  <c:v>1.0102627142149501</c:v>
                </c:pt>
                <c:pt idx="37">
                  <c:v>1.0087530231014099</c:v>
                </c:pt>
                <c:pt idx="38">
                  <c:v>1.0073224448942499</c:v>
                </c:pt>
                <c:pt idx="39">
                  <c:v>1.00597455658504</c:v>
                </c:pt>
                <c:pt idx="40">
                  <c:v>1.00471293395094</c:v>
                </c:pt>
                <c:pt idx="41">
                  <c:v>1.00354115469793</c:v>
                </c:pt>
                <c:pt idx="42">
                  <c:v>1.0024628017395201</c:v>
                </c:pt>
                <c:pt idx="43">
                  <c:v>1.0014814666129299</c:v>
                </c:pt>
                <c:pt idx="44">
                  <c:v>1.00060075303456</c:v>
                </c:pt>
                <c:pt idx="45">
                  <c:v>0.99982428059749495</c:v>
                </c:pt>
                <c:pt idx="46">
                  <c:v>0.99915513190933103</c:v>
                </c:pt>
                <c:pt idx="47">
                  <c:v>0.99859231436482898</c:v>
                </c:pt>
                <c:pt idx="48">
                  <c:v>0.99813303901948003</c:v>
                </c:pt>
                <c:pt idx="49">
                  <c:v>0.99777454595021497</c:v>
                </c:pt>
                <c:pt idx="50">
                  <c:v>0.99751411006091395</c:v>
                </c:pt>
                <c:pt idx="51">
                  <c:v>0.99734903842079203</c:v>
                </c:pt>
                <c:pt idx="52">
                  <c:v>0.99727666769046996</c:v>
                </c:pt>
                <c:pt idx="53">
                  <c:v>0.997294361633004</c:v>
                </c:pt>
                <c:pt idx="54">
                  <c:v>0.99739950870732597</c:v>
                </c:pt>
                <c:pt idx="55">
                  <c:v>0.99758951974175603</c:v>
                </c:pt>
                <c:pt idx="56">
                  <c:v>0.99786182568541104</c:v>
                </c:pt>
                <c:pt idx="57">
                  <c:v>0.99821387543552098</c:v>
                </c:pt>
                <c:pt idx="58">
                  <c:v>0.99864313373882097</c:v>
                </c:pt>
                <c:pt idx="59">
                  <c:v>0.99914707916535705</c:v>
                </c:pt>
                <c:pt idx="60">
                  <c:v>0.999723202153186</c:v>
                </c:pt>
                <c:pt idx="61">
                  <c:v>1.00036900312261</c:v>
                </c:pt>
                <c:pt idx="62">
                  <c:v>1.0010819906587001</c:v>
                </c:pt>
                <c:pt idx="63">
                  <c:v>1.0018596797610799</c:v>
                </c:pt>
                <c:pt idx="64">
                  <c:v>1.0026995901599101</c:v>
                </c:pt>
                <c:pt idx="65">
                  <c:v>1.0035992446973501</c:v>
                </c:pt>
                <c:pt idx="66">
                  <c:v>1.0045561677736701</c:v>
                </c:pt>
                <c:pt idx="67">
                  <c:v>1.0055678838575599</c:v>
                </c:pt>
                <c:pt idx="68">
                  <c:v>1.0066319160599699</c:v>
                </c:pt>
                <c:pt idx="69">
                  <c:v>1.0077457847712601</c:v>
                </c:pt>
                <c:pt idx="70">
                  <c:v>1.00890700636123</c:v>
                </c:pt>
                <c:pt idx="71">
                  <c:v>1.01011309194202</c:v>
                </c:pt>
                <c:pt idx="72">
                  <c:v>1.0113615461935299</c:v>
                </c:pt>
                <c:pt idx="73">
                  <c:v>1.0126498662516601</c:v>
                </c:pt>
                <c:pt idx="74">
                  <c:v>1.01397554065912</c:v>
                </c:pt>
                <c:pt idx="75">
                  <c:v>1.01533604837924</c:v>
                </c:pt>
                <c:pt idx="76">
                  <c:v>1.0167288578728</c:v>
                </c:pt>
                <c:pt idx="77">
                  <c:v>1.0181514262382501</c:v>
                </c:pt>
                <c:pt idx="78">
                  <c:v>1.0196011984157001</c:v>
                </c:pt>
                <c:pt idx="79">
                  <c:v>1.0210756064550399</c:v>
                </c:pt>
                <c:pt idx="80">
                  <c:v>1.0225720688486599</c:v>
                </c:pt>
                <c:pt idx="81">
                  <c:v>1.02408798992934</c:v>
                </c:pt>
                <c:pt idx="82">
                  <c:v>1.02562075933384</c:v>
                </c:pt>
                <c:pt idx="83">
                  <c:v>1.02716775153274</c:v>
                </c:pt>
                <c:pt idx="84">
                  <c:v>1.02872632542729</c:v>
                </c:pt>
                <c:pt idx="85">
                  <c:v>1.0302938240138699</c:v>
                </c:pt>
                <c:pt idx="86">
                  <c:v>1.03186757411674</c:v>
                </c:pt>
                <c:pt idx="87">
                  <c:v>1.03344497109945</c:v>
                </c:pt>
                <c:pt idx="88">
                  <c:v>1.0350248147002701</c:v>
                </c:pt>
                <c:pt idx="89">
                  <c:v>1.0366070734328701</c:v>
                </c:pt>
                <c:pt idx="90">
                  <c:v>1.0381917509893099</c:v>
                </c:pt>
                <c:pt idx="91">
                  <c:v>1.0397788510672901</c:v>
                </c:pt>
                <c:pt idx="92">
                  <c:v>1.0413683773701501</c:v>
                </c:pt>
                <c:pt idx="93">
                  <c:v>1.04296033360689</c:v>
                </c:pt>
                <c:pt idx="94">
                  <c:v>1.0445547234922099</c:v>
                </c:pt>
                <c:pt idx="95">
                  <c:v>1.0461515507464501</c:v>
                </c:pt>
                <c:pt idx="96">
                  <c:v>1.0477508190956499</c:v>
                </c:pt>
                <c:pt idx="97">
                  <c:v>1.04935253227157</c:v>
                </c:pt>
                <c:pt idx="98">
                  <c:v>1.0509566940116399</c:v>
                </c:pt>
                <c:pt idx="99">
                  <c:v>1.05256330805902</c:v>
                </c:pt>
                <c:pt idx="100">
                  <c:v>1.0541723781626</c:v>
                </c:pt>
              </c:numCache>
            </c:numRef>
          </c:yVal>
          <c:smooth val="0"/>
          <c:extLst>
            <c:ext xmlns:c16="http://schemas.microsoft.com/office/drawing/2014/chart" uri="{C3380CC4-5D6E-409C-BE32-E72D297353CC}">
              <c16:uniqueId val="{00000000-E87D-45E4-B593-8AE895473438}"/>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0.6</c:v>
                </c:pt>
                <c:pt idx="1">
                  <c:v>0.61</c:v>
                </c:pt>
                <c:pt idx="2">
                  <c:v>0.62</c:v>
                </c:pt>
                <c:pt idx="3">
                  <c:v>0.63</c:v>
                </c:pt>
                <c:pt idx="4">
                  <c:v>0.64</c:v>
                </c:pt>
                <c:pt idx="5">
                  <c:v>0.65</c:v>
                </c:pt>
                <c:pt idx="6">
                  <c:v>0.66</c:v>
                </c:pt>
                <c:pt idx="7">
                  <c:v>0.67</c:v>
                </c:pt>
                <c:pt idx="8">
                  <c:v>0.68</c:v>
                </c:pt>
                <c:pt idx="9">
                  <c:v>0.69</c:v>
                </c:pt>
                <c:pt idx="10">
                  <c:v>0.7</c:v>
                </c:pt>
                <c:pt idx="11">
                  <c:v>0.71</c:v>
                </c:pt>
                <c:pt idx="12">
                  <c:v>0.72</c:v>
                </c:pt>
                <c:pt idx="13">
                  <c:v>0.73</c:v>
                </c:pt>
                <c:pt idx="14">
                  <c:v>0.74</c:v>
                </c:pt>
                <c:pt idx="15">
                  <c:v>0.75</c:v>
                </c:pt>
                <c:pt idx="16">
                  <c:v>0.76</c:v>
                </c:pt>
                <c:pt idx="17">
                  <c:v>0.77</c:v>
                </c:pt>
                <c:pt idx="18">
                  <c:v>0.78</c:v>
                </c:pt>
                <c:pt idx="19">
                  <c:v>0.79</c:v>
                </c:pt>
                <c:pt idx="20">
                  <c:v>0.8</c:v>
                </c:pt>
                <c:pt idx="21">
                  <c:v>0.81</c:v>
                </c:pt>
                <c:pt idx="22">
                  <c:v>0.82</c:v>
                </c:pt>
                <c:pt idx="23">
                  <c:v>0.83</c:v>
                </c:pt>
                <c:pt idx="24">
                  <c:v>0.84</c:v>
                </c:pt>
                <c:pt idx="25">
                  <c:v>0.85</c:v>
                </c:pt>
                <c:pt idx="26">
                  <c:v>0.86</c:v>
                </c:pt>
                <c:pt idx="27">
                  <c:v>0.87</c:v>
                </c:pt>
                <c:pt idx="28">
                  <c:v>0.88</c:v>
                </c:pt>
                <c:pt idx="29">
                  <c:v>0.89</c:v>
                </c:pt>
                <c:pt idx="30">
                  <c:v>0.9</c:v>
                </c:pt>
                <c:pt idx="31">
                  <c:v>0.91</c:v>
                </c:pt>
                <c:pt idx="32">
                  <c:v>0.92</c:v>
                </c:pt>
                <c:pt idx="33">
                  <c:v>0.93</c:v>
                </c:pt>
                <c:pt idx="34">
                  <c:v>0.94</c:v>
                </c:pt>
                <c:pt idx="35">
                  <c:v>0.95</c:v>
                </c:pt>
                <c:pt idx="36">
                  <c:v>0.96</c:v>
                </c:pt>
                <c:pt idx="37">
                  <c:v>0.97</c:v>
                </c:pt>
                <c:pt idx="38">
                  <c:v>0.98</c:v>
                </c:pt>
                <c:pt idx="39">
                  <c:v>0.99</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1.1299999999999999</c:v>
                </c:pt>
                <c:pt idx="54">
                  <c:v>1.1399999999999999</c:v>
                </c:pt>
                <c:pt idx="55">
                  <c:v>1.1499999999999999</c:v>
                </c:pt>
                <c:pt idx="56">
                  <c:v>1.1599999999999999</c:v>
                </c:pt>
                <c:pt idx="57">
                  <c:v>1.17</c:v>
                </c:pt>
                <c:pt idx="58">
                  <c:v>1.18</c:v>
                </c:pt>
                <c:pt idx="59">
                  <c:v>1.19</c:v>
                </c:pt>
                <c:pt idx="60">
                  <c:v>1.2</c:v>
                </c:pt>
                <c:pt idx="61">
                  <c:v>1.21</c:v>
                </c:pt>
                <c:pt idx="62">
                  <c:v>1.22</c:v>
                </c:pt>
                <c:pt idx="63">
                  <c:v>1.23</c:v>
                </c:pt>
                <c:pt idx="64">
                  <c:v>1.24</c:v>
                </c:pt>
                <c:pt idx="65">
                  <c:v>1.25</c:v>
                </c:pt>
                <c:pt idx="66">
                  <c:v>1.26</c:v>
                </c:pt>
                <c:pt idx="67">
                  <c:v>1.27</c:v>
                </c:pt>
                <c:pt idx="68">
                  <c:v>1.28</c:v>
                </c:pt>
                <c:pt idx="69">
                  <c:v>1.29</c:v>
                </c:pt>
                <c:pt idx="70">
                  <c:v>1.3</c:v>
                </c:pt>
                <c:pt idx="71">
                  <c:v>1.31</c:v>
                </c:pt>
                <c:pt idx="72">
                  <c:v>1.32</c:v>
                </c:pt>
                <c:pt idx="73">
                  <c:v>1.33</c:v>
                </c:pt>
                <c:pt idx="74">
                  <c:v>1.34</c:v>
                </c:pt>
                <c:pt idx="75">
                  <c:v>1.35</c:v>
                </c:pt>
                <c:pt idx="76">
                  <c:v>1.36</c:v>
                </c:pt>
                <c:pt idx="77">
                  <c:v>1.37</c:v>
                </c:pt>
                <c:pt idx="78">
                  <c:v>1.38</c:v>
                </c:pt>
                <c:pt idx="79">
                  <c:v>1.39</c:v>
                </c:pt>
                <c:pt idx="80">
                  <c:v>1.4</c:v>
                </c:pt>
                <c:pt idx="81">
                  <c:v>1.41</c:v>
                </c:pt>
                <c:pt idx="82">
                  <c:v>1.42</c:v>
                </c:pt>
                <c:pt idx="83">
                  <c:v>1.43</c:v>
                </c:pt>
                <c:pt idx="84">
                  <c:v>1.44</c:v>
                </c:pt>
                <c:pt idx="85">
                  <c:v>1.45</c:v>
                </c:pt>
                <c:pt idx="86">
                  <c:v>1.46</c:v>
                </c:pt>
                <c:pt idx="87">
                  <c:v>1.47</c:v>
                </c:pt>
                <c:pt idx="88">
                  <c:v>1.48</c:v>
                </c:pt>
                <c:pt idx="89">
                  <c:v>1.49</c:v>
                </c:pt>
                <c:pt idx="90">
                  <c:v>1.5</c:v>
                </c:pt>
                <c:pt idx="91">
                  <c:v>1.51</c:v>
                </c:pt>
                <c:pt idx="92">
                  <c:v>1.52</c:v>
                </c:pt>
                <c:pt idx="93">
                  <c:v>1.53</c:v>
                </c:pt>
                <c:pt idx="94">
                  <c:v>1.54</c:v>
                </c:pt>
                <c:pt idx="95">
                  <c:v>1.55</c:v>
                </c:pt>
                <c:pt idx="96">
                  <c:v>1.56</c:v>
                </c:pt>
                <c:pt idx="97">
                  <c:v>1.57</c:v>
                </c:pt>
                <c:pt idx="98">
                  <c:v>1.58</c:v>
                </c:pt>
                <c:pt idx="99">
                  <c:v>1.59</c:v>
                </c:pt>
                <c:pt idx="100">
                  <c:v>1.6</c:v>
                </c:pt>
              </c:numCache>
            </c:numRef>
          </c:xVal>
          <c:yVal>
            <c:numRef>
              <c:f>Microsoft_Excel_Worksheet3!$C$2:$C$10002</c:f>
              <c:numCache>
                <c:formatCode>General</c:formatCode>
                <c:ptCount val="10001"/>
                <c:pt idx="0">
                  <c:v>1.0027165085549901</c:v>
                </c:pt>
                <c:pt idx="1">
                  <c:v>1.00256032838026</c:v>
                </c:pt>
                <c:pt idx="2">
                  <c:v>1.0024040095676401</c:v>
                </c:pt>
                <c:pt idx="3">
                  <c:v>1.00224753910072</c:v>
                </c:pt>
                <c:pt idx="4">
                  <c:v>1.0020909025324001</c:v>
                </c:pt>
                <c:pt idx="5">
                  <c:v>1.00193408378292</c:v>
                </c:pt>
                <c:pt idx="6">
                  <c:v>1.0017770649026501</c:v>
                </c:pt>
                <c:pt idx="7">
                  <c:v>1.00161982579245</c:v>
                </c:pt>
                <c:pt idx="8">
                  <c:v>1.0014623438722801</c:v>
                </c:pt>
                <c:pt idx="9">
                  <c:v>1.0013045936866201</c:v>
                </c:pt>
                <c:pt idx="10">
                  <c:v>1.00114654643224</c:v>
                </c:pt>
                <c:pt idx="11">
                  <c:v>1.0009881693899301</c:v>
                </c:pt>
                <c:pt idx="12">
                  <c:v>1.00082942523645</c:v>
                </c:pt>
                <c:pt idx="13">
                  <c:v>1.0006702712065401</c:v>
                </c:pt>
                <c:pt idx="14">
                  <c:v>1.0005106580651699</c:v>
                </c:pt>
                <c:pt idx="15">
                  <c:v>1.0003505288383201</c:v>
                </c:pt>
                <c:pt idx="16">
                  <c:v>1.0001898172332699</c:v>
                </c:pt>
                <c:pt idx="17">
                  <c:v>1.00002844565655</c:v>
                </c:pt>
                <c:pt idx="18">
                  <c:v>0.99986638093924596</c:v>
                </c:pt>
                <c:pt idx="19">
                  <c:v>0.99970431334361398</c:v>
                </c:pt>
                <c:pt idx="20">
                  <c:v>0.99954344020131103</c:v>
                </c:pt>
                <c:pt idx="21">
                  <c:v>0.99938497928423897</c:v>
                </c:pt>
                <c:pt idx="22">
                  <c:v>0.99923016159132705</c:v>
                </c:pt>
                <c:pt idx="23">
                  <c:v>0.99908023415539604</c:v>
                </c:pt>
                <c:pt idx="24">
                  <c:v>0.99893646315423401</c:v>
                </c:pt>
                <c:pt idx="25">
                  <c:v>0.99880013737840001</c:v>
                </c:pt>
                <c:pt idx="26">
                  <c:v>0.99867257211661897</c:v>
                </c:pt>
                <c:pt idx="27">
                  <c:v>0.99855511352956405</c:v>
                </c:pt>
                <c:pt idx="28">
                  <c:v>0.99844914359463099</c:v>
                </c:pt>
                <c:pt idx="29">
                  <c:v>0.99835608571829804</c:v>
                </c:pt>
                <c:pt idx="30">
                  <c:v>0.99827741112925605</c:v>
                </c:pt>
                <c:pt idx="31">
                  <c:v>0.99821464618508304</c:v>
                </c:pt>
                <c:pt idx="32">
                  <c:v>0.99816938074842199</c:v>
                </c:pt>
                <c:pt idx="33">
                  <c:v>0.99814327781576795</c:v>
                </c:pt>
                <c:pt idx="34">
                  <c:v>0.99813808461391895</c:v>
                </c:pt>
                <c:pt idx="35">
                  <c:v>0.99815564541621005</c:v>
                </c:pt>
                <c:pt idx="36">
                  <c:v>0.99819791637353805</c:v>
                </c:pt>
                <c:pt idx="37">
                  <c:v>0.99826698270423397</c:v>
                </c:pt>
                <c:pt idx="38">
                  <c:v>0.99836507864200896</c:v>
                </c:pt>
                <c:pt idx="39">
                  <c:v>0.99849461060216704</c:v>
                </c:pt>
                <c:pt idx="40">
                  <c:v>0.99865818409154405</c:v>
                </c:pt>
                <c:pt idx="41">
                  <c:v>0.99885863495441196</c:v>
                </c:pt>
                <c:pt idx="42">
                  <c:v>0.99909906561002404</c:v>
                </c:pt>
                <c:pt idx="43">
                  <c:v>0.99938288698927402</c:v>
                </c:pt>
                <c:pt idx="44">
                  <c:v>0.99971386690575403</c:v>
                </c:pt>
                <c:pt idx="45">
                  <c:v>0.99955244953886502</c:v>
                </c:pt>
                <c:pt idx="46">
                  <c:v>0.99777796423685206</c:v>
                </c:pt>
                <c:pt idx="47">
                  <c:v>0.996160077367504</c:v>
                </c:pt>
                <c:pt idx="48">
                  <c:v>0.99469119042310905</c:v>
                </c:pt>
                <c:pt idx="49">
                  <c:v>0.99336374786196902</c:v>
                </c:pt>
                <c:pt idx="50">
                  <c:v>0.99217025716526996</c:v>
                </c:pt>
                <c:pt idx="51">
                  <c:v>0.99110329966367605</c:v>
                </c:pt>
                <c:pt idx="52">
                  <c:v>0.99015554467717604</c:v>
                </c:pt>
                <c:pt idx="53">
                  <c:v>0.98931976667404098</c:v>
                </c:pt>
                <c:pt idx="54">
                  <c:v>0.98858886499713905</c:v>
                </c:pt>
                <c:pt idx="55">
                  <c:v>0.98795588555323599</c:v>
                </c:pt>
                <c:pt idx="56">
                  <c:v>0.98741404372725505</c:v>
                </c:pt>
                <c:pt idx="57">
                  <c:v>0.98695674768288</c:v>
                </c:pt>
                <c:pt idx="58">
                  <c:v>0.98657762115562897</c:v>
                </c:pt>
                <c:pt idx="59">
                  <c:v>0.98627052484311295</c:v>
                </c:pt>
                <c:pt idx="60">
                  <c:v>0.98602957555294002</c:v>
                </c:pt>
                <c:pt idx="61">
                  <c:v>0.98584916237855602</c:v>
                </c:pt>
                <c:pt idx="62">
                  <c:v>0.98572395932859502</c:v>
                </c:pt>
                <c:pt idx="63">
                  <c:v>0.98564893402213805</c:v>
                </c:pt>
                <c:pt idx="64">
                  <c:v>0.98561935226414898</c:v>
                </c:pt>
                <c:pt idx="65">
                  <c:v>0.98563077851494896</c:v>
                </c:pt>
                <c:pt idx="66">
                  <c:v>0.98567907244918296</c:v>
                </c:pt>
                <c:pt idx="67">
                  <c:v>0.98576038195110305</c:v>
                </c:pt>
                <c:pt idx="68">
                  <c:v>0.98587113300629603</c:v>
                </c:pt>
                <c:pt idx="69">
                  <c:v>0.98600801702209395</c:v>
                </c:pt>
                <c:pt idx="70">
                  <c:v>0.98616797614113305</c:v>
                </c:pt>
                <c:pt idx="71">
                  <c:v>0.98634818710940297</c:v>
                </c:pt>
                <c:pt idx="72">
                  <c:v>0.98654604422845205</c:v>
                </c:pt>
                <c:pt idx="73">
                  <c:v>0.98675914186893499</c:v>
                </c:pt>
                <c:pt idx="74">
                  <c:v>0.98698525695710504</c:v>
                </c:pt>
                <c:pt idx="75">
                  <c:v>0.98722233177416496</c:v>
                </c:pt>
                <c:pt idx="76">
                  <c:v>0.98746845733616695</c:v>
                </c:pt>
                <c:pt idx="77">
                  <c:v>0.98772185755381503</c:v>
                </c:pt>
                <c:pt idx="78">
                  <c:v>0.98798087430975301</c:v>
                </c:pt>
                <c:pt idx="79">
                  <c:v>0.988243953537562</c:v>
                </c:pt>
                <c:pt idx="80">
                  <c:v>0.98850963234214495</c:v>
                </c:pt>
                <c:pt idx="81">
                  <c:v>0.98877652716551101</c:v>
                </c:pt>
                <c:pt idx="82">
                  <c:v>0.98904332297443698</c:v>
                </c:pt>
                <c:pt idx="83">
                  <c:v>0.98930876342622598</c:v>
                </c:pt>
                <c:pt idx="84">
                  <c:v>0.98957164195465797</c:v>
                </c:pt>
                <c:pt idx="85">
                  <c:v>0.98983079370926097</c:v>
                </c:pt>
                <c:pt idx="86">
                  <c:v>0.99008508827603703</c:v>
                </c:pt>
                <c:pt idx="87">
                  <c:v>0.99033347501411695</c:v>
                </c:pt>
                <c:pt idx="88">
                  <c:v>0.99057577892612103</c:v>
                </c:pt>
                <c:pt idx="89">
                  <c:v>0.99081249911105596</c:v>
                </c:pt>
                <c:pt idx="90">
                  <c:v>0.991044101014671</c:v>
                </c:pt>
                <c:pt idx="91">
                  <c:v>0.991271001542254</c:v>
                </c:pt>
                <c:pt idx="92">
                  <c:v>0.99149357501767299</c:v>
                </c:pt>
                <c:pt idx="93">
                  <c:v>0.99171215831739901</c:v>
                </c:pt>
                <c:pt idx="94">
                  <c:v>0.99192705530418002</c:v>
                </c:pt>
                <c:pt idx="95">
                  <c:v>0.99213854066505203</c:v>
                </c:pt>
                <c:pt idx="96">
                  <c:v>0.99234686324170596</c:v>
                </c:pt>
                <c:pt idx="97">
                  <c:v>0.99255224892730298</c:v>
                </c:pt>
                <c:pt idx="98">
                  <c:v>0.99275490319218196</c:v>
                </c:pt>
                <c:pt idx="99">
                  <c:v>0.99295501329121805</c:v>
                </c:pt>
                <c:pt idx="100">
                  <c:v>0.99315275019743399</c:v>
                </c:pt>
              </c:numCache>
            </c:numRef>
          </c:yVal>
          <c:smooth val="0"/>
          <c:extLst>
            <c:ext xmlns:c16="http://schemas.microsoft.com/office/drawing/2014/chart" uri="{C3380CC4-5D6E-409C-BE32-E72D297353CC}">
              <c16:uniqueId val="{00000001-E87D-45E4-B593-8AE895473438}"/>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0.6</c:v>
                </c:pt>
                <c:pt idx="1">
                  <c:v>0.61</c:v>
                </c:pt>
                <c:pt idx="2">
                  <c:v>0.62</c:v>
                </c:pt>
                <c:pt idx="3">
                  <c:v>0.63</c:v>
                </c:pt>
                <c:pt idx="4">
                  <c:v>0.64</c:v>
                </c:pt>
                <c:pt idx="5">
                  <c:v>0.65</c:v>
                </c:pt>
                <c:pt idx="6">
                  <c:v>0.66</c:v>
                </c:pt>
                <c:pt idx="7">
                  <c:v>0.67</c:v>
                </c:pt>
                <c:pt idx="8">
                  <c:v>0.68</c:v>
                </c:pt>
                <c:pt idx="9">
                  <c:v>0.69</c:v>
                </c:pt>
                <c:pt idx="10">
                  <c:v>0.7</c:v>
                </c:pt>
                <c:pt idx="11">
                  <c:v>0.71</c:v>
                </c:pt>
                <c:pt idx="12">
                  <c:v>0.72</c:v>
                </c:pt>
                <c:pt idx="13">
                  <c:v>0.73</c:v>
                </c:pt>
                <c:pt idx="14">
                  <c:v>0.74</c:v>
                </c:pt>
                <c:pt idx="15">
                  <c:v>0.75</c:v>
                </c:pt>
                <c:pt idx="16">
                  <c:v>0.76</c:v>
                </c:pt>
                <c:pt idx="17">
                  <c:v>0.77</c:v>
                </c:pt>
                <c:pt idx="18">
                  <c:v>0.78</c:v>
                </c:pt>
                <c:pt idx="19">
                  <c:v>0.79</c:v>
                </c:pt>
                <c:pt idx="20">
                  <c:v>0.8</c:v>
                </c:pt>
                <c:pt idx="21">
                  <c:v>0.81</c:v>
                </c:pt>
                <c:pt idx="22">
                  <c:v>0.82</c:v>
                </c:pt>
                <c:pt idx="23">
                  <c:v>0.83</c:v>
                </c:pt>
                <c:pt idx="24">
                  <c:v>0.84</c:v>
                </c:pt>
                <c:pt idx="25">
                  <c:v>0.85</c:v>
                </c:pt>
                <c:pt idx="26">
                  <c:v>0.86</c:v>
                </c:pt>
                <c:pt idx="27">
                  <c:v>0.87</c:v>
                </c:pt>
                <c:pt idx="28">
                  <c:v>0.88</c:v>
                </c:pt>
                <c:pt idx="29">
                  <c:v>0.89</c:v>
                </c:pt>
                <c:pt idx="30">
                  <c:v>0.9</c:v>
                </c:pt>
                <c:pt idx="31">
                  <c:v>0.91</c:v>
                </c:pt>
                <c:pt idx="32">
                  <c:v>0.92</c:v>
                </c:pt>
                <c:pt idx="33">
                  <c:v>0.93</c:v>
                </c:pt>
                <c:pt idx="34">
                  <c:v>0.94</c:v>
                </c:pt>
                <c:pt idx="35">
                  <c:v>0.95</c:v>
                </c:pt>
                <c:pt idx="36">
                  <c:v>0.96</c:v>
                </c:pt>
                <c:pt idx="37">
                  <c:v>0.97</c:v>
                </c:pt>
                <c:pt idx="38">
                  <c:v>0.98</c:v>
                </c:pt>
                <c:pt idx="39">
                  <c:v>0.99</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1.1299999999999999</c:v>
                </c:pt>
                <c:pt idx="54">
                  <c:v>1.1399999999999999</c:v>
                </c:pt>
                <c:pt idx="55">
                  <c:v>1.1499999999999999</c:v>
                </c:pt>
                <c:pt idx="56">
                  <c:v>1.1599999999999999</c:v>
                </c:pt>
                <c:pt idx="57">
                  <c:v>1.17</c:v>
                </c:pt>
                <c:pt idx="58">
                  <c:v>1.18</c:v>
                </c:pt>
                <c:pt idx="59">
                  <c:v>1.19</c:v>
                </c:pt>
                <c:pt idx="60">
                  <c:v>1.2</c:v>
                </c:pt>
                <c:pt idx="61">
                  <c:v>1.21</c:v>
                </c:pt>
                <c:pt idx="62">
                  <c:v>1.22</c:v>
                </c:pt>
                <c:pt idx="63">
                  <c:v>1.23</c:v>
                </c:pt>
                <c:pt idx="64">
                  <c:v>1.24</c:v>
                </c:pt>
                <c:pt idx="65">
                  <c:v>1.25</c:v>
                </c:pt>
                <c:pt idx="66">
                  <c:v>1.26</c:v>
                </c:pt>
                <c:pt idx="67">
                  <c:v>1.27</c:v>
                </c:pt>
                <c:pt idx="68">
                  <c:v>1.28</c:v>
                </c:pt>
                <c:pt idx="69">
                  <c:v>1.29</c:v>
                </c:pt>
                <c:pt idx="70">
                  <c:v>1.3</c:v>
                </c:pt>
                <c:pt idx="71">
                  <c:v>1.31</c:v>
                </c:pt>
                <c:pt idx="72">
                  <c:v>1.32</c:v>
                </c:pt>
                <c:pt idx="73">
                  <c:v>1.33</c:v>
                </c:pt>
                <c:pt idx="74">
                  <c:v>1.34</c:v>
                </c:pt>
                <c:pt idx="75">
                  <c:v>1.35</c:v>
                </c:pt>
                <c:pt idx="76">
                  <c:v>1.36</c:v>
                </c:pt>
                <c:pt idx="77">
                  <c:v>1.37</c:v>
                </c:pt>
                <c:pt idx="78">
                  <c:v>1.38</c:v>
                </c:pt>
                <c:pt idx="79">
                  <c:v>1.39</c:v>
                </c:pt>
                <c:pt idx="80">
                  <c:v>1.4</c:v>
                </c:pt>
                <c:pt idx="81">
                  <c:v>1.41</c:v>
                </c:pt>
                <c:pt idx="82">
                  <c:v>1.42</c:v>
                </c:pt>
                <c:pt idx="83">
                  <c:v>1.43</c:v>
                </c:pt>
                <c:pt idx="84">
                  <c:v>1.44</c:v>
                </c:pt>
                <c:pt idx="85">
                  <c:v>1.45</c:v>
                </c:pt>
                <c:pt idx="86">
                  <c:v>1.46</c:v>
                </c:pt>
                <c:pt idx="87">
                  <c:v>1.47</c:v>
                </c:pt>
                <c:pt idx="88">
                  <c:v>1.48</c:v>
                </c:pt>
                <c:pt idx="89">
                  <c:v>1.49</c:v>
                </c:pt>
                <c:pt idx="90">
                  <c:v>1.5</c:v>
                </c:pt>
                <c:pt idx="91">
                  <c:v>1.51</c:v>
                </c:pt>
                <c:pt idx="92">
                  <c:v>1.52</c:v>
                </c:pt>
                <c:pt idx="93">
                  <c:v>1.53</c:v>
                </c:pt>
                <c:pt idx="94">
                  <c:v>1.54</c:v>
                </c:pt>
                <c:pt idx="95">
                  <c:v>1.55</c:v>
                </c:pt>
                <c:pt idx="96">
                  <c:v>1.56</c:v>
                </c:pt>
                <c:pt idx="97">
                  <c:v>1.57</c:v>
                </c:pt>
                <c:pt idx="98">
                  <c:v>1.58</c:v>
                </c:pt>
                <c:pt idx="99">
                  <c:v>1.59</c:v>
                </c:pt>
                <c:pt idx="100">
                  <c:v>1.6</c:v>
                </c:pt>
              </c:numCache>
            </c:numRef>
          </c:xVal>
          <c:yVal>
            <c:numRef>
              <c:f>Microsoft_Excel_Worksheet3!$D$2:$D$10002</c:f>
              <c:numCache>
                <c:formatCode>General</c:formatCode>
                <c:ptCount val="10001"/>
                <c:pt idx="0">
                  <c:v>1.1832329055528601</c:v>
                </c:pt>
                <c:pt idx="1">
                  <c:v>1.1782041792530999</c:v>
                </c:pt>
                <c:pt idx="2">
                  <c:v>1.1731970157129401</c:v>
                </c:pt>
                <c:pt idx="3">
                  <c:v>1.1682113369260101</c:v>
                </c:pt>
                <c:pt idx="4">
                  <c:v>1.16324706670379</c:v>
                </c:pt>
                <c:pt idx="5">
                  <c:v>1.1583041308758699</c:v>
                </c:pt>
                <c:pt idx="6">
                  <c:v>1.15338245752552</c:v>
                </c:pt>
                <c:pt idx="7">
                  <c:v>1.1484819772677399</c:v>
                </c:pt>
                <c:pt idx="8">
                  <c:v>1.14360262357899</c:v>
                </c:pt>
                <c:pt idx="9">
                  <c:v>1.1387443331901601</c:v>
                </c:pt>
                <c:pt idx="10">
                  <c:v>1.1339070465571901</c:v>
                </c:pt>
                <c:pt idx="11">
                  <c:v>1.12909070842773</c:v>
                </c:pt>
                <c:pt idx="12">
                  <c:v>1.12429526852759</c:v>
                </c:pt>
                <c:pt idx="13">
                  <c:v>1.11952068239716</c:v>
                </c:pt>
                <c:pt idx="14">
                  <c:v>1.1147669124175501</c:v>
                </c:pt>
                <c:pt idx="15">
                  <c:v>1.1100339290782599</c:v>
                </c:pt>
                <c:pt idx="16">
                  <c:v>1.1053217125552599</c:v>
                </c:pt>
                <c:pt idx="17">
                  <c:v>1.10063025469158</c:v>
                </c:pt>
                <c:pt idx="18">
                  <c:v>1.0959598770486401</c:v>
                </c:pt>
                <c:pt idx="19">
                  <c:v>1.0913148744277399</c:v>
                </c:pt>
                <c:pt idx="20">
                  <c:v>1.08670216879564</c:v>
                </c:pt>
                <c:pt idx="21">
                  <c:v>1.0821286038807501</c:v>
                </c:pt>
                <c:pt idx="22">
                  <c:v>1.0776008915801101</c:v>
                </c:pt>
                <c:pt idx="23">
                  <c:v>1.07312561201823</c:v>
                </c:pt>
                <c:pt idx="24">
                  <c:v>1.0687092137668599</c:v>
                </c:pt>
                <c:pt idx="25">
                  <c:v>1.0643580141604001</c:v>
                </c:pt>
                <c:pt idx="26">
                  <c:v>1.06007819963376</c:v>
                </c:pt>
                <c:pt idx="27">
                  <c:v>1.0558758260003001</c:v>
                </c:pt>
                <c:pt idx="28">
                  <c:v>1.0517568185766299</c:v>
                </c:pt>
                <c:pt idx="29">
                  <c:v>1.0477269720478</c:v>
                </c:pt>
                <c:pt idx="30">
                  <c:v>1.0437919499508499</c:v>
                </c:pt>
                <c:pt idx="31">
                  <c:v>1.03995728363606</c:v>
                </c:pt>
                <c:pt idx="32">
                  <c:v>1.0362283705433299</c:v>
                </c:pt>
                <c:pt idx="33">
                  <c:v>1.0326104716047899</c:v>
                </c:pt>
                <c:pt idx="34">
                  <c:v>1.02910870755447</c:v>
                </c:pt>
                <c:pt idx="35">
                  <c:v>1.0257280538896001</c:v>
                </c:pt>
                <c:pt idx="36">
                  <c:v>1.022473334187</c:v>
                </c:pt>
                <c:pt idx="37">
                  <c:v>1.01934921143007</c:v>
                </c:pt>
                <c:pt idx="38">
                  <c:v>1.0163601769484401</c:v>
                </c:pt>
                <c:pt idx="39">
                  <c:v>1.0135105365127199</c:v>
                </c:pt>
                <c:pt idx="40">
                  <c:v>1.01080439306325</c:v>
                </c:pt>
                <c:pt idx="41">
                  <c:v>1.00824562548674</c:v>
                </c:pt>
                <c:pt idx="42">
                  <c:v>1.00583786279279</c:v>
                </c:pt>
                <c:pt idx="43">
                  <c:v>1.00358445299248</c:v>
                </c:pt>
                <c:pt idx="44">
                  <c:v>1.0014884259554899</c:v>
                </c:pt>
                <c:pt idx="45">
                  <c:v>1.00009618558133</c:v>
                </c:pt>
                <c:pt idx="46">
                  <c:v>1.00053420039629</c:v>
                </c:pt>
                <c:pt idx="47">
                  <c:v>1.0010304899426501</c:v>
                </c:pt>
                <c:pt idx="48">
                  <c:v>1.00158679716313</c:v>
                </c:pt>
                <c:pt idx="49">
                  <c:v>1.0022049291499699</c:v>
                </c:pt>
                <c:pt idx="50">
                  <c:v>1.0028867450769301</c:v>
                </c:pt>
                <c:pt idx="51">
                  <c:v>1.0036341365995101</c:v>
                </c:pt>
                <c:pt idx="52">
                  <c:v>1.00444900527631</c:v>
                </c:pt>
                <c:pt idx="53">
                  <c:v>1.00533323728957</c:v>
                </c:pt>
                <c:pt idx="54">
                  <c:v>1.0062886759021801</c:v>
                </c:pt>
                <c:pt idx="55">
                  <c:v>1.00731709224173</c:v>
                </c:pt>
                <c:pt idx="56">
                  <c:v>1.00842015513733</c:v>
                </c:pt>
                <c:pt idx="57">
                  <c:v>1.00959940083632</c:v>
                </c:pt>
                <c:pt idx="58">
                  <c:v>1.01085620348404</c:v>
                </c:pt>
                <c:pt idx="59">
                  <c:v>1.0121917472525701</c:v>
                </c:pt>
                <c:pt idx="60">
                  <c:v>1.01360700094919</c:v>
                </c:pt>
                <c:pt idx="61">
                  <c:v>1.0151026958262399</c:v>
                </c:pt>
                <c:pt idx="62">
                  <c:v>1.01667930715997</c:v>
                </c:pt>
                <c:pt idx="63">
                  <c:v>1.01833703997942</c:v>
                </c:pt>
                <c:pt idx="64">
                  <c:v>1.0200758191255599</c:v>
                </c:pt>
                <c:pt idx="65">
                  <c:v>1.0218952836219699</c:v>
                </c:pt>
                <c:pt idx="66">
                  <c:v>1.02379478515726</c:v>
                </c:pt>
                <c:pt idx="67">
                  <c:v>1.02577339032877</c:v>
                </c:pt>
                <c:pt idx="68">
                  <c:v>1.02782988618463</c:v>
                </c:pt>
                <c:pt idx="69">
                  <c:v>1.02996278852922</c:v>
                </c:pt>
                <c:pt idx="70">
                  <c:v>1.03217035242596</c:v>
                </c:pt>
                <c:pt idx="71">
                  <c:v>1.0344505843345699</c:v>
                </c:pt>
                <c:pt idx="72">
                  <c:v>1.03680125535237</c:v>
                </c:pt>
                <c:pt idx="73">
                  <c:v>1.03921991508208</c:v>
                </c:pt>
                <c:pt idx="74">
                  <c:v>1.04170390571461</c:v>
                </c:pt>
                <c:pt idx="75">
                  <c:v>1.04425037598745</c:v>
                </c:pt>
                <c:pt idx="76">
                  <c:v>1.04685629475192</c:v>
                </c:pt>
                <c:pt idx="77">
                  <c:v>1.04951846395128</c:v>
                </c:pt>
                <c:pt idx="78">
                  <c:v>1.0522335308738</c:v>
                </c:pt>
                <c:pt idx="79">
                  <c:v>1.0549979995985901</c:v>
                </c:pt>
                <c:pt idx="80">
                  <c:v>1.0578082415968799</c:v>
                </c:pt>
                <c:pt idx="81">
                  <c:v>1.06066050548748</c:v>
                </c:pt>
                <c:pt idx="82">
                  <c:v>1.0635509259726501</c:v>
                </c:pt>
                <c:pt idx="83">
                  <c:v>1.06647553200159</c:v>
                </c:pt>
                <c:pt idx="84">
                  <c:v>1.0694302542227001</c:v>
                </c:pt>
                <c:pt idx="85">
                  <c:v>1.0724109317949999</c:v>
                </c:pt>
                <c:pt idx="86">
                  <c:v>1.0754133186346</c:v>
                </c:pt>
                <c:pt idx="87">
                  <c:v>1.07843320985946</c:v>
                </c:pt>
                <c:pt idx="88">
                  <c:v>1.08146836399199</c:v>
                </c:pt>
                <c:pt idx="89">
                  <c:v>1.08451823695718</c:v>
                </c:pt>
                <c:pt idx="90">
                  <c:v>1.0875823898439201</c:v>
                </c:pt>
                <c:pt idx="91">
                  <c:v>1.0906604323587901</c:v>
                </c:pt>
                <c:pt idx="92">
                  <c:v>1.0937520168672801</c:v>
                </c:pt>
                <c:pt idx="93">
                  <c:v>1.09685683325994</c:v>
                </c:pt>
                <c:pt idx="94">
                  <c:v>1.09997460451897</c:v>
                </c:pt>
                <c:pt idx="95">
                  <c:v>1.1031050828804301</c:v>
                </c:pt>
                <c:pt idx="96">
                  <c:v>1.1062480465041</c:v>
                </c:pt>
                <c:pt idx="97">
                  <c:v>1.1094032965768901</c:v>
                </c:pt>
                <c:pt idx="98">
                  <c:v>1.11257065478735</c:v>
                </c:pt>
                <c:pt idx="99">
                  <c:v>1.11574996111856</c:v>
                </c:pt>
                <c:pt idx="100">
                  <c:v>1.1189410719147399</c:v>
                </c:pt>
              </c:numCache>
            </c:numRef>
          </c:yVal>
          <c:smooth val="1"/>
          <c:extLst>
            <c:ext xmlns:c16="http://schemas.microsoft.com/office/drawing/2014/chart" uri="{C3380CC4-5D6E-409C-BE32-E72D297353CC}">
              <c16:uniqueId val="{00000002-E87D-45E4-B593-8AE895473438}"/>
            </c:ext>
          </c:extLst>
        </c:ser>
        <c:dLbls>
          <c:showLegendKey val="0"/>
          <c:showVal val="0"/>
          <c:showCatName val="0"/>
          <c:showSerName val="0"/>
          <c:showPercent val="0"/>
          <c:showBubbleSize val="0"/>
        </c:dLbls>
        <c:axId val="674299608"/>
        <c:axId val="674300000"/>
      </c:scatterChart>
      <c:valAx>
        <c:axId val="674299608"/>
        <c:scaling>
          <c:orientation val="minMax"/>
          <c:max val="1.6"/>
          <c:min val="0.60000000000000009"/>
        </c:scaling>
        <c:delete val="0"/>
        <c:axPos val="b"/>
        <c:title>
          <c:tx>
            <c:rich>
              <a:bodyPr/>
              <a:lstStyle/>
              <a:p>
                <a:pPr>
                  <a:defRPr sz="1700">
                    <a:solidFill>
                      <a:schemeClr val="bg2"/>
                    </a:solidFill>
                  </a:defRPr>
                </a:pPr>
                <a:r>
                  <a:rPr lang="en-US" sz="1700" dirty="0" smtClean="0">
                    <a:solidFill>
                      <a:schemeClr val="bg2"/>
                    </a:solidFill>
                  </a:rPr>
                  <a:t>Donor to recipient BMI ratio</a:t>
                </a:r>
                <a:endParaRPr lang="en-US" sz="1700" dirty="0">
                  <a:solidFill>
                    <a:schemeClr val="bg2"/>
                  </a:solidFill>
                </a:endParaRPr>
              </a:p>
            </c:rich>
          </c:tx>
          <c:layout>
            <c:manualLayout>
              <c:xMode val="edge"/>
              <c:yMode val="edge"/>
              <c:x val="0.3673672566371680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4300000"/>
        <c:crosses val="autoZero"/>
        <c:crossBetween val="midCat"/>
        <c:majorUnit val="0.1"/>
      </c:valAx>
      <c:valAx>
        <c:axId val="674300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4299608"/>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Microsoft_Excel_Worksheet4!$B$2:$B$10002</c:f>
              <c:numCache>
                <c:formatCode>General</c:formatCode>
                <c:ptCount val="10001"/>
                <c:pt idx="0">
                  <c:v>1.14899504007419</c:v>
                </c:pt>
                <c:pt idx="1">
                  <c:v>1.14414185871263</c:v>
                </c:pt>
                <c:pt idx="2">
                  <c:v>1.1393091764555201</c:v>
                </c:pt>
                <c:pt idx="3">
                  <c:v>1.13449690671772</c:v>
                </c:pt>
                <c:pt idx="4">
                  <c:v>1.1297049632798599</c:v>
                </c:pt>
                <c:pt idx="5">
                  <c:v>1.1249332602866999</c:v>
                </c:pt>
                <c:pt idx="6">
                  <c:v>1.1201817122456701</c:v>
                </c:pt>
                <c:pt idx="7">
                  <c:v>1.1154502340253001</c:v>
                </c:pt>
                <c:pt idx="8">
                  <c:v>1.1107387408536999</c:v>
                </c:pt>
                <c:pt idx="9">
                  <c:v>1.10604714831704</c:v>
                </c:pt>
                <c:pt idx="10">
                  <c:v>1.1013753723580499</c:v>
                </c:pt>
                <c:pt idx="11">
                  <c:v>1.09672332927451</c:v>
                </c:pt>
                <c:pt idx="12">
                  <c:v>1.09209093571772</c:v>
                </c:pt>
                <c:pt idx="13">
                  <c:v>1.0874781086910701</c:v>
                </c:pt>
                <c:pt idx="14">
                  <c:v>1.0828861540697201</c:v>
                </c:pt>
                <c:pt idx="15">
                  <c:v>1.0783218852933401</c:v>
                </c:pt>
                <c:pt idx="16">
                  <c:v>1.0737933767325101</c:v>
                </c:pt>
                <c:pt idx="17">
                  <c:v>1.06930856578378</c:v>
                </c:pt>
                <c:pt idx="18">
                  <c:v>1.06487525588267</c:v>
                </c:pt>
                <c:pt idx="19">
                  <c:v>1.06050112009294</c:v>
                </c:pt>
                <c:pt idx="20">
                  <c:v>1.05619370525514</c:v>
                </c:pt>
                <c:pt idx="21">
                  <c:v>1.0519604366781099</c:v>
                </c:pt>
                <c:pt idx="22">
                  <c:v>1.04780862335825</c:v>
                </c:pt>
                <c:pt idx="23">
                  <c:v>1.0437454637121999</c:v>
                </c:pt>
                <c:pt idx="24">
                  <c:v>1.03977805180992</c:v>
                </c:pt>
                <c:pt idx="25">
                  <c:v>1.0359133840961099</c:v>
                </c:pt>
                <c:pt idx="26">
                  <c:v>1.0321583665896099</c:v>
                </c:pt>
                <c:pt idx="27">
                  <c:v>1.0285198225513801</c:v>
                </c:pt>
                <c:pt idx="28">
                  <c:v>1.0250045006136601</c:v>
                </c:pt>
                <c:pt idx="29">
                  <c:v>1.0216190833641099</c:v>
                </c:pt>
                <c:pt idx="30">
                  <c:v>1.01837019638066</c:v>
                </c:pt>
                <c:pt idx="31">
                  <c:v>1.0152644177143899</c:v>
                </c:pt>
                <c:pt idx="32">
                  <c:v>1.0123082878198799</c:v>
                </c:pt>
                <c:pt idx="33">
                  <c:v>1.0095083199341599</c:v>
                </c:pt>
                <c:pt idx="34">
                  <c:v>1.0068710109074901</c:v>
                </c:pt>
                <c:pt idx="35">
                  <c:v>1.00440285249158</c:v>
                </c:pt>
                <c:pt idx="36">
                  <c:v>1.0021103430927401</c:v>
                </c:pt>
                <c:pt idx="37">
                  <c:v>1</c:v>
                </c:pt>
                <c:pt idx="38">
                  <c:v>0.99807661979076601</c:v>
                </c:pt>
                <c:pt idx="39">
                  <c:v>0.99633805895201499</c:v>
                </c:pt>
                <c:pt idx="40">
                  <c:v>0.99478053805307098</c:v>
                </c:pt>
                <c:pt idx="41">
                  <c:v>0.99340039508127298</c:v>
                </c:pt>
                <c:pt idx="42">
                  <c:v>0.99219407960643402</c:v>
                </c:pt>
                <c:pt idx="43">
                  <c:v>0.99115814715454198</c:v>
                </c:pt>
                <c:pt idx="44">
                  <c:v>0.99028925377987098</c:v>
                </c:pt>
                <c:pt idx="45">
                  <c:v>0.98958415082527895</c:v>
                </c:pt>
                <c:pt idx="46">
                  <c:v>0.98903967986100205</c:v>
                </c:pt>
                <c:pt idx="47">
                  <c:v>0.98865276779280298</c:v>
                </c:pt>
                <c:pt idx="48">
                  <c:v>0.98842042213080195</c:v>
                </c:pt>
                <c:pt idx="49">
                  <c:v>0.98833972641082002</c:v>
                </c:pt>
                <c:pt idx="50">
                  <c:v>0.98840783576050895</c:v>
                </c:pt>
                <c:pt idx="51">
                  <c:v>0.98862197260296003</c:v>
                </c:pt>
                <c:pt idx="52">
                  <c:v>0.98897942249089799</c:v>
                </c:pt>
                <c:pt idx="53">
                  <c:v>0.98947753006497796</c:v>
                </c:pt>
                <c:pt idx="54">
                  <c:v>0.990113695130038</c:v>
                </c:pt>
                <c:pt idx="55">
                  <c:v>0.99088536884355005</c:v>
                </c:pt>
                <c:pt idx="56">
                  <c:v>0.99179005001082099</c:v>
                </c:pt>
                <c:pt idx="57">
                  <c:v>0.992825281481865</c:v>
                </c:pt>
                <c:pt idx="58">
                  <c:v>0.993988646645112</c:v>
                </c:pt>
                <c:pt idx="59">
                  <c:v>0.99527776601349904</c:v>
                </c:pt>
                <c:pt idx="60">
                  <c:v>0.996690293898705</c:v>
                </c:pt>
                <c:pt idx="61">
                  <c:v>0.99822391516959996</c:v>
                </c:pt>
                <c:pt idx="62">
                  <c:v>0.99987634209125498</c:v>
                </c:pt>
                <c:pt idx="63">
                  <c:v>1.0016453112410799</c:v>
                </c:pt>
                <c:pt idx="64">
                  <c:v>1.00352858049894</c:v>
                </c:pt>
                <c:pt idx="65">
                  <c:v>1.00552392610827</c:v>
                </c:pt>
                <c:pt idx="66">
                  <c:v>1.0076291398056201</c:v>
                </c:pt>
                <c:pt idx="67">
                  <c:v>1.00984202601591</c:v>
                </c:pt>
                <c:pt idx="68">
                  <c:v>1.0121603991114301</c:v>
                </c:pt>
                <c:pt idx="69">
                  <c:v>1.0145820807322401</c:v>
                </c:pt>
                <c:pt idx="70">
                  <c:v>1.0171048971663701</c:v>
                </c:pt>
                <c:pt idx="71">
                  <c:v>1.0197266767879101</c:v>
                </c:pt>
                <c:pt idx="72">
                  <c:v>1.02244524755174</c:v>
                </c:pt>
                <c:pt idx="73">
                  <c:v>1.0252584345435101</c:v>
                </c:pt>
                <c:pt idx="74">
                  <c:v>1.0281640575837101</c:v>
                </c:pt>
                <c:pt idx="75">
                  <c:v>1.0311599288850499</c:v>
                </c:pt>
                <c:pt idx="76">
                  <c:v>1.03424385076224</c:v>
                </c:pt>
                <c:pt idx="77">
                  <c:v>1.03741361339372</c:v>
                </c:pt>
                <c:pt idx="78">
                  <c:v>1.0406669926347401</c:v>
                </c:pt>
                <c:pt idx="79">
                  <c:v>1.0440017478816599</c:v>
                </c:pt>
                <c:pt idx="80">
                  <c:v>1.0474156199873601</c:v>
                </c:pt>
                <c:pt idx="81">
                  <c:v>1.0509063292276299</c:v>
                </c:pt>
                <c:pt idx="82">
                  <c:v>1.05447157331893</c:v>
                </c:pt>
                <c:pt idx="83">
                  <c:v>1.0581090254876899</c:v>
                </c:pt>
                <c:pt idx="84">
                  <c:v>1.0618163325917001</c:v>
                </c:pt>
                <c:pt idx="85">
                  <c:v>1.06559111329417</c:v>
                </c:pt>
                <c:pt idx="86">
                  <c:v>1.0694309562912101</c:v>
                </c:pt>
                <c:pt idx="87">
                  <c:v>1.0733334185935299</c:v>
                </c:pt>
                <c:pt idx="88">
                  <c:v>1.0772960238635001</c:v>
                </c:pt>
                <c:pt idx="89">
                  <c:v>1.0813162608085001</c:v>
                </c:pt>
                <c:pt idx="90">
                  <c:v>1.0853915816319999</c:v>
                </c:pt>
                <c:pt idx="91">
                  <c:v>1.0895194005435</c:v>
                </c:pt>
                <c:pt idx="92">
                  <c:v>1.0936970923290501</c:v>
                </c:pt>
                <c:pt idx="93">
                  <c:v>1.0979219909836799</c:v>
                </c:pt>
                <c:pt idx="94">
                  <c:v>1.1021913884076</c:v>
                </c:pt>
                <c:pt idx="95">
                  <c:v>1.1065025331678</c:v>
                </c:pt>
                <c:pt idx="96">
                  <c:v>1.1108526293271499</c:v>
                </c:pt>
                <c:pt idx="97">
                  <c:v>1.1152388353426199</c:v>
                </c:pt>
                <c:pt idx="98">
                  <c:v>1.11965826303507</c:v>
                </c:pt>
                <c:pt idx="99">
                  <c:v>1.12410797663239</c:v>
                </c:pt>
                <c:pt idx="100">
                  <c:v>1.1285849918884701</c:v>
                </c:pt>
                <c:pt idx="101">
                  <c:v>1.1330862752801001</c:v>
                </c:pt>
                <c:pt idx="102">
                  <c:v>1.1376087432842601</c:v>
                </c:pt>
                <c:pt idx="103">
                  <c:v>1.1421498024811001</c:v>
                </c:pt>
                <c:pt idx="104">
                  <c:v>1.1467089884888799</c:v>
                </c:pt>
                <c:pt idx="105">
                  <c:v>1.1512863736654699</c:v>
                </c:pt>
                <c:pt idx="106">
                  <c:v>1.1558820306575499</c:v>
                </c:pt>
                <c:pt idx="107">
                  <c:v>1.1604960324017899</c:v>
                </c:pt>
                <c:pt idx="108">
                  <c:v>1.1651284521259999</c:v>
                </c:pt>
                <c:pt idx="109">
                  <c:v>1.16977936335031</c:v>
                </c:pt>
                <c:pt idx="110">
                  <c:v>1.1744488398883299</c:v>
                </c:pt>
                <c:pt idx="111">
                  <c:v>1.17913695584829</c:v>
                </c:pt>
                <c:pt idx="112">
                  <c:v>1.1838437856342701</c:v>
                </c:pt>
                <c:pt idx="113">
                  <c:v>1.18856940394733</c:v>
                </c:pt>
                <c:pt idx="114">
                  <c:v>1.19331388578675</c:v>
                </c:pt>
                <c:pt idx="115">
                  <c:v>1.1980773064511401</c:v>
                </c:pt>
                <c:pt idx="116">
                  <c:v>1.20285974153974</c:v>
                </c:pt>
                <c:pt idx="117">
                  <c:v>1.2076612669535201</c:v>
                </c:pt>
                <c:pt idx="118">
                  <c:v>1.2124819588964499</c:v>
                </c:pt>
                <c:pt idx="119">
                  <c:v>1.2173218938766801</c:v>
                </c:pt>
                <c:pt idx="120">
                  <c:v>1.2221811487077701</c:v>
                </c:pt>
                <c:pt idx="121">
                  <c:v>1.2270598005099</c:v>
                </c:pt>
                <c:pt idx="122">
                  <c:v>1.2319579267110701</c:v>
                </c:pt>
                <c:pt idx="123">
                  <c:v>1.2368756050484</c:v>
                </c:pt>
                <c:pt idx="124">
                  <c:v>1.2418129135692799</c:v>
                </c:pt>
                <c:pt idx="125">
                  <c:v>1.2467699306326601</c:v>
                </c:pt>
                <c:pt idx="126">
                  <c:v>1.25174673491028</c:v>
                </c:pt>
                <c:pt idx="127">
                  <c:v>1.2567434053879101</c:v>
                </c:pt>
                <c:pt idx="128">
                  <c:v>1.26176002136664</c:v>
                </c:pt>
                <c:pt idx="129">
                  <c:v>1.2667966624640701</c:v>
                </c:pt>
                <c:pt idx="130">
                  <c:v>1.2718534086156399</c:v>
                </c:pt>
                <c:pt idx="131">
                  <c:v>1.27693034007588</c:v>
                </c:pt>
                <c:pt idx="132">
                  <c:v>1.2820275374196399</c:v>
                </c:pt>
                <c:pt idx="133">
                  <c:v>1.28714508154346</c:v>
                </c:pt>
                <c:pt idx="134">
                  <c:v>1.29228305366674</c:v>
                </c:pt>
                <c:pt idx="135">
                  <c:v>1.2974415353331401</c:v>
                </c:pt>
                <c:pt idx="136">
                  <c:v>1.3026206084117899</c:v>
                </c:pt>
                <c:pt idx="137">
                  <c:v>1.30782035509862</c:v>
                </c:pt>
                <c:pt idx="138">
                  <c:v>1.31304085791771</c:v>
                </c:pt>
                <c:pt idx="139">
                  <c:v>1.3182821997224901</c:v>
                </c:pt>
                <c:pt idx="140">
                  <c:v>1.32354446369717</c:v>
                </c:pt>
                <c:pt idx="141">
                  <c:v>1.3288277333580001</c:v>
                </c:pt>
                <c:pt idx="142">
                  <c:v>1.3341320925546001</c:v>
                </c:pt>
                <c:pt idx="143">
                  <c:v>1.3394576254713</c:v>
                </c:pt>
                <c:pt idx="144">
                  <c:v>1.3448044166284701</c:v>
                </c:pt>
                <c:pt idx="145">
                  <c:v>1.35017255088388</c:v>
                </c:pt>
                <c:pt idx="146">
                  <c:v>1.3555621134340099</c:v>
                </c:pt>
                <c:pt idx="147">
                  <c:v>1.36097318981543</c:v>
                </c:pt>
                <c:pt idx="148">
                  <c:v>1.36640586590617</c:v>
                </c:pt>
                <c:pt idx="149">
                  <c:v>1.37186022792704</c:v>
                </c:pt>
                <c:pt idx="150">
                  <c:v>1.3773363624430299</c:v>
                </c:pt>
                <c:pt idx="151">
                  <c:v>1.3828343563646901</c:v>
                </c:pt>
                <c:pt idx="152">
                  <c:v>1.38835429694948</c:v>
                </c:pt>
                <c:pt idx="153">
                  <c:v>1.39389627180318</c:v>
                </c:pt>
                <c:pt idx="154">
                  <c:v>1.3994603688812499</c:v>
                </c:pt>
                <c:pt idx="155">
                  <c:v>1.40504667649029</c:v>
                </c:pt>
                <c:pt idx="156">
                  <c:v>1.41065528328935</c:v>
                </c:pt>
                <c:pt idx="157">
                  <c:v>1.4162862782914101</c:v>
                </c:pt>
                <c:pt idx="158">
                  <c:v>1.42193975086478</c:v>
                </c:pt>
                <c:pt idx="159">
                  <c:v>1.42761579073449</c:v>
                </c:pt>
                <c:pt idx="160">
                  <c:v>1.4333144879837201</c:v>
                </c:pt>
                <c:pt idx="161">
                  <c:v>1.43903593305527</c:v>
                </c:pt>
                <c:pt idx="162">
                  <c:v>1.44478021675294</c:v>
                </c:pt>
                <c:pt idx="163">
                  <c:v>1.4505474302429999</c:v>
                </c:pt>
                <c:pt idx="164">
                  <c:v>1.4563376650556601</c:v>
                </c:pt>
                <c:pt idx="165">
                  <c:v>1.4621510130864599</c:v>
                </c:pt>
                <c:pt idx="166">
                  <c:v>1.46798756659779</c:v>
                </c:pt>
                <c:pt idx="167">
                  <c:v>1.4738474182203201</c:v>
                </c:pt>
                <c:pt idx="168">
                  <c:v>1.47973066095447</c:v>
                </c:pt>
                <c:pt idx="169">
                  <c:v>1.48563738817192</c:v>
                </c:pt>
                <c:pt idx="170">
                  <c:v>1.4915676936170399</c:v>
                </c:pt>
                <c:pt idx="171">
                  <c:v>1.4975216714084201</c:v>
                </c:pt>
                <c:pt idx="172">
                  <c:v>1.5034994160403501</c:v>
                </c:pt>
                <c:pt idx="173">
                  <c:v>1.5095010223843199</c:v>
                </c:pt>
                <c:pt idx="174">
                  <c:v>1.5155265856905</c:v>
                </c:pt>
                <c:pt idx="175">
                  <c:v>1.52157620158931</c:v>
                </c:pt>
                <c:pt idx="176">
                  <c:v>1.52764996609287</c:v>
                </c:pt>
                <c:pt idx="177">
                  <c:v>1.5337479755965999</c:v>
                </c:pt>
                <c:pt idx="178">
                  <c:v>1.5398703268806599</c:v>
                </c:pt>
                <c:pt idx="179">
                  <c:v>1.54601711711156</c:v>
                </c:pt>
                <c:pt idx="180">
                  <c:v>1.5521884438436799</c:v>
                </c:pt>
                <c:pt idx="181">
                  <c:v>1.55838440502079</c:v>
                </c:pt>
                <c:pt idx="182">
                  <c:v>1.5646050989776501</c:v>
                </c:pt>
                <c:pt idx="183">
                  <c:v>1.5708506244415501</c:v>
                </c:pt>
                <c:pt idx="184">
                  <c:v>1.57712108053384</c:v>
                </c:pt>
                <c:pt idx="185">
                  <c:v>1.58341656677158</c:v>
                </c:pt>
                <c:pt idx="186">
                  <c:v>1.5897371830690401</c:v>
                </c:pt>
                <c:pt idx="187">
                  <c:v>1.59608302973939</c:v>
                </c:pt>
                <c:pt idx="188">
                  <c:v>1.6024542074961501</c:v>
                </c:pt>
                <c:pt idx="189">
                  <c:v>1.6088508174549001</c:v>
                </c:pt>
                <c:pt idx="190">
                  <c:v>1.61527296113484</c:v>
                </c:pt>
                <c:pt idx="191">
                  <c:v>1.6217207404604399</c:v>
                </c:pt>
                <c:pt idx="192">
                  <c:v>1.62819425776296</c:v>
                </c:pt>
                <c:pt idx="193">
                  <c:v>1.63469361578223</c:v>
                </c:pt>
                <c:pt idx="194">
                  <c:v>1.64121891766811</c:v>
                </c:pt>
                <c:pt idx="195">
                  <c:v>1.64777026698227</c:v>
                </c:pt>
                <c:pt idx="196">
                  <c:v>1.65434776769973</c:v>
                </c:pt>
                <c:pt idx="197">
                  <c:v>1.6609515242105899</c:v>
                </c:pt>
                <c:pt idx="198">
                  <c:v>1.66758164132162</c:v>
                </c:pt>
                <c:pt idx="199">
                  <c:v>1.6742382242579801</c:v>
                </c:pt>
                <c:pt idx="200">
                  <c:v>1.68092137866483</c:v>
                </c:pt>
                <c:pt idx="201">
                  <c:v>1.6876312106090701</c:v>
                </c:pt>
                <c:pt idx="202">
                  <c:v>1.6943678265809901</c:v>
                </c:pt>
                <c:pt idx="203">
                  <c:v>1.7011313334959399</c:v>
                </c:pt>
                <c:pt idx="204">
                  <c:v>1.7079218386960699</c:v>
                </c:pt>
                <c:pt idx="205">
                  <c:v>1.7147394499520301</c:v>
                </c:pt>
                <c:pt idx="206">
                  <c:v>1.72158427546461</c:v>
                </c:pt>
                <c:pt idx="207">
                  <c:v>1.7284564238665701</c:v>
                </c:pt>
                <c:pt idx="208">
                  <c:v>1.7353560042242899</c:v>
                </c:pt>
                <c:pt idx="209">
                  <c:v>1.74228312603948</c:v>
                </c:pt>
                <c:pt idx="210">
                  <c:v>1.74923789925101</c:v>
                </c:pt>
                <c:pt idx="211">
                  <c:v>1.7562204342365499</c:v>
                </c:pt>
                <c:pt idx="212">
                  <c:v>1.7632308418144</c:v>
                </c:pt>
                <c:pt idx="213">
                  <c:v>1.7702692332452299</c:v>
                </c:pt>
                <c:pt idx="214">
                  <c:v>1.7773357202338</c:v>
                </c:pt>
                <c:pt idx="215">
                  <c:v>1.7844304149307799</c:v>
                </c:pt>
                <c:pt idx="216">
                  <c:v>1.7915534299345499</c:v>
                </c:pt>
                <c:pt idx="217">
                  <c:v>1.79870487829292</c:v>
                </c:pt>
                <c:pt idx="218">
                  <c:v>1.80588487350495</c:v>
                </c:pt>
                <c:pt idx="219">
                  <c:v>1.8130935295228201</c:v>
                </c:pt>
                <c:pt idx="220">
                  <c:v>1.8203309607535101</c:v>
                </c:pt>
              </c:numCache>
            </c:numRef>
          </c:yVal>
          <c:smooth val="0"/>
          <c:extLst>
            <c:ext xmlns:c16="http://schemas.microsoft.com/office/drawing/2014/chart" uri="{C3380CC4-5D6E-409C-BE32-E72D297353CC}">
              <c16:uniqueId val="{00000000-3088-4E47-988F-5B9D5AA173B9}"/>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Microsoft_Excel_Worksheet4!$C$2:$C$10002</c:f>
              <c:numCache>
                <c:formatCode>General</c:formatCode>
                <c:ptCount val="10001"/>
                <c:pt idx="0">
                  <c:v>1.0722710006021301</c:v>
                </c:pt>
                <c:pt idx="1">
                  <c:v>1.06991325301522</c:v>
                </c:pt>
                <c:pt idx="2">
                  <c:v>1.06756062622854</c:v>
                </c:pt>
                <c:pt idx="3">
                  <c:v>1.06521310313374</c:v>
                </c:pt>
                <c:pt idx="4">
                  <c:v>1.0628706658851399</c:v>
                </c:pt>
                <c:pt idx="5">
                  <c:v>1.06053329576838</c:v>
                </c:pt>
                <c:pt idx="6">
                  <c:v>1.05820097304099</c:v>
                </c:pt>
                <c:pt idx="7">
                  <c:v>1.05587367673766</c:v>
                </c:pt>
                <c:pt idx="8">
                  <c:v>1.0535513844306601</c:v>
                </c:pt>
                <c:pt idx="9">
                  <c:v>1.0512340719328099</c:v>
                </c:pt>
                <c:pt idx="10">
                  <c:v>1.04892171292653</c:v>
                </c:pt>
                <c:pt idx="11">
                  <c:v>1.04661427849623</c:v>
                </c:pt>
                <c:pt idx="12">
                  <c:v>1.04431173653368</c:v>
                </c:pt>
                <c:pt idx="13">
                  <c:v>1.0420140509739499</c:v>
                </c:pt>
                <c:pt idx="14">
                  <c:v>1.0397220619632499</c:v>
                </c:pt>
                <c:pt idx="15">
                  <c:v>1.0374401164062601</c:v>
                </c:pt>
                <c:pt idx="16">
                  <c:v>1.0351734039688101</c:v>
                </c:pt>
                <c:pt idx="17">
                  <c:v>1.0329270745297501</c:v>
                </c:pt>
                <c:pt idx="18">
                  <c:v>1.0307062401796101</c:v>
                </c:pt>
                <c:pt idx="19">
                  <c:v>1.02851597756566</c:v>
                </c:pt>
                <c:pt idx="20">
                  <c:v>1.0263613305988999</c:v>
                </c:pt>
                <c:pt idx="21">
                  <c:v>1.0242473135421799</c:v>
                </c:pt>
                <c:pt idx="22">
                  <c:v>1.02217891450219</c:v>
                </c:pt>
                <c:pt idx="23">
                  <c:v>1.0201610993528201</c:v>
                </c:pt>
                <c:pt idx="24">
                  <c:v>1.01819881612305</c:v>
                </c:pt>
                <c:pt idx="25">
                  <c:v>1.0162969998889699</c:v>
                </c:pt>
                <c:pt idx="26">
                  <c:v>1.0144605782179601</c:v>
                </c:pt>
                <c:pt idx="27">
                  <c:v>1.01269447722243</c:v>
                </c:pt>
                <c:pt idx="28">
                  <c:v>1.0110036282927199</c:v>
                </c:pt>
                <c:pt idx="29">
                  <c:v>1.0093929755925799</c:v>
                </c:pt>
                <c:pt idx="30">
                  <c:v>1.00786748441861</c:v>
                </c:pt>
                <c:pt idx="31">
                  <c:v>1.0064321505457801</c:v>
                </c:pt>
                <c:pt idx="32">
                  <c:v>1.0050920107076</c:v>
                </c:pt>
                <c:pt idx="33">
                  <c:v>1.0038521543908601</c:v>
                </c:pt>
                <c:pt idx="34">
                  <c:v>1.0027177371645799</c:v>
                </c:pt>
                <c:pt idx="35">
                  <c:v>1.0016939958107001</c:v>
                </c:pt>
                <c:pt idx="36">
                  <c:v>1.0007862655837201</c:v>
                </c:pt>
                <c:pt idx="37">
                  <c:v>1</c:v>
                </c:pt>
                <c:pt idx="38">
                  <c:v>0.99681524875748695</c:v>
                </c:pt>
                <c:pt idx="39">
                  <c:v>0.99387748771481799</c:v>
                </c:pt>
                <c:pt idx="40">
                  <c:v>0.99118016858897096</c:v>
                </c:pt>
                <c:pt idx="41">
                  <c:v>0.98871693133317295</c:v>
                </c:pt>
                <c:pt idx="42">
                  <c:v>0.98648158975424605</c:v>
                </c:pt>
                <c:pt idx="43">
                  <c:v>0.98446811757754304</c:v>
                </c:pt>
                <c:pt idx="44">
                  <c:v>0.982670634952029</c:v>
                </c:pt>
                <c:pt idx="45">
                  <c:v>0.98108339539582701</c:v>
                </c:pt>
                <c:pt idx="46">
                  <c:v>0.97970077319112703</c:v>
                </c:pt>
                <c:pt idx="47">
                  <c:v>0.97851725124669497</c:v>
                </c:pt>
                <c:pt idx="48">
                  <c:v>0.97752740945632399</c:v>
                </c:pt>
                <c:pt idx="49">
                  <c:v>0.97672591359238403</c:v>
                </c:pt>
                <c:pt idx="50">
                  <c:v>0.97610750478490105</c:v>
                </c:pt>
                <c:pt idx="51">
                  <c:v>0.97566698964821597</c:v>
                </c:pt>
                <c:pt idx="52">
                  <c:v>0.97539923112876903</c:v>
                </c:pt>
                <c:pt idx="53">
                  <c:v>0.97529914015849395</c:v>
                </c:pt>
                <c:pt idx="54">
                  <c:v>0.97536166820803905</c:v>
                </c:pt>
                <c:pt idx="55">
                  <c:v>0.97558180084183599</c:v>
                </c:pt>
                <c:pt idx="56">
                  <c:v>0.97595455238192297</c:v>
                </c:pt>
                <c:pt idx="57">
                  <c:v>0.97647496178849502</c:v>
                </c:pt>
                <c:pt idx="58">
                  <c:v>0.97713808986126005</c:v>
                </c:pt>
                <c:pt idx="59">
                  <c:v>0.97793901785580095</c:v>
                </c:pt>
                <c:pt idx="60">
                  <c:v>0.97887284759236204</c:v>
                </c:pt>
                <c:pt idx="61">
                  <c:v>0.97993470311013298</c:v>
                </c:pt>
                <c:pt idx="62">
                  <c:v>0.98111973388782003</c:v>
                </c:pt>
                <c:pt idx="63">
                  <c:v>0.98242311961144102</c:v>
                </c:pt>
                <c:pt idx="64">
                  <c:v>0.98384007642365301</c:v>
                </c:pt>
                <c:pt idx="65">
                  <c:v>0.98536586453724595</c:v>
                </c:pt>
                <c:pt idx="66">
                  <c:v>0.98699579704113105</c:v>
                </c:pt>
                <c:pt idx="67">
                  <c:v>0.98872524967330699</c:v>
                </c:pt>
                <c:pt idx="68">
                  <c:v>0.99054967128565596</c:v>
                </c:pt>
                <c:pt idx="69">
                  <c:v>0.99246459468372294</c:v>
                </c:pt>
                <c:pt idx="70">
                  <c:v>0.99446564749481803</c:v>
                </c:pt>
                <c:pt idx="71">
                  <c:v>0.99654856270283099</c:v>
                </c:pt>
                <c:pt idx="72">
                  <c:v>0.99870918849046497</c:v>
                </c:pt>
                <c:pt idx="73">
                  <c:v>1.00094349704994</c:v>
                </c:pt>
                <c:pt idx="74">
                  <c:v>1.0032475920611501</c:v>
                </c:pt>
                <c:pt idx="75">
                  <c:v>1.0056177145895699</c:v>
                </c:pt>
                <c:pt idx="76">
                  <c:v>1.0080502472214099</c:v>
                </c:pt>
                <c:pt idx="77">
                  <c:v>1.0105417163264201</c:v>
                </c:pt>
                <c:pt idx="78">
                  <c:v>1.0130887924139</c:v>
                </c:pt>
                <c:pt idx="79">
                  <c:v>1.0156882886204299</c:v>
                </c:pt>
                <c:pt idx="80">
                  <c:v>1.0183371574337601</c:v>
                </c:pt>
                <c:pt idx="81">
                  <c:v>1.02103248581276</c:v>
                </c:pt>
                <c:pt idx="82">
                  <c:v>1.02377148890587</c:v>
                </c:pt>
                <c:pt idx="83">
                  <c:v>1.0265515025993599</c:v>
                </c:pt>
                <c:pt idx="84">
                  <c:v>1.0293699751410099</c:v>
                </c:pt>
                <c:pt idx="85">
                  <c:v>1.0322244580870601</c:v>
                </c:pt>
                <c:pt idx="86">
                  <c:v>1.0351125968108801</c:v>
                </c:pt>
                <c:pt idx="87">
                  <c:v>1.03803212079429</c:v>
                </c:pt>
                <c:pt idx="88">
                  <c:v>1.0409808338978901</c:v>
                </c:pt>
                <c:pt idx="89">
                  <c:v>1.0439566047795701</c:v>
                </c:pt>
                <c:pt idx="90">
                  <c:v>1.0469573576001201</c:v>
                </c:pt>
                <c:pt idx="91">
                  <c:v>1.0499810631259501</c:v>
                </c:pt>
                <c:pt idx="92">
                  <c:v>1.05302573031072</c:v>
                </c:pt>
                <c:pt idx="93">
                  <c:v>1.05608939841244</c:v>
                </c:pt>
                <c:pt idx="94">
                  <c:v>1.05917012968025</c:v>
                </c:pt>
                <c:pt idx="95">
                  <c:v>1.0622660026261099</c:v>
                </c:pt>
                <c:pt idx="96">
                  <c:v>1.0653751058812799</c:v>
                </c:pt>
                <c:pt idx="97">
                  <c:v>1.0684955326251899</c:v>
                </c:pt>
                <c:pt idx="98">
                  <c:v>1.0716253755648899</c:v>
                </c:pt>
                <c:pt idx="99">
                  <c:v>1.074762722437</c:v>
                </c:pt>
                <c:pt idx="100">
                  <c:v>1.0779056519992201</c:v>
                </c:pt>
                <c:pt idx="101">
                  <c:v>1.0810522304764301</c:v>
                </c:pt>
                <c:pt idx="102">
                  <c:v>1.08420050842488</c:v>
                </c:pt>
                <c:pt idx="103">
                  <c:v>1.0873489430776999</c:v>
                </c:pt>
                <c:pt idx="104">
                  <c:v>1.09049766450051</c:v>
                </c:pt>
                <c:pt idx="105">
                  <c:v>1.0936471889113899</c:v>
                </c:pt>
                <c:pt idx="106">
                  <c:v>1.09679799505585</c:v>
                </c:pt>
                <c:pt idx="107">
                  <c:v>1.09995052737147</c:v>
                </c:pt>
                <c:pt idx="108">
                  <c:v>1.10310519888081</c:v>
                </c:pt>
                <c:pt idx="109">
                  <c:v>1.10626239383287</c:v>
                </c:pt>
                <c:pt idx="110">
                  <c:v>1.1094224701126001</c:v>
                </c:pt>
                <c:pt idx="111">
                  <c:v>1.11258576143761</c:v>
                </c:pt>
                <c:pt idx="112">
                  <c:v>1.11575257936003</c:v>
                </c:pt>
                <c:pt idx="113">
                  <c:v>1.11892321509043</c:v>
                </c:pt>
                <c:pt idx="114">
                  <c:v>1.1220979411596701</c:v>
                </c:pt>
                <c:pt idx="115">
                  <c:v>1.1252770129331799</c:v>
                </c:pt>
                <c:pt idx="116">
                  <c:v>1.1284606699911</c:v>
                </c:pt>
                <c:pt idx="117">
                  <c:v>1.1316491373866699</c:v>
                </c:pt>
                <c:pt idx="118">
                  <c:v>1.1348426267940199</c:v>
                </c:pt>
                <c:pt idx="119">
                  <c:v>1.13804133755564</c:v>
                </c:pt>
                <c:pt idx="120">
                  <c:v>1.14124545763883</c:v>
                </c:pt>
                <c:pt idx="121">
                  <c:v>1.14445516450956</c:v>
                </c:pt>
                <c:pt idx="122">
                  <c:v>1.14767062593137</c:v>
                </c:pt>
                <c:pt idx="123">
                  <c:v>1.1508920006963399</c:v>
                </c:pt>
                <c:pt idx="124">
                  <c:v>1.15411943929429</c:v>
                </c:pt>
                <c:pt idx="125">
                  <c:v>1.15735308452585</c:v>
                </c:pt>
                <c:pt idx="126">
                  <c:v>1.1605930720647399</c:v>
                </c:pt>
                <c:pt idx="127">
                  <c:v>1.1638395309735701</c:v>
                </c:pt>
                <c:pt idx="128">
                  <c:v>1.16709258417767</c:v>
                </c:pt>
                <c:pt idx="129">
                  <c:v>1.1703523489004699</c:v>
                </c:pt>
                <c:pt idx="130">
                  <c:v>1.17361893706402</c:v>
                </c:pt>
                <c:pt idx="131">
                  <c:v>1.17689245565773</c:v>
                </c:pt>
                <c:pt idx="132">
                  <c:v>1.1801730070780001</c:v>
                </c:pt>
                <c:pt idx="133">
                  <c:v>1.1834606894414399</c:v>
                </c:pt>
                <c:pt idx="134">
                  <c:v>1.1867555968739101</c:v>
                </c:pt>
                <c:pt idx="135">
                  <c:v>1.1900578197773899</c:v>
                </c:pt>
                <c:pt idx="136">
                  <c:v>1.19336744507673</c:v>
                </c:pt>
                <c:pt idx="137">
                  <c:v>1.1966845564478401</c:v>
                </c:pt>
                <c:pt idx="138">
                  <c:v>1.20000923452889</c:v>
                </c:pt>
                <c:pt idx="139">
                  <c:v>1.2033415571160999</c:v>
                </c:pt>
                <c:pt idx="140">
                  <c:v>1.2066815993451101</c:v>
                </c:pt>
                <c:pt idx="141">
                  <c:v>1.21002943385941</c:v>
                </c:pt>
                <c:pt idx="142">
                  <c:v>1.2133851309666599</c:v>
                </c:pt>
                <c:pt idx="143">
                  <c:v>1.2167487587839401</c:v>
                </c:pt>
                <c:pt idx="144">
                  <c:v>1.2201203833729199</c:v>
                </c:pt>
                <c:pt idx="145">
                  <c:v>1.22350006886553</c:v>
                </c:pt>
                <c:pt idx="146">
                  <c:v>1.2268878775811101</c:v>
                </c:pt>
                <c:pt idx="147">
                  <c:v>1.2302838701354999</c:v>
                </c:pt>
                <c:pt idx="148">
                  <c:v>1.2336881055428499</c:v>
                </c:pt>
                <c:pt idx="149">
                  <c:v>1.2371006413105701</c:v>
                </c:pt>
                <c:pt idx="150">
                  <c:v>1.2405215335280999</c:v>
                </c:pt>
                <c:pt idx="151">
                  <c:v>1.2439508369497601</c:v>
                </c:pt>
                <c:pt idx="152">
                  <c:v>1.24738860507232</c:v>
                </c:pt>
                <c:pt idx="153">
                  <c:v>1.2508348902074999</c:v>
                </c:pt>
                <c:pt idx="154">
                  <c:v>1.25428974354997</c:v>
                </c:pt>
                <c:pt idx="155">
                  <c:v>1.2577532152409701</c:v>
                </c:pt>
                <c:pt idx="156">
                  <c:v>1.2612253544280101</c:v>
                </c:pt>
                <c:pt idx="157">
                  <c:v>1.2647062093208199</c:v>
                </c:pt>
                <c:pt idx="158">
                  <c:v>1.2681958272439999</c:v>
                </c:pt>
                <c:pt idx="159">
                  <c:v>1.2716942546862999</c:v>
                </c:pt>
                <c:pt idx="160">
                  <c:v>1.27520153734709</c:v>
                </c:pt>
                <c:pt idx="161">
                  <c:v>1.27871772017997</c:v>
                </c:pt>
                <c:pt idx="162">
                  <c:v>1.2822428474338501</c:v>
                </c:pt>
                <c:pt idx="163">
                  <c:v>1.28577696269159</c:v>
                </c:pt>
                <c:pt idx="164">
                  <c:v>1.2893201089064501</c:v>
                </c:pt>
                <c:pt idx="165">
                  <c:v>1.2928723284364201</c:v>
                </c:pt>
                <c:pt idx="166">
                  <c:v>1.2964336630765501</c:v>
                </c:pt>
                <c:pt idx="167">
                  <c:v>1.3000041540895899</c:v>
                </c:pt>
                <c:pt idx="168">
                  <c:v>1.3035838422347299</c:v>
                </c:pt>
                <c:pt idx="169">
                  <c:v>1.3071727677949201</c:v>
                </c:pt>
                <c:pt idx="170">
                  <c:v>1.3107709706025901</c:v>
                </c:pt>
                <c:pt idx="171">
                  <c:v>1.3143784900640001</c:v>
                </c:pt>
                <c:pt idx="172">
                  <c:v>1.31799536518227</c:v>
                </c:pt>
                <c:pt idx="173">
                  <c:v>1.32162163457921</c:v>
                </c:pt>
                <c:pt idx="174">
                  <c:v>1.3252573365159399</c:v>
                </c:pt>
                <c:pt idx="175">
                  <c:v>1.32890250891244</c:v>
                </c:pt>
                <c:pt idx="176">
                  <c:v>1.3325571893661601</c:v>
                </c:pt>
                <c:pt idx="177">
                  <c:v>1.33622141516953</c:v>
                </c:pt>
                <c:pt idx="178">
                  <c:v>1.3398952233266901</c:v>
                </c:pt>
                <c:pt idx="179">
                  <c:v>1.3435786505693399</c:v>
                </c:pt>
                <c:pt idx="180">
                  <c:v>1.3472717333717601</c:v>
                </c:pt>
                <c:pt idx="181">
                  <c:v>1.3509745079650901</c:v>
                </c:pt>
                <c:pt idx="182">
                  <c:v>1.3546870103509701</c:v>
                </c:pt>
                <c:pt idx="183">
                  <c:v>1.35840927631444</c:v>
                </c:pt>
                <c:pt idx="184">
                  <c:v>1.36214134143618</c:v>
                </c:pt>
                <c:pt idx="185">
                  <c:v>1.36588324110432</c:v>
                </c:pt>
                <c:pt idx="186">
                  <c:v>1.36963501052549</c:v>
                </c:pt>
                <c:pt idx="187">
                  <c:v>1.3733966847354799</c:v>
                </c:pt>
                <c:pt idx="188">
                  <c:v>1.3771682986093501</c:v>
                </c:pt>
                <c:pt idx="189">
                  <c:v>1.3809498868710699</c:v>
                </c:pt>
                <c:pt idx="190">
                  <c:v>1.3847414841027399</c:v>
                </c:pt>
                <c:pt idx="191">
                  <c:v>1.3885431247533699</c:v>
                </c:pt>
                <c:pt idx="192">
                  <c:v>1.3923548431472099</c:v>
                </c:pt>
                <c:pt idx="193">
                  <c:v>1.3961766734918699</c:v>
                </c:pt>
                <c:pt idx="194">
                  <c:v>1.40000864988584</c:v>
                </c:pt>
                <c:pt idx="195">
                  <c:v>1.4038508063258801</c:v>
                </c:pt>
                <c:pt idx="196">
                  <c:v>1.40770317671403</c:v>
                </c:pt>
                <c:pt idx="197">
                  <c:v>1.4115657948642</c:v>
                </c:pt>
                <c:pt idx="198">
                  <c:v>1.4154386945086901</c:v>
                </c:pt>
                <c:pt idx="199">
                  <c:v>1.41932190930423</c:v>
                </c:pt>
                <c:pt idx="200">
                  <c:v>1.4232154728378701</c:v>
                </c:pt>
                <c:pt idx="201">
                  <c:v>1.4271194186326299</c:v>
                </c:pt>
                <c:pt idx="202">
                  <c:v>1.4310337801528701</c:v>
                </c:pt>
                <c:pt idx="203">
                  <c:v>1.43495859080944</c:v>
                </c:pt>
                <c:pt idx="204">
                  <c:v>1.4388938839646399</c:v>
                </c:pt>
                <c:pt idx="205">
                  <c:v>1.44283969293702</c:v>
                </c:pt>
                <c:pt idx="206">
                  <c:v>1.4467960510058699</c:v>
                </c:pt>
                <c:pt idx="207">
                  <c:v>1.4507629914156599</c:v>
                </c:pt>
                <c:pt idx="208">
                  <c:v>1.4547405473802499</c:v>
                </c:pt>
                <c:pt idx="209">
                  <c:v>1.4587287520868599</c:v>
                </c:pt>
                <c:pt idx="210">
                  <c:v>1.46272763870009</c:v>
                </c:pt>
                <c:pt idx="211">
                  <c:v>1.4667372403655199</c:v>
                </c:pt>
                <c:pt idx="212">
                  <c:v>1.47075759021342</c:v>
                </c:pt>
                <c:pt idx="213">
                  <c:v>1.47478872136215</c:v>
                </c:pt>
                <c:pt idx="214">
                  <c:v>1.4788306669215201</c:v>
                </c:pt>
                <c:pt idx="215">
                  <c:v>1.4828834599959699</c:v>
                </c:pt>
                <c:pt idx="216">
                  <c:v>1.48694713368773</c:v>
                </c:pt>
                <c:pt idx="217">
                  <c:v>1.4910217210997101</c:v>
                </c:pt>
                <c:pt idx="218">
                  <c:v>1.4951072553384399</c:v>
                </c:pt>
                <c:pt idx="219">
                  <c:v>1.4992037695168501</c:v>
                </c:pt>
                <c:pt idx="220">
                  <c:v>1.50331129675689</c:v>
                </c:pt>
              </c:numCache>
            </c:numRef>
          </c:yVal>
          <c:smooth val="0"/>
          <c:extLst>
            <c:ext xmlns:c16="http://schemas.microsoft.com/office/drawing/2014/chart" uri="{C3380CC4-5D6E-409C-BE32-E72D297353CC}">
              <c16:uniqueId val="{00000001-3088-4E47-988F-5B9D5AA173B9}"/>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Microsoft_Excel_Worksheet4!$D$2:$D$10002</c:f>
              <c:numCache>
                <c:formatCode>General</c:formatCode>
                <c:ptCount val="10001"/>
                <c:pt idx="0">
                  <c:v>1.23120890276221</c:v>
                </c:pt>
                <c:pt idx="1">
                  <c:v>1.22352030799619</c:v>
                </c:pt>
                <c:pt idx="2">
                  <c:v>1.2158797989219501</c:v>
                </c:pt>
                <c:pt idx="3">
                  <c:v>1.20828708130385</c:v>
                </c:pt>
                <c:pt idx="4">
                  <c:v>1.2007418635420899</c:v>
                </c:pt>
                <c:pt idx="5">
                  <c:v>1.1932438567922601</c:v>
                </c:pt>
                <c:pt idx="6">
                  <c:v>1.1857927751130899</c:v>
                </c:pt>
                <c:pt idx="7">
                  <c:v>1.1783883356495799</c:v>
                </c:pt>
                <c:pt idx="8">
                  <c:v>1.1710302588610499</c:v>
                </c:pt>
                <c:pt idx="9">
                  <c:v>1.16371826880669</c:v>
                </c:pt>
                <c:pt idx="10">
                  <c:v>1.1564520935050999</c:v>
                </c:pt>
                <c:pt idx="11">
                  <c:v>1.1492314653906199</c:v>
                </c:pt>
                <c:pt idx="12">
                  <c:v>1.1420561218966501</c:v>
                </c:pt>
                <c:pt idx="13">
                  <c:v>1.1349258062086101</c:v>
                </c:pt>
                <c:pt idx="14">
                  <c:v>1.1278422047346699</c:v>
                </c:pt>
                <c:pt idx="15">
                  <c:v>1.1208146570719699</c:v>
                </c:pt>
                <c:pt idx="16">
                  <c:v>1.11385417312108</c:v>
                </c:pt>
                <c:pt idx="17">
                  <c:v>1.1069714765479699</c:v>
                </c:pt>
                <c:pt idx="18">
                  <c:v>1.1001770110497999</c:v>
                </c:pt>
                <c:pt idx="19">
                  <c:v>1.0934809475495799</c:v>
                </c:pt>
                <c:pt idx="20">
                  <c:v>1.08689319225388</c:v>
                </c:pt>
                <c:pt idx="21">
                  <c:v>1.0804233955068401</c:v>
                </c:pt>
                <c:pt idx="22">
                  <c:v>1.0740809613731801</c:v>
                </c:pt>
                <c:pt idx="23">
                  <c:v>1.06787505788145</c:v>
                </c:pt>
                <c:pt idx="24">
                  <c:v>1.0618146278564999</c:v>
                </c:pt>
                <c:pt idx="25">
                  <c:v>1.0559084002675401</c:v>
                </c:pt>
                <c:pt idx="26">
                  <c:v>1.0501649020136099</c:v>
                </c:pt>
                <c:pt idx="27">
                  <c:v>1.0445924700631699</c:v>
                </c:pt>
                <c:pt idx="28">
                  <c:v>1.0391992638567</c:v>
                </c:pt>
                <c:pt idx="29">
                  <c:v>1.03399327787178</c:v>
                </c:pt>
                <c:pt idx="30">
                  <c:v>1.0289823542373899</c:v>
                </c:pt>
                <c:pt idx="31">
                  <c:v>1.02417419526786</c:v>
                </c:pt>
                <c:pt idx="32">
                  <c:v>1.01957637576621</c:v>
                </c:pt>
                <c:pt idx="33">
                  <c:v>1.0151963549201</c:v>
                </c:pt>
                <c:pt idx="34">
                  <c:v>1.0110414875801399</c:v>
                </c:pt>
                <c:pt idx="35">
                  <c:v>1.00711903466762</c:v>
                </c:pt>
                <c:pt idx="36">
                  <c:v>1.00343617240563</c:v>
                </c:pt>
                <c:pt idx="37">
                  <c:v>1</c:v>
                </c:pt>
                <c:pt idx="38">
                  <c:v>0.99933958696423797</c:v>
                </c:pt>
                <c:pt idx="39">
                  <c:v>0.99880472189657798</c:v>
                </c:pt>
                <c:pt idx="40">
                  <c:v>0.99839398552325898</c:v>
                </c:pt>
                <c:pt idx="41">
                  <c:v>0.99810604397861402</c:v>
                </c:pt>
                <c:pt idx="42">
                  <c:v>0.99793964918423395</c:v>
                </c:pt>
                <c:pt idx="43">
                  <c:v>0.99789363934728403</c:v>
                </c:pt>
                <c:pt idx="44">
                  <c:v>0.99796693955321802</c:v>
                </c:pt>
                <c:pt idx="45">
                  <c:v>0.99815856242219803</c:v>
                </c:pt>
                <c:pt idx="46">
                  <c:v>0.99846760879173002</c:v>
                </c:pt>
                <c:pt idx="47">
                  <c:v>0.99889326838035397</c:v>
                </c:pt>
                <c:pt idx="48">
                  <c:v>0.99943482037869502</c:v>
                </c:pt>
                <c:pt idx="49">
                  <c:v>1.00009163390485</c:v>
                </c:pt>
                <c:pt idx="50">
                  <c:v>1.0008631682511799</c:v>
                </c:pt>
                <c:pt idx="51">
                  <c:v>1.00174897283936</c:v>
                </c:pt>
                <c:pt idx="52">
                  <c:v>1.0027486867900799</c:v>
                </c:pt>
                <c:pt idx="53">
                  <c:v>1.0038620380044501</c:v>
                </c:pt>
                <c:pt idx="54">
                  <c:v>1.0050888416449</c:v>
                </c:pt>
                <c:pt idx="55">
                  <c:v>1.0064289978974299</c:v>
                </c:pt>
                <c:pt idx="56">
                  <c:v>1.0078824888922999</c:v>
                </c:pt>
                <c:pt idx="57">
                  <c:v>1.00944937466102</c:v>
                </c:pt>
                <c:pt idx="58">
                  <c:v>1.0111297880115</c:v>
                </c:pt>
                <c:pt idx="59">
                  <c:v>1.0129239282146001</c:v>
                </c:pt>
                <c:pt idx="60">
                  <c:v>1.0148320534124899</c:v>
                </c:pt>
                <c:pt idx="61">
                  <c:v>1.0168544716846699</c:v>
                </c:pt>
                <c:pt idx="62">
                  <c:v>1.01899153074022</c:v>
                </c:pt>
                <c:pt idx="63">
                  <c:v>1.0212436062457999</c:v>
                </c:pt>
                <c:pt idx="64">
                  <c:v>1.0236110888458601</c:v>
                </c:pt>
                <c:pt idx="65">
                  <c:v>1.0260943699841101</c:v>
                </c:pt>
                <c:pt idx="66">
                  <c:v>1.0286938266902299</c:v>
                </c:pt>
                <c:pt idx="67">
                  <c:v>1.0314098055500001</c:v>
                </c:pt>
                <c:pt idx="68">
                  <c:v>1.0342426061276899</c:v>
                </c:pt>
                <c:pt idx="69">
                  <c:v>1.0371924641513399</c:v>
                </c:pt>
                <c:pt idx="70">
                  <c:v>1.0402595348022901</c:v>
                </c:pt>
                <c:pt idx="71">
                  <c:v>1.04344387646565</c:v>
                </c:pt>
                <c:pt idx="72">
                  <c:v>1.0467454352965799</c:v>
                </c:pt>
                <c:pt idx="73">
                  <c:v>1.05016403093747</c:v>
                </c:pt>
                <c:pt idx="74">
                  <c:v>1.05369934368361</c:v>
                </c:pt>
                <c:pt idx="75">
                  <c:v>1.0573509033422099</c:v>
                </c:pt>
                <c:pt idx="76">
                  <c:v>1.06111807996469</c:v>
                </c:pt>
                <c:pt idx="77">
                  <c:v>1.0650000765599099</c:v>
                </c:pt>
                <c:pt idx="78">
                  <c:v>1.0689959238212201</c:v>
                </c:pt>
                <c:pt idx="79">
                  <c:v>1.0731044768276099</c:v>
                </c:pt>
                <c:pt idx="80">
                  <c:v>1.07732441361383</c:v>
                </c:pt>
                <c:pt idx="81">
                  <c:v>1.0816542354493</c:v>
                </c:pt>
                <c:pt idx="82">
                  <c:v>1.08609226862337</c:v>
                </c:pt>
                <c:pt idx="83">
                  <c:v>1.09063666750625</c:v>
                </c:pt>
                <c:pt idx="84">
                  <c:v>1.09528541864069</c:v>
                </c:pt>
                <c:pt idx="85">
                  <c:v>1.1000363456179001</c:v>
                </c:pt>
                <c:pt idx="86">
                  <c:v>1.10488711450091</c:v>
                </c:pt>
                <c:pt idx="87">
                  <c:v>1.10983523957635</c:v>
                </c:pt>
                <c:pt idx="88">
                  <c:v>1.1148780892405401</c:v>
                </c:pt>
                <c:pt idx="89">
                  <c:v>1.12001289185365</c:v>
                </c:pt>
                <c:pt idx="90">
                  <c:v>1.1252367414256801</c:v>
                </c:pt>
                <c:pt idx="91">
                  <c:v>1.1305466030279001</c:v>
                </c:pt>
                <c:pt idx="92">
                  <c:v>1.1359393178513</c:v>
                </c:pt>
                <c:pt idx="93">
                  <c:v>1.1414116078597401</c:v>
                </c:pt>
                <c:pt idx="94">
                  <c:v>1.14696008000773</c:v>
                </c:pt>
                <c:pt idx="95">
                  <c:v>1.1525812300120299</c:v>
                </c:pt>
                <c:pt idx="96">
                  <c:v>1.15827144568229</c:v>
                </c:pt>
                <c:pt idx="97">
                  <c:v>1.1640270098280801</c:v>
                </c:pt>
                <c:pt idx="98">
                  <c:v>1.1698441027694599</c:v>
                </c:pt>
                <c:pt idx="99">
                  <c:v>1.1757188044848901</c:v>
                </c:pt>
                <c:pt idx="100">
                  <c:v>1.18164709643512</c:v>
                </c:pt>
                <c:pt idx="101">
                  <c:v>1.1876248631042601</c:v>
                </c:pt>
                <c:pt idx="102">
                  <c:v>1.1936478933006101</c:v>
                </c:pt>
                <c:pt idx="103">
                  <c:v>1.19971254822326</c:v>
                </c:pt>
                <c:pt idx="104">
                  <c:v>1.2058178087740301</c:v>
                </c:pt>
                <c:pt idx="105">
                  <c:v>1.21196335310582</c:v>
                </c:pt>
                <c:pt idx="106">
                  <c:v>1.21814889780956</c:v>
                </c:pt>
                <c:pt idx="107">
                  <c:v>1.2243741947545499</c:v>
                </c:pt>
                <c:pt idx="108">
                  <c:v>1.23063902820043</c:v>
                </c:pt>
                <c:pt idx="109">
                  <c:v>1.23694321216073</c:v>
                </c:pt>
                <c:pt idx="110">
                  <c:v>1.2432865879983801</c:v>
                </c:pt>
                <c:pt idx="111">
                  <c:v>1.2496690222339599</c:v>
                </c:pt>
                <c:pt idx="112">
                  <c:v>1.25609040454895</c:v>
                </c:pt>
                <c:pt idx="113">
                  <c:v>1.2625506459668401</c:v>
                </c:pt>
                <c:pt idx="114">
                  <c:v>1.2690496771964299</c:v>
                </c:pt>
                <c:pt idx="115">
                  <c:v>1.2755874471226401</c:v>
                </c:pt>
                <c:pt idx="116">
                  <c:v>1.2821639214315399</c:v>
                </c:pt>
                <c:pt idx="117">
                  <c:v>1.28877908135713</c:v>
                </c:pt>
                <c:pt idx="118">
                  <c:v>1.2954329225387899</c:v>
                </c:pt>
                <c:pt idx="119">
                  <c:v>1.3021254539790099</c:v>
                </c:pt>
                <c:pt idx="120">
                  <c:v>1.30885669709221</c:v>
                </c:pt>
                <c:pt idx="121">
                  <c:v>1.3156266848362099</c:v>
                </c:pt>
                <c:pt idx="122">
                  <c:v>1.32243546091857</c:v>
                </c:pt>
                <c:pt idx="123">
                  <c:v>1.3292830790710199</c:v>
                </c:pt>
                <c:pt idx="124">
                  <c:v>1.33616960238567</c:v>
                </c:pt>
                <c:pt idx="125">
                  <c:v>1.34309510270722</c:v>
                </c:pt>
                <c:pt idx="126">
                  <c:v>1.35005966007622</c:v>
                </c:pt>
                <c:pt idx="127">
                  <c:v>1.3570633622186801</c:v>
                </c:pt>
                <c:pt idx="128">
                  <c:v>1.3641063040777399</c:v>
                </c:pt>
                <c:pt idx="129">
                  <c:v>1.3711885873837599</c:v>
                </c:pt>
                <c:pt idx="130">
                  <c:v>1.37831032025941</c:v>
                </c:pt>
                <c:pt idx="131">
                  <c:v>1.38547161685646</c:v>
                </c:pt>
                <c:pt idx="132">
                  <c:v>1.39267259702174</c:v>
                </c:pt>
                <c:pt idx="133">
                  <c:v>1.3999133859895601</c:v>
                </c:pt>
                <c:pt idx="134">
                  <c:v>1.4071941140983499</c:v>
                </c:pt>
                <c:pt idx="135">
                  <c:v>1.4145149165294399</c:v>
                </c:pt>
                <c:pt idx="136">
                  <c:v>1.42187593306602</c:v>
                </c:pt>
                <c:pt idx="137">
                  <c:v>1.4292773078707699</c:v>
                </c:pt>
                <c:pt idx="138">
                  <c:v>1.4367191892803299</c:v>
                </c:pt>
                <c:pt idx="139">
                  <c:v>1.4442017296154099</c:v>
                </c:pt>
                <c:pt idx="140">
                  <c:v>1.45172508500516</c:v>
                </c:pt>
                <c:pt idx="141">
                  <c:v>1.45928941522469</c:v>
                </c:pt>
                <c:pt idx="142">
                  <c:v>1.46689488354463</c:v>
                </c:pt>
                <c:pt idx="143">
                  <c:v>1.47454165659174</c:v>
                </c:pt>
                <c:pt idx="144">
                  <c:v>1.48222990421979</c:v>
                </c:pt>
                <c:pt idx="145">
                  <c:v>1.48995979938979</c:v>
                </c:pt>
                <c:pt idx="146">
                  <c:v>1.4977315180589399</c:v>
                </c:pt>
                <c:pt idx="147">
                  <c:v>1.5055452390775299</c:v>
                </c:pt>
                <c:pt idx="148">
                  <c:v>1.51340114409326</c:v>
                </c:pt>
                <c:pt idx="149">
                  <c:v>1.52129941746231</c:v>
                </c:pt>
                <c:pt idx="150">
                  <c:v>1.5292402461668599</c:v>
                </c:pt>
                <c:pt idx="151">
                  <c:v>1.5372238197382799</c:v>
                </c:pt>
                <c:pt idx="152">
                  <c:v>1.54525033018587</c:v>
                </c:pt>
                <c:pt idx="153">
                  <c:v>1.55331997193049</c:v>
                </c:pt>
                <c:pt idx="154">
                  <c:v>1.56143294174296</c:v>
                </c:pt>
                <c:pt idx="155">
                  <c:v>1.56958943868664</c:v>
                </c:pt>
                <c:pt idx="156">
                  <c:v>1.57778966406414</c:v>
                </c:pt>
                <c:pt idx="157">
                  <c:v>1.5860338213676799</c:v>
                </c:pt>
                <c:pt idx="158">
                  <c:v>1.59432211623291</c:v>
                </c:pt>
                <c:pt idx="159">
                  <c:v>1.6026547563959901</c:v>
                </c:pt>
                <c:pt idx="160">
                  <c:v>1.61103195165366</c:v>
                </c:pt>
                <c:pt idx="161">
                  <c:v>1.6194539138260999</c:v>
                </c:pt>
                <c:pt idx="162">
                  <c:v>1.62792085672239</c:v>
                </c:pt>
                <c:pt idx="163">
                  <c:v>1.6364329961084201</c:v>
                </c:pt>
                <c:pt idx="164">
                  <c:v>1.64499054967711</c:v>
                </c:pt>
                <c:pt idx="165">
                  <c:v>1.6535937370206599</c:v>
                </c:pt>
                <c:pt idx="166">
                  <c:v>1.66224277960487</c:v>
                </c:pt>
                <c:pt idx="167">
                  <c:v>1.67093790074535</c:v>
                </c:pt>
                <c:pt idx="168">
                  <c:v>1.67967932558532</c:v>
                </c:pt>
                <c:pt idx="169">
                  <c:v>1.6884672810752299</c:v>
                </c:pt>
                <c:pt idx="170">
                  <c:v>1.6973019959537801</c:v>
                </c:pt>
                <c:pt idx="171">
                  <c:v>1.7061837007304399</c:v>
                </c:pt>
                <c:pt idx="172">
                  <c:v>1.7151126276692701</c:v>
                </c:pt>
                <c:pt idx="173">
                  <c:v>1.7240890107740801</c:v>
                </c:pt>
                <c:pt idx="174">
                  <c:v>1.7331130857747099</c:v>
                </c:pt>
                <c:pt idx="175">
                  <c:v>1.74218509011445</c:v>
                </c:pt>
                <c:pt idx="176">
                  <c:v>1.7513052629385499</c:v>
                </c:pt>
                <c:pt idx="177">
                  <c:v>1.7604738450836901</c:v>
                </c:pt>
                <c:pt idx="178">
                  <c:v>1.76969107906836</c:v>
                </c:pt>
                <c:pt idx="179">
                  <c:v>1.7789572090842001</c:v>
                </c:pt>
                <c:pt idx="180">
                  <c:v>1.7882724809881201</c:v>
                </c:pt>
                <c:pt idx="181">
                  <c:v>1.79763714229519</c:v>
                </c:pt>
                <c:pt idx="182">
                  <c:v>1.80705144217235</c:v>
                </c:pt>
                <c:pt idx="183">
                  <c:v>1.81651563143273</c:v>
                </c:pt>
                <c:pt idx="184">
                  <c:v>1.8260299625306899</c:v>
                </c:pt>
                <c:pt idx="185">
                  <c:v>1.8355946895574999</c:v>
                </c:pt>
                <c:pt idx="186">
                  <c:v>1.8452100682375701</c:v>
                </c:pt>
                <c:pt idx="187">
                  <c:v>1.8548763559253301</c:v>
                </c:pt>
                <c:pt idx="188">
                  <c:v>1.86459381160249</c:v>
                </c:pt>
                <c:pt idx="189">
                  <c:v>1.87436269587599</c:v>
                </c:pt>
                <c:pt idx="190">
                  <c:v>1.88418327097634</c:v>
                </c:pt>
                <c:pt idx="191">
                  <c:v>1.8940558007564201</c:v>
                </c:pt>
                <c:pt idx="192">
                  <c:v>1.9039805506906999</c:v>
                </c:pt>
                <c:pt idx="193">
                  <c:v>1.913957787875</c:v>
                </c:pt>
                <c:pt idx="194">
                  <c:v>1.9239877810264601</c:v>
                </c:pt>
                <c:pt idx="195">
                  <c:v>1.9340708004839999</c:v>
                </c:pt>
                <c:pt idx="196">
                  <c:v>1.94420711820918</c:v>
                </c:pt>
                <c:pt idx="197">
                  <c:v>1.9543970077872901</c:v>
                </c:pt>
                <c:pt idx="198">
                  <c:v>1.9646407444288201</c:v>
                </c:pt>
                <c:pt idx="199">
                  <c:v>1.97493860497131</c:v>
                </c:pt>
                <c:pt idx="200">
                  <c:v>1.9852908678813701</c:v>
                </c:pt>
                <c:pt idx="201">
                  <c:v>1.99569781325706</c:v>
                </c:pt>
                <c:pt idx="202">
                  <c:v>2.0061597228306498</c:v>
                </c:pt>
                <c:pt idx="203">
                  <c:v>2.0166768799713601</c:v>
                </c:pt>
                <c:pt idx="204">
                  <c:v>2.0272495696886601</c:v>
                </c:pt>
                <c:pt idx="205">
                  <c:v>2.0378780786356798</c:v>
                </c:pt>
                <c:pt idx="206">
                  <c:v>2.0485626951127101</c:v>
                </c:pt>
                <c:pt idx="207">
                  <c:v>2.0593037090712798</c:v>
                </c:pt>
                <c:pt idx="208">
                  <c:v>2.0701014121180901</c:v>
                </c:pt>
                <c:pt idx="209">
                  <c:v>2.0809560975193202</c:v>
                </c:pt>
                <c:pt idx="210">
                  <c:v>2.0918680602052002</c:v>
                </c:pt>
                <c:pt idx="211">
                  <c:v>2.1028375967745898</c:v>
                </c:pt>
                <c:pt idx="212">
                  <c:v>2.11386500549991</c:v>
                </c:pt>
                <c:pt idx="213">
                  <c:v>2.1249505863322198</c:v>
                </c:pt>
                <c:pt idx="214">
                  <c:v>2.1360946409063302</c:v>
                </c:pt>
                <c:pt idx="215">
                  <c:v>2.1472974725462799</c:v>
                </c:pt>
                <c:pt idx="216">
                  <c:v>2.1585593862709</c:v>
                </c:pt>
                <c:pt idx="217">
                  <c:v>2.1698806887994202</c:v>
                </c:pt>
                <c:pt idx="218">
                  <c:v>2.1812616885574201</c:v>
                </c:pt>
                <c:pt idx="219">
                  <c:v>2.1927026956828701</c:v>
                </c:pt>
                <c:pt idx="220">
                  <c:v>2.2042040220321</c:v>
                </c:pt>
              </c:numCache>
            </c:numRef>
          </c:yVal>
          <c:smooth val="1"/>
          <c:extLst>
            <c:ext xmlns:c16="http://schemas.microsoft.com/office/drawing/2014/chart" uri="{C3380CC4-5D6E-409C-BE32-E72D297353CC}">
              <c16:uniqueId val="{00000002-3088-4E47-988F-5B9D5AA173B9}"/>
            </c:ext>
          </c:extLst>
        </c:ser>
        <c:dLbls>
          <c:showLegendKey val="0"/>
          <c:showVal val="0"/>
          <c:showCatName val="0"/>
          <c:showSerName val="0"/>
          <c:showPercent val="0"/>
          <c:showBubbleSize val="0"/>
        </c:dLbls>
        <c:axId val="669231352"/>
        <c:axId val="669230960"/>
      </c:scatterChart>
      <c:valAx>
        <c:axId val="669231352"/>
        <c:scaling>
          <c:orientation val="minMax"/>
          <c:max val="120"/>
          <c:min val="10"/>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9230960"/>
        <c:crosses val="autoZero"/>
        <c:crossBetween val="midCat"/>
        <c:majorUnit val="10"/>
      </c:valAx>
      <c:valAx>
        <c:axId val="66923096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923135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1.3665187374655201</c:v>
                </c:pt>
                <c:pt idx="1">
                  <c:v>1.35099580233437</c:v>
                </c:pt>
                <c:pt idx="2">
                  <c:v>1.33564919959332</c:v>
                </c:pt>
                <c:pt idx="3">
                  <c:v>1.3204769261990199</c:v>
                </c:pt>
                <c:pt idx="4">
                  <c:v>1.3054770018616599</c:v>
                </c:pt>
                <c:pt idx="5">
                  <c:v>1.29064746878647</c:v>
                </c:pt>
                <c:pt idx="6">
                  <c:v>1.2759863914182199</c:v>
                </c:pt>
                <c:pt idx="7">
                  <c:v>1.26149185618854</c:v>
                </c:pt>
                <c:pt idx="8">
                  <c:v>1.2471619712662101</c:v>
                </c:pt>
                <c:pt idx="9">
                  <c:v>1.2329948663102199</c:v>
                </c:pt>
                <c:pt idx="10">
                  <c:v>1.2189886922256501</c:v>
                </c:pt>
                <c:pt idx="11">
                  <c:v>1.20514162092232</c:v>
                </c:pt>
                <c:pt idx="12">
                  <c:v>1.1914518450761999</c:v>
                </c:pt>
                <c:pt idx="13">
                  <c:v>1.17791757789351</c:v>
                </c:pt>
                <c:pt idx="14">
                  <c:v>1.1645370528775201</c:v>
                </c:pt>
                <c:pt idx="15">
                  <c:v>1.1513085235979601</c:v>
                </c:pt>
                <c:pt idx="16">
                  <c:v>1.1382302634630801</c:v>
                </c:pt>
                <c:pt idx="17">
                  <c:v>1.12530056549435</c:v>
                </c:pt>
                <c:pt idx="18">
                  <c:v>1.1125177421035699</c:v>
                </c:pt>
                <c:pt idx="19">
                  <c:v>1.0998801248726799</c:v>
                </c:pt>
                <c:pt idx="20">
                  <c:v>1.0873860643359701</c:v>
                </c:pt>
                <c:pt idx="21">
                  <c:v>1.0750339297647999</c:v>
                </c:pt>
                <c:pt idx="22">
                  <c:v>1.0628221089547401</c:v>
                </c:pt>
                <c:pt idx="23">
                  <c:v>1.05074900801516</c:v>
                </c:pt>
                <c:pt idx="24">
                  <c:v>1.0388130511611799</c:v>
                </c:pt>
                <c:pt idx="25">
                  <c:v>1.02701268050803</c:v>
                </c:pt>
                <c:pt idx="26">
                  <c:v>1.0153463558676801</c:v>
                </c:pt>
                <c:pt idx="27">
                  <c:v>1.00381255454783</c:v>
                </c:pt>
                <c:pt idx="28">
                  <c:v>0.99240977115315998</c:v>
                </c:pt>
                <c:pt idx="29">
                  <c:v>0.98115493036017198</c:v>
                </c:pt>
                <c:pt idx="30">
                  <c:v>0.97013696190943399</c:v>
                </c:pt>
                <c:pt idx="31">
                  <c:v>0.95945876812577802</c:v>
                </c:pt>
                <c:pt idx="32">
                  <c:v>0.94921870238311601</c:v>
                </c:pt>
                <c:pt idx="33">
                  <c:v>0.93951098993192605</c:v>
                </c:pt>
                <c:pt idx="34">
                  <c:v>0.93042624522439998</c:v>
                </c:pt>
                <c:pt idx="35">
                  <c:v>0.92205207946127699</c:v>
                </c:pt>
                <c:pt idx="36">
                  <c:v>0.91447379375418303</c:v>
                </c:pt>
                <c:pt idx="37">
                  <c:v>0.90777515520853103</c:v>
                </c:pt>
                <c:pt idx="38">
                  <c:v>0.90203925537767804</c:v>
                </c:pt>
                <c:pt idx="39">
                  <c:v>0.89734945292330304</c:v>
                </c:pt>
                <c:pt idx="40">
                  <c:v>0.89379040495768403</c:v>
                </c:pt>
                <c:pt idx="41">
                  <c:v>0.891449194472964</c:v>
                </c:pt>
                <c:pt idx="42">
                  <c:v>0.89041656452968798</c:v>
                </c:pt>
                <c:pt idx="43">
                  <c:v>0.89078827354985401</c:v>
                </c:pt>
                <c:pt idx="44">
                  <c:v>0.89266659022870898</c:v>
                </c:pt>
                <c:pt idx="45">
                  <c:v>0.89616195136062005</c:v>
                </c:pt>
                <c:pt idx="46">
                  <c:v>0.90139481141504796</c:v>
                </c:pt>
                <c:pt idx="47">
                  <c:v>0.90849771918403799</c:v>
                </c:pt>
                <c:pt idx="48">
                  <c:v>0.91761766448424498</c:v>
                </c:pt>
                <c:pt idx="49">
                  <c:v>0.92891874702317201</c:v>
                </c:pt>
                <c:pt idx="50">
                  <c:v>0.942585230491509</c:v>
                </c:pt>
                <c:pt idx="51">
                  <c:v>0.95882505817162</c:v>
                </c:pt>
                <c:pt idx="52">
                  <c:v>0.97787392242028404</c:v>
                </c:pt>
                <c:pt idx="53">
                  <c:v>1</c:v>
                </c:pt>
                <c:pt idx="54">
                  <c:v>1.0254421321201299</c:v>
                </c:pt>
                <c:pt idx="55">
                  <c:v>1.0541990189033199</c:v>
                </c:pt>
                <c:pt idx="56">
                  <c:v>1.0862057478106499</c:v>
                </c:pt>
                <c:pt idx="57">
                  <c:v>1.12139178204207</c:v>
                </c:pt>
                <c:pt idx="58">
                  <c:v>1.15967466782505</c:v>
                </c:pt>
                <c:pt idx="59">
                  <c:v>1.2009536482810601</c:v>
                </c:pt>
                <c:pt idx="60">
                  <c:v>1.24510317442313</c:v>
                </c:pt>
                <c:pt idx="61">
                  <c:v>1.2919663410373801</c:v>
                </c:pt>
                <c:pt idx="62">
                  <c:v>1.3413483146691401</c:v>
                </c:pt>
                <c:pt idx="63">
                  <c:v>1.3930098627640599</c:v>
                </c:pt>
                <c:pt idx="64">
                  <c:v>1.4467290114243401</c:v>
                </c:pt>
                <c:pt idx="65">
                  <c:v>1.5025197512555999</c:v>
                </c:pt>
                <c:pt idx="66">
                  <c:v>1.5604619697855899</c:v>
                </c:pt>
                <c:pt idx="67">
                  <c:v>1.6206386352740101</c:v>
                </c:pt>
                <c:pt idx="68">
                  <c:v>1.6831359155159</c:v>
                </c:pt>
                <c:pt idx="69">
                  <c:v>1.74804330122648</c:v>
                </c:pt>
                <c:pt idx="70">
                  <c:v>1.8154537341841199</c:v>
                </c:pt>
              </c:numCache>
            </c:numRef>
          </c:yVal>
          <c:smooth val="0"/>
          <c:extLst>
            <c:ext xmlns:c16="http://schemas.microsoft.com/office/drawing/2014/chart" uri="{C3380CC4-5D6E-409C-BE32-E72D297353CC}">
              <c16:uniqueId val="{00000000-F6E7-45A5-8F44-55ABC03147DD}"/>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1.0759041285656601</c:v>
                </c:pt>
                <c:pt idx="1">
                  <c:v>1.06939667528328</c:v>
                </c:pt>
                <c:pt idx="2">
                  <c:v>1.0629264981456501</c:v>
                </c:pt>
                <c:pt idx="3">
                  <c:v>1.0564932477385101</c:v>
                </c:pt>
                <c:pt idx="4">
                  <c:v>1.0500965647301801</c:v>
                </c:pt>
                <c:pt idx="5">
                  <c:v>1.0437360784521701</c:v>
                </c:pt>
                <c:pt idx="6">
                  <c:v>1.0374114052646899</c:v>
                </c:pt>
                <c:pt idx="7">
                  <c:v>1.0311221466677301</c:v>
                </c:pt>
                <c:pt idx="8">
                  <c:v>1.0248678871105701</c:v>
                </c:pt>
                <c:pt idx="9">
                  <c:v>1.0186481914419201</c:v>
                </c:pt>
                <c:pt idx="10">
                  <c:v>1.0124626019302601</c:v>
                </c:pt>
                <c:pt idx="11">
                  <c:v>1.0063106347677</c:v>
                </c:pt>
                <c:pt idx="12">
                  <c:v>1.0001917759503001</c:v>
                </c:pt>
                <c:pt idx="13">
                  <c:v>0.99410547640198099</c:v>
                </c:pt>
                <c:pt idx="14">
                  <c:v>0.98805114617596401</c:v>
                </c:pt>
                <c:pt idx="15">
                  <c:v>0.98202814752513401</c:v>
                </c:pt>
                <c:pt idx="16">
                  <c:v>0.97603578657769297</c:v>
                </c:pt>
                <c:pt idx="17">
                  <c:v>0.97007330328257801</c:v>
                </c:pt>
                <c:pt idx="18">
                  <c:v>0.964139859194867</c:v>
                </c:pt>
                <c:pt idx="19">
                  <c:v>0.95823452254665598</c:v>
                </c:pt>
                <c:pt idx="20">
                  <c:v>0.95235624988261902</c:v>
                </c:pt>
                <c:pt idx="21">
                  <c:v>0.94650386331592695</c:v>
                </c:pt>
                <c:pt idx="22">
                  <c:v>0.94067602215721902</c:v>
                </c:pt>
                <c:pt idx="23">
                  <c:v>0.93487118725498197</c:v>
                </c:pt>
                <c:pt idx="24">
                  <c:v>0.92908757581394597</c:v>
                </c:pt>
                <c:pt idx="25">
                  <c:v>0.92332310366189596</c:v>
                </c:pt>
                <c:pt idx="26">
                  <c:v>0.91757531081616805</c:v>
                </c:pt>
                <c:pt idx="27">
                  <c:v>0.91184126461359305</c:v>
                </c:pt>
                <c:pt idx="28">
                  <c:v>0.90611743239601406</c:v>
                </c:pt>
                <c:pt idx="29">
                  <c:v>0.90041433918012503</c:v>
                </c:pt>
                <c:pt idx="30">
                  <c:v>0.89480053784833002</c:v>
                </c:pt>
                <c:pt idx="31">
                  <c:v>0.88935756584245695</c:v>
                </c:pt>
                <c:pt idx="32">
                  <c:v>0.884165254640222</c:v>
                </c:pt>
                <c:pt idx="33">
                  <c:v>0.87930205870488298</c:v>
                </c:pt>
                <c:pt idx="34">
                  <c:v>0.87484549452217997</c:v>
                </c:pt>
                <c:pt idx="35">
                  <c:v>0.87087270154784002</c:v>
                </c:pt>
                <c:pt idx="36">
                  <c:v>0.86746114094470905</c:v>
                </c:pt>
                <c:pt idx="37">
                  <c:v>0.864689452040875</c:v>
                </c:pt>
                <c:pt idx="38">
                  <c:v>0.86263848962557199</c:v>
                </c:pt>
                <c:pt idx="39">
                  <c:v>0.86139256610474602</c:v>
                </c:pt>
                <c:pt idx="40">
                  <c:v>0.86104091919012404</c:v>
                </c:pt>
                <c:pt idx="41">
                  <c:v>0.861679415995384</c:v>
                </c:pt>
                <c:pt idx="42">
                  <c:v>0.86341248669201198</c:v>
                </c:pt>
                <c:pt idx="43">
                  <c:v>0.86635525622561604</c:v>
                </c:pt>
                <c:pt idx="44">
                  <c:v>0.87063581656256195</c:v>
                </c:pt>
                <c:pt idx="45">
                  <c:v>0.87639756572736205</c:v>
                </c:pt>
                <c:pt idx="46">
                  <c:v>0.88380154822976598</c:v>
                </c:pt>
                <c:pt idx="47">
                  <c:v>0.89302877594596597</c:v>
                </c:pt>
                <c:pt idx="48">
                  <c:v>0.90428258850966203</c:v>
                </c:pt>
                <c:pt idx="49">
                  <c:v>0.91779121012421305</c:v>
                </c:pt>
                <c:pt idx="50">
                  <c:v>0.933810746406325</c:v>
                </c:pt>
                <c:pt idx="51">
                  <c:v>0.95262891529715998</c:v>
                </c:pt>
                <c:pt idx="52">
                  <c:v>0.97456981358877603</c:v>
                </c:pt>
                <c:pt idx="53">
                  <c:v>1</c:v>
                </c:pt>
                <c:pt idx="54">
                  <c:v>1.02163862303568</c:v>
                </c:pt>
                <c:pt idx="55">
                  <c:v>1.0460417583120201</c:v>
                </c:pt>
                <c:pt idx="56">
                  <c:v>1.07309905060272</c:v>
                </c:pt>
                <c:pt idx="57">
                  <c:v>1.1027026159043101</c:v>
                </c:pt>
                <c:pt idx="58">
                  <c:v>1.13474027554833</c:v>
                </c:pt>
                <c:pt idx="59">
                  <c:v>1.16908953419011</c:v>
                </c:pt>
                <c:pt idx="60">
                  <c:v>1.2056120816071501</c:v>
                </c:pt>
                <c:pt idx="61">
                  <c:v>1.24414868244179</c:v>
                </c:pt>
                <c:pt idx="62">
                  <c:v>1.2845143878941501</c:v>
                </c:pt>
                <c:pt idx="63">
                  <c:v>1.32649405993187</c:v>
                </c:pt>
                <c:pt idx="64">
                  <c:v>1.3698921663374199</c:v>
                </c:pt>
                <c:pt idx="65">
                  <c:v>1.41470446745745</c:v>
                </c:pt>
                <c:pt idx="66">
                  <c:v>1.46097835924487</c:v>
                </c:pt>
                <c:pt idx="67">
                  <c:v>1.5087624290949699</c:v>
                </c:pt>
                <c:pt idx="68">
                  <c:v>1.5581066239333199</c:v>
                </c:pt>
                <c:pt idx="69">
                  <c:v>1.6090623715497301</c:v>
                </c:pt>
                <c:pt idx="70">
                  <c:v>1.6616826767842201</c:v>
                </c:pt>
              </c:numCache>
            </c:numRef>
          </c:yVal>
          <c:smooth val="0"/>
          <c:extLst>
            <c:ext xmlns:c16="http://schemas.microsoft.com/office/drawing/2014/chart" uri="{C3380CC4-5D6E-409C-BE32-E72D297353CC}">
              <c16:uniqueId val="{00000001-F6E7-45A5-8F44-55ABC03147DD}"/>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1.7356318376934201</c:v>
                </c:pt>
                <c:pt idx="1">
                  <c:v>1.70674708469765</c:v>
                </c:pt>
                <c:pt idx="2">
                  <c:v>1.67834632732039</c:v>
                </c:pt>
                <c:pt idx="3">
                  <c:v>1.65042163436105</c:v>
                </c:pt>
                <c:pt idx="4">
                  <c:v>1.6229652201820299</c:v>
                </c:pt>
                <c:pt idx="5">
                  <c:v>1.59596944388012</c:v>
                </c:pt>
                <c:pt idx="6">
                  <c:v>1.5694268087105501</c:v>
                </c:pt>
                <c:pt idx="7">
                  <c:v>1.5433299618020899</c:v>
                </c:pt>
                <c:pt idx="8">
                  <c:v>1.5176716942101001</c:v>
                </c:pt>
                <c:pt idx="9">
                  <c:v>1.49244494136428</c:v>
                </c:pt>
                <c:pt idx="10">
                  <c:v>1.4676427839814199</c:v>
                </c:pt>
                <c:pt idx="11">
                  <c:v>1.4432584495289</c:v>
                </c:pt>
                <c:pt idx="12">
                  <c:v>1.4192853143455799</c:v>
                </c:pt>
                <c:pt idx="13">
                  <c:v>1.39571690655235</c:v>
                </c:pt>
                <c:pt idx="14">
                  <c:v>1.3725469099179</c:v>
                </c:pt>
                <c:pt idx="15">
                  <c:v>1.3497691688876801</c:v>
                </c:pt>
                <c:pt idx="16">
                  <c:v>1.32737769503917</c:v>
                </c:pt>
                <c:pt idx="17">
                  <c:v>1.30536667529859</c:v>
                </c:pt>
                <c:pt idx="18">
                  <c:v>1.28373048234807</c:v>
                </c:pt>
                <c:pt idx="19">
                  <c:v>1.26246368777748</c:v>
                </c:pt>
                <c:pt idx="20">
                  <c:v>1.2415610787011899</c:v>
                </c:pt>
                <c:pt idx="21">
                  <c:v>1.2210176787834199</c:v>
                </c:pt>
                <c:pt idx="22">
                  <c:v>1.2008287749192901</c:v>
                </c:pt>
                <c:pt idx="23">
                  <c:v>1.1809899512324</c:v>
                </c:pt>
                <c:pt idx="24">
                  <c:v>1.1614971326221899</c:v>
                </c:pt>
                <c:pt idx="25">
                  <c:v>1.14234664089</c:v>
                </c:pt>
                <c:pt idx="26">
                  <c:v>1.12353526759214</c:v>
                </c:pt>
                <c:pt idx="27">
                  <c:v>1.10506036935589</c:v>
                </c:pt>
                <c:pt idx="28">
                  <c:v>1.0869199936657099</c:v>
                </c:pt>
                <c:pt idx="29">
                  <c:v>1.06913556957193</c:v>
                </c:pt>
                <c:pt idx="30">
                  <c:v>1.05181622613463</c:v>
                </c:pt>
                <c:pt idx="31">
                  <c:v>1.03508550788728</c:v>
                </c:pt>
                <c:pt idx="32">
                  <c:v>1.01905853032024</c:v>
                </c:pt>
                <c:pt idx="33">
                  <c:v>1.0038426402674001</c:v>
                </c:pt>
                <c:pt idx="34">
                  <c:v>0.98953815642063203</c:v>
                </c:pt>
                <c:pt idx="35">
                  <c:v>0.97623916300029001</c:v>
                </c:pt>
                <c:pt idx="36">
                  <c:v>0.96403432959825297</c:v>
                </c:pt>
                <c:pt idx="37">
                  <c:v>0.95300773065856403</c:v>
                </c:pt>
                <c:pt idx="38">
                  <c:v>0.94323963981191095</c:v>
                </c:pt>
                <c:pt idx="39">
                  <c:v>0.934807278756843</c:v>
                </c:pt>
                <c:pt idx="40">
                  <c:v>0.92778550959670003</c:v>
                </c:pt>
                <c:pt idx="41">
                  <c:v>0.922247475772073</c:v>
                </c:pt>
                <c:pt idx="42">
                  <c:v>0.91826522155877299</c:v>
                </c:pt>
                <c:pt idx="43">
                  <c:v>0.915910352700953</c:v>
                </c:pt>
                <c:pt idx="44">
                  <c:v>0.91525483577815703</c:v>
                </c:pt>
                <c:pt idx="45">
                  <c:v>0.91637206043576802</c:v>
                </c:pt>
                <c:pt idx="46">
                  <c:v>0.91933829225963004</c:v>
                </c:pt>
                <c:pt idx="47">
                  <c:v>0.92423461370357796</c:v>
                </c:pt>
                <c:pt idx="48">
                  <c:v>0.93114938722998897</c:v>
                </c:pt>
                <c:pt idx="49">
                  <c:v>0.94018119704406</c:v>
                </c:pt>
                <c:pt idx="50">
                  <c:v>0.95144216337186605</c:v>
                </c:pt>
                <c:pt idx="51">
                  <c:v>0.96506150234903598</c:v>
                </c:pt>
                <c:pt idx="52">
                  <c:v>0.98118923325601803</c:v>
                </c:pt>
                <c:pt idx="53">
                  <c:v>1</c:v>
                </c:pt>
                <c:pt idx="54">
                  <c:v>1.0292598014771399</c:v>
                </c:pt>
                <c:pt idx="55">
                  <c:v>1.06241989158259</c:v>
                </c:pt>
                <c:pt idx="56">
                  <c:v>1.0994725285743301</c:v>
                </c:pt>
                <c:pt idx="57">
                  <c:v>1.14039770169604</c:v>
                </c:pt>
                <c:pt idx="58">
                  <c:v>1.1851569598561</c:v>
                </c:pt>
                <c:pt idx="59">
                  <c:v>1.2336862345780399</c:v>
                </c:pt>
                <c:pt idx="60">
                  <c:v>1.28588783955446</c:v>
                </c:pt>
                <c:pt idx="61">
                  <c:v>1.34162182537344</c:v>
                </c:pt>
                <c:pt idx="62">
                  <c:v>1.4006968845365899</c:v>
                </c:pt>
                <c:pt idx="63">
                  <c:v>1.4628610382602101</c:v>
                </c:pt>
                <c:pt idx="64">
                  <c:v>1.52787561235044</c:v>
                </c:pt>
                <c:pt idx="65">
                  <c:v>1.5957860138595299</c:v>
                </c:pt>
                <c:pt idx="66">
                  <c:v>1.66671980028898</c:v>
                </c:pt>
                <c:pt idx="67">
                  <c:v>1.74081057129604</c:v>
                </c:pt>
                <c:pt idx="68">
                  <c:v>1.8181981044069999</c:v>
                </c:pt>
                <c:pt idx="69">
                  <c:v>1.89902855040963</c:v>
                </c:pt>
                <c:pt idx="70">
                  <c:v>1.9834546673745299</c:v>
                </c:pt>
              </c:numCache>
            </c:numRef>
          </c:yVal>
          <c:smooth val="1"/>
          <c:extLst>
            <c:ext xmlns:c16="http://schemas.microsoft.com/office/drawing/2014/chart" uri="{C3380CC4-5D6E-409C-BE32-E72D297353CC}">
              <c16:uniqueId val="{00000002-F6E7-45A5-8F44-55ABC03147DD}"/>
            </c:ext>
          </c:extLst>
        </c:ser>
        <c:dLbls>
          <c:showLegendKey val="0"/>
          <c:showVal val="0"/>
          <c:showCatName val="0"/>
          <c:showSerName val="0"/>
          <c:showPercent val="0"/>
          <c:showBubbleSize val="0"/>
        </c:dLbls>
        <c:axId val="672845520"/>
        <c:axId val="672845912"/>
      </c:scatterChart>
      <c:valAx>
        <c:axId val="672845520"/>
        <c:scaling>
          <c:orientation val="minMax"/>
          <c:max val="65"/>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2845912"/>
        <c:crosses val="autoZero"/>
        <c:crossBetween val="midCat"/>
        <c:majorUnit val="5"/>
      </c:valAx>
      <c:valAx>
        <c:axId val="672845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2845520"/>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0.96969806889512</c:v>
                </c:pt>
                <c:pt idx="1">
                  <c:v>0.97027247484443602</c:v>
                </c:pt>
                <c:pt idx="2">
                  <c:v>0.97084722104625398</c:v>
                </c:pt>
                <c:pt idx="3">
                  <c:v>0.97142230770212501</c:v>
                </c:pt>
                <c:pt idx="4">
                  <c:v>0.971997735013719</c:v>
                </c:pt>
                <c:pt idx="5">
                  <c:v>0.97257350318282398</c:v>
                </c:pt>
                <c:pt idx="6">
                  <c:v>0.97314961241135101</c:v>
                </c:pt>
                <c:pt idx="7">
                  <c:v>0.97372606290132702</c:v>
                </c:pt>
                <c:pt idx="8">
                  <c:v>0.97430285485489998</c:v>
                </c:pt>
                <c:pt idx="9">
                  <c:v>0.97487998847433799</c:v>
                </c:pt>
                <c:pt idx="10">
                  <c:v>0.97545746396202904</c:v>
                </c:pt>
                <c:pt idx="11">
                  <c:v>0.97603528152048102</c:v>
                </c:pt>
                <c:pt idx="12">
                  <c:v>0.97661344135231998</c:v>
                </c:pt>
                <c:pt idx="13">
                  <c:v>0.97719194366029505</c:v>
                </c:pt>
                <c:pt idx="14">
                  <c:v>0.97777078864727196</c:v>
                </c:pt>
                <c:pt idx="15">
                  <c:v>0.97834997651624001</c:v>
                </c:pt>
                <c:pt idx="16">
                  <c:v>0.97892950747030705</c:v>
                </c:pt>
                <c:pt idx="17">
                  <c:v>0.97950938171270097</c:v>
                </c:pt>
                <c:pt idx="18">
                  <c:v>0.98009095005973301</c:v>
                </c:pt>
                <c:pt idx="19">
                  <c:v>0.98068097223216799</c:v>
                </c:pt>
                <c:pt idx="20">
                  <c:v>0.98128757662308297</c:v>
                </c:pt>
                <c:pt idx="21">
                  <c:v>0.98191891232211803</c:v>
                </c:pt>
                <c:pt idx="22">
                  <c:v>0.98258315082768799</c:v>
                </c:pt>
                <c:pt idx="23">
                  <c:v>0.98328848843804895</c:v>
                </c:pt>
                <c:pt idx="24">
                  <c:v>0.98404314932500903</c:v>
                </c:pt>
                <c:pt idx="25">
                  <c:v>0.98485538929474004</c:v>
                </c:pt>
                <c:pt idx="26">
                  <c:v>0.98573350024089201</c:v>
                </c:pt>
                <c:pt idx="27">
                  <c:v>0.98668581529624</c:v>
                </c:pt>
                <c:pt idx="28">
                  <c:v>0.987720714690143</c:v>
                </c:pt>
                <c:pt idx="29">
                  <c:v>0.98884663232043601</c:v>
                </c:pt>
                <c:pt idx="30">
                  <c:v>0.99007206304981799</c:v>
                </c:pt>
                <c:pt idx="31">
                  <c:v>0.99140557073842805</c:v>
                </c:pt>
                <c:pt idx="32">
                  <c:v>0.99285579702612603</c:v>
                </c:pt>
                <c:pt idx="33">
                  <c:v>0.99443147087998895</c:v>
                </c:pt>
                <c:pt idx="34">
                  <c:v>0.99614141892472696</c:v>
                </c:pt>
                <c:pt idx="35">
                  <c:v>0.99799457657609503</c:v>
                </c:pt>
                <c:pt idx="36">
                  <c:v>1</c:v>
                </c:pt>
                <c:pt idx="37">
                  <c:v>1.0021641168553601</c:v>
                </c:pt>
                <c:pt idx="38">
                  <c:v>1.0044824024527099</c:v>
                </c:pt>
                <c:pt idx="39">
                  <c:v>1.0069475785585</c:v>
                </c:pt>
                <c:pt idx="40">
                  <c:v>1.00955235226899</c:v>
                </c:pt>
                <c:pt idx="41">
                  <c:v>1.01228940487357</c:v>
                </c:pt>
                <c:pt idx="42">
                  <c:v>1.0151513812781101</c:v>
                </c:pt>
                <c:pt idx="43">
                  <c:v>1.0181308799853399</c:v>
                </c:pt>
                <c:pt idx="44">
                  <c:v>1.02122044363183</c:v>
                </c:pt>
                <c:pt idx="45">
                  <c:v>1.0244125500830601</c:v>
                </c:pt>
                <c:pt idx="46">
                  <c:v>1.0276996040900901</c:v>
                </c:pt>
                <c:pt idx="47">
                  <c:v>1.0310739295134901</c:v>
                </c:pt>
                <c:pt idx="48">
                  <c:v>1.03452776212161</c:v>
                </c:pt>
                <c:pt idx="49">
                  <c:v>1.03805324297222</c:v>
                </c:pt>
                <c:pt idx="50">
                  <c:v>1.04164241238797</c:v>
                </c:pt>
                <c:pt idx="51">
                  <c:v>1.0452872045374599</c:v>
                </c:pt>
                <c:pt idx="52">
                  <c:v>1.0489794426351899</c:v>
                </c:pt>
                <c:pt idx="53">
                  <c:v>1.05271083477455</c:v>
                </c:pt>
                <c:pt idx="54">
                  <c:v>1.0564729704092699</c:v>
                </c:pt>
                <c:pt idx="55">
                  <c:v>1.0602573174994601</c:v>
                </c:pt>
                <c:pt idx="56">
                  <c:v>1.06405668666094</c:v>
                </c:pt>
                <c:pt idx="57">
                  <c:v>1.06786967063628</c:v>
                </c:pt>
                <c:pt idx="58">
                  <c:v>1.0716963182133601</c:v>
                </c:pt>
                <c:pt idx="59">
                  <c:v>1.0755366783548901</c:v>
                </c:pt>
                <c:pt idx="60">
                  <c:v>1.07939080019902</c:v>
                </c:pt>
                <c:pt idx="61">
                  <c:v>1.0832587330600101</c:v>
                </c:pt>
                <c:pt idx="62">
                  <c:v>1.0871405264288101</c:v>
                </c:pt>
                <c:pt idx="63">
                  <c:v>1.09103622997372</c:v>
                </c:pt>
                <c:pt idx="64">
                  <c:v>1.0949458935410501</c:v>
                </c:pt>
                <c:pt idx="65">
                  <c:v>1.0988695671556901</c:v>
                </c:pt>
                <c:pt idx="66">
                  <c:v>1.10280730102183</c:v>
                </c:pt>
                <c:pt idx="67">
                  <c:v>1.1067591455235299</c:v>
                </c:pt>
                <c:pt idx="68">
                  <c:v>1.1107251512254299</c:v>
                </c:pt>
                <c:pt idx="69">
                  <c:v>1.1147053688733499</c:v>
                </c:pt>
                <c:pt idx="70">
                  <c:v>1.11869984939494</c:v>
                </c:pt>
              </c:numCache>
            </c:numRef>
          </c:yVal>
          <c:smooth val="0"/>
          <c:extLst>
            <c:ext xmlns:c16="http://schemas.microsoft.com/office/drawing/2014/chart" uri="{C3380CC4-5D6E-409C-BE32-E72D297353CC}">
              <c16:uniqueId val="{00000000-6870-4C09-A68F-A01CA279C3E3}"/>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0.83897606408731795</c:v>
                </c:pt>
                <c:pt idx="1">
                  <c:v>0.84341010329296595</c:v>
                </c:pt>
                <c:pt idx="2">
                  <c:v>0.84786690853043101</c:v>
                </c:pt>
                <c:pt idx="3">
                  <c:v>0.85234652097347696</c:v>
                </c:pt>
                <c:pt idx="4">
                  <c:v>0.85684897007909699</c:v>
                </c:pt>
                <c:pt idx="5">
                  <c:v>0.86137427121425303</c:v>
                </c:pt>
                <c:pt idx="6">
                  <c:v>0.86592242271410502</c:v>
                </c:pt>
                <c:pt idx="7">
                  <c:v>0.87049340220684701</c:v>
                </c:pt>
                <c:pt idx="8">
                  <c:v>0.87508716198332304</c:v>
                </c:pt>
                <c:pt idx="9">
                  <c:v>0.87970362310968697</c:v>
                </c:pt>
                <c:pt idx="10">
                  <c:v>0.884342667867558</c:v>
                </c:pt>
                <c:pt idx="11">
                  <c:v>0.88900412994188205</c:v>
                </c:pt>
                <c:pt idx="12">
                  <c:v>0.893687781535768</c:v>
                </c:pt>
                <c:pt idx="13">
                  <c:v>0.89839331623235696</c:v>
                </c:pt>
                <c:pt idx="14">
                  <c:v>0.903120325878213</c:v>
                </c:pt>
                <c:pt idx="15">
                  <c:v>0.90786826891736305</c:v>
                </c:pt>
                <c:pt idx="16">
                  <c:v>0.91263642626615404</c:v>
                </c:pt>
                <c:pt idx="17">
                  <c:v>0.91742383864629595</c:v>
                </c:pt>
                <c:pt idx="18">
                  <c:v>0.92222746848639703</c:v>
                </c:pt>
                <c:pt idx="19">
                  <c:v>0.92703695301562705</c:v>
                </c:pt>
                <c:pt idx="20">
                  <c:v>0.93184000232612596</c:v>
                </c:pt>
                <c:pt idx="21">
                  <c:v>0.93662422569815196</c:v>
                </c:pt>
                <c:pt idx="22">
                  <c:v>0.94137720812362202</c:v>
                </c:pt>
                <c:pt idx="23">
                  <c:v>0.946086612155009</c:v>
                </c:pt>
                <c:pt idx="24">
                  <c:v>0.95074031488567801</c:v>
                </c:pt>
                <c:pt idx="25">
                  <c:v>0.955326594081776</c:v>
                </c:pt>
                <c:pt idx="26">
                  <c:v>0.95983438361960705</c:v>
                </c:pt>
                <c:pt idx="27">
                  <c:v>0.96425362720741004</c:v>
                </c:pt>
                <c:pt idx="28">
                  <c:v>0.96857577177131904</c:v>
                </c:pt>
                <c:pt idx="29">
                  <c:v>0.97279445853429503</c:v>
                </c:pt>
                <c:pt idx="30">
                  <c:v>0.97690649023393905</c:v>
                </c:pt>
                <c:pt idx="31">
                  <c:v>0.98091317323053895</c:v>
                </c:pt>
                <c:pt idx="32">
                  <c:v>0.98482214161826998</c:v>
                </c:pt>
                <c:pt idx="33">
                  <c:v>0.98864973978481496</c:v>
                </c:pt>
                <c:pt idx="34">
                  <c:v>0.992423921351963</c:v>
                </c:pt>
                <c:pt idx="35">
                  <c:v>0.996187355265446</c:v>
                </c:pt>
                <c:pt idx="36">
                  <c:v>1</c:v>
                </c:pt>
                <c:pt idx="37">
                  <c:v>1.00039429548563</c:v>
                </c:pt>
                <c:pt idx="38">
                  <c:v>1.0009069494448599</c:v>
                </c:pt>
                <c:pt idx="39">
                  <c:v>1.0014644801880099</c:v>
                </c:pt>
                <c:pt idx="40">
                  <c:v>1.0020082532955199</c:v>
                </c:pt>
                <c:pt idx="41">
                  <c:v>1.0024948218671501</c:v>
                </c:pt>
                <c:pt idx="42">
                  <c:v>1.00289442262147</c:v>
                </c:pt>
                <c:pt idx="43">
                  <c:v>1.00318858388479</c:v>
                </c:pt>
                <c:pt idx="44">
                  <c:v>1.0033676104070799</c:v>
                </c:pt>
                <c:pt idx="45">
                  <c:v>1.0034283663024299</c:v>
                </c:pt>
                <c:pt idx="46">
                  <c:v>1.0033725005824501</c:v>
                </c:pt>
                <c:pt idx="47">
                  <c:v>1.00320510428457</c:v>
                </c:pt>
                <c:pt idx="48">
                  <c:v>1.0029337260069</c:v>
                </c:pt>
                <c:pt idx="49">
                  <c:v>1.00256766177157</c:v>
                </c:pt>
                <c:pt idx="50">
                  <c:v>1.0021174457063</c:v>
                </c:pt>
                <c:pt idx="51">
                  <c:v>1.0015944842425299</c:v>
                </c:pt>
                <c:pt idx="52">
                  <c:v>1.00101079169523</c:v>
                </c:pt>
                <c:pt idx="53">
                  <c:v>1.0003787971806499</c:v>
                </c:pt>
                <c:pt idx="54">
                  <c:v>0.99971120176681405</c:v>
                </c:pt>
                <c:pt idx="55">
                  <c:v>0.99902087109964699</c:v>
                </c:pt>
                <c:pt idx="56">
                  <c:v>0.99831893901535096</c:v>
                </c:pt>
                <c:pt idx="57">
                  <c:v>0.99760913205311597</c:v>
                </c:pt>
                <c:pt idx="58">
                  <c:v>0.99689295449297499</c:v>
                </c:pt>
                <c:pt idx="59">
                  <c:v>0.99617157564570402</c:v>
                </c:pt>
                <c:pt idx="60">
                  <c:v>0.99544591774364799</c:v>
                </c:pt>
                <c:pt idx="61">
                  <c:v>0.99471671764925096</c:v>
                </c:pt>
                <c:pt idx="62">
                  <c:v>0.99398457101620996</c:v>
                </c:pt>
                <c:pt idx="63">
                  <c:v>0.99324996444150304</c:v>
                </c:pt>
                <c:pt idx="64">
                  <c:v>0.99251329924142295</c:v>
                </c:pt>
                <c:pt idx="65">
                  <c:v>0.99177490928426404</c:v>
                </c:pt>
                <c:pt idx="66">
                  <c:v>0.99103507453919204</c:v>
                </c:pt>
                <c:pt idx="67">
                  <c:v>0.99029403149280504</c:v>
                </c:pt>
                <c:pt idx="68">
                  <c:v>0.98955198124505805</c:v>
                </c:pt>
                <c:pt idx="69">
                  <c:v>0.98880909586488297</c:v>
                </c:pt>
                <c:pt idx="70">
                  <c:v>0.98806552342606202</c:v>
                </c:pt>
              </c:numCache>
            </c:numRef>
          </c:yVal>
          <c:smooth val="0"/>
          <c:extLst>
            <c:ext xmlns:c16="http://schemas.microsoft.com/office/drawing/2014/chart" uri="{C3380CC4-5D6E-409C-BE32-E72D297353CC}">
              <c16:uniqueId val="{00000001-6870-4C09-A68F-A01CA279C3E3}"/>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1.1207880475611001</c:v>
                </c:pt>
                <c:pt idx="1">
                  <c:v>1.11621697649232</c:v>
                </c:pt>
                <c:pt idx="2">
                  <c:v>1.1116654242903601</c:v>
                </c:pt>
                <c:pt idx="3">
                  <c:v>1.1071333978386599</c:v>
                </c:pt>
                <c:pt idx="4">
                  <c:v>1.1026209167113601</c:v>
                </c:pt>
                <c:pt idx="5">
                  <c:v>1.09812801554881</c:v>
                </c:pt>
                <c:pt idx="6">
                  <c:v>1.0936547470015501</c:v>
                </c:pt>
                <c:pt idx="7">
                  <c:v>1.0892011854077499</c:v>
                </c:pt>
                <c:pt idx="8">
                  <c:v>1.08476743142587</c:v>
                </c:pt>
                <c:pt idx="9">
                  <c:v>1.08035361792437</c:v>
                </c:pt>
                <c:pt idx="10">
                  <c:v>1.0759599175437899</c:v>
                </c:pt>
                <c:pt idx="11">
                  <c:v>1.0715865525113399</c:v>
                </c:pt>
                <c:pt idx="12">
                  <c:v>1.06723380752839</c:v>
                </c:pt>
                <c:pt idx="13">
                  <c:v>1.0629020469110599</c:v>
                </c:pt>
                <c:pt idx="14">
                  <c:v>1.05859173770919</c:v>
                </c:pt>
                <c:pt idx="15">
                  <c:v>1.05430348137484</c:v>
                </c:pt>
                <c:pt idx="16">
                  <c:v>1.05003805788986</c:v>
                </c:pt>
                <c:pt idx="17">
                  <c:v>1.0457964884353801</c:v>
                </c:pt>
                <c:pt idx="18">
                  <c:v>1.0415849703170701</c:v>
                </c:pt>
                <c:pt idx="19">
                  <c:v>1.03742916198727</c:v>
                </c:pt>
                <c:pt idx="20">
                  <c:v>1.03335905909929</c:v>
                </c:pt>
                <c:pt idx="21">
                  <c:v>1.0294040277008301</c:v>
                </c:pt>
                <c:pt idx="22">
                  <c:v>1.02559275916066</c:v>
                </c:pt>
                <c:pt idx="23">
                  <c:v>1.02195321133703</c:v>
                </c:pt>
                <c:pt idx="24">
                  <c:v>1.01851252605179</c:v>
                </c:pt>
                <c:pt idx="25">
                  <c:v>1.0152969087552299</c:v>
                </c:pt>
                <c:pt idx="26">
                  <c:v>1.0123314501746801</c:v>
                </c:pt>
                <c:pt idx="27">
                  <c:v>1.0096398609630499</c:v>
                </c:pt>
                <c:pt idx="28">
                  <c:v>1.0072440780176199</c:v>
                </c:pt>
                <c:pt idx="29">
                  <c:v>1.0051636845513501</c:v>
                </c:pt>
                <c:pt idx="30">
                  <c:v>1.0034150656497201</c:v>
                </c:pt>
                <c:pt idx="31">
                  <c:v>1.0020102008153799</c:v>
                </c:pt>
                <c:pt idx="32">
                  <c:v>1.00095498672336</c:v>
                </c:pt>
                <c:pt idx="33">
                  <c:v>1.0002470141667901</c:v>
                </c:pt>
                <c:pt idx="34">
                  <c:v>0.99987284178476599</c:v>
                </c:pt>
                <c:pt idx="35">
                  <c:v>0.99980507643555006</c:v>
                </c:pt>
                <c:pt idx="36">
                  <c:v>1</c:v>
                </c:pt>
                <c:pt idx="37">
                  <c:v>1.0039370692582199</c:v>
                </c:pt>
                <c:pt idx="38">
                  <c:v>1.0080706277409499</c:v>
                </c:pt>
                <c:pt idx="39">
                  <c:v>1.0124606973324399</c:v>
                </c:pt>
                <c:pt idx="40">
                  <c:v>1.01715325060427</c:v>
                </c:pt>
                <c:pt idx="41">
                  <c:v>1.02217968299401</c:v>
                </c:pt>
                <c:pt idx="42">
                  <c:v>1.0275581393873301</c:v>
                </c:pt>
                <c:pt idx="43">
                  <c:v>1.03329573863927</c:v>
                </c:pt>
                <c:pt idx="44">
                  <c:v>1.03939093077608</c:v>
                </c:pt>
                <c:pt idx="45">
                  <c:v>1.04583556535752</c:v>
                </c:pt>
                <c:pt idx="46">
                  <c:v>1.0526165263985501</c:v>
                </c:pt>
                <c:pt idx="47">
                  <c:v>1.0597169448021699</c:v>
                </c:pt>
                <c:pt idx="48">
                  <c:v>1.06711706152455</c:v>
                </c:pt>
                <c:pt idx="49">
                  <c:v>1.0747948256590301</c:v>
                </c:pt>
                <c:pt idx="50">
                  <c:v>1.0827263011280099</c:v>
                </c:pt>
                <c:pt idx="51">
                  <c:v>1.09088593952877</c:v>
                </c:pt>
                <c:pt idx="52">
                  <c:v>1.0992467615736301</c:v>
                </c:pt>
                <c:pt idx="53">
                  <c:v>1.1077804775300599</c:v>
                </c:pt>
                <c:pt idx="54">
                  <c:v>1.1164575681785001</c:v>
                </c:pt>
                <c:pt idx="55">
                  <c:v>1.12524734150326</c:v>
                </c:pt>
                <c:pt idx="56">
                  <c:v>1.1341231626283299</c:v>
                </c:pt>
                <c:pt idx="57">
                  <c:v>1.14307858341068</c:v>
                </c:pt>
                <c:pt idx="58">
                  <c:v>1.1521126649512901</c:v>
                </c:pt>
                <c:pt idx="59">
                  <c:v>1.16122480782174</c:v>
                </c:pt>
                <c:pt idx="60">
                  <c:v>1.17041466420913</c:v>
                </c:pt>
                <c:pt idx="61">
                  <c:v>1.1796820762436899</c:v>
                </c:pt>
                <c:pt idx="62">
                  <c:v>1.18902703187395</c:v>
                </c:pt>
                <c:pt idx="63">
                  <c:v>1.19844963275141</c:v>
                </c:pt>
                <c:pt idx="64">
                  <c:v>1.2079500704914701</c:v>
                </c:pt>
                <c:pt idx="65">
                  <c:v>1.21752860887796</c:v>
                </c:pt>
                <c:pt idx="66">
                  <c:v>1.22718557035183</c:v>
                </c:pt>
                <c:pt idx="67">
                  <c:v>1.2369213256324501</c:v>
                </c:pt>
                <c:pt idx="68">
                  <c:v>1.2467362856598001</c:v>
                </c:pt>
                <c:pt idx="69">
                  <c:v>1.25663089527734</c:v>
                </c:pt>
                <c:pt idx="70">
                  <c:v>1.2666056282348599</c:v>
                </c:pt>
              </c:numCache>
            </c:numRef>
          </c:yVal>
          <c:smooth val="1"/>
          <c:extLst>
            <c:ext xmlns:c16="http://schemas.microsoft.com/office/drawing/2014/chart" uri="{C3380CC4-5D6E-409C-BE32-E72D297353CC}">
              <c16:uniqueId val="{00000002-6870-4C09-A68F-A01CA279C3E3}"/>
            </c:ext>
          </c:extLst>
        </c:ser>
        <c:dLbls>
          <c:showLegendKey val="0"/>
          <c:showVal val="0"/>
          <c:showCatName val="0"/>
          <c:showSerName val="0"/>
          <c:showPercent val="0"/>
          <c:showBubbleSize val="0"/>
        </c:dLbls>
        <c:axId val="672846696"/>
        <c:axId val="672847088"/>
      </c:scatterChart>
      <c:valAx>
        <c:axId val="672846696"/>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2847088"/>
        <c:crosses val="autoZero"/>
        <c:crossBetween val="midCat"/>
        <c:majorUnit val="5"/>
      </c:valAx>
      <c:valAx>
        <c:axId val="67284708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72846696"/>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0.95299</cdr:x>
      <cdr:y>0.00021</cdr:y>
    </cdr:from>
    <cdr:to>
      <cdr:x>1</cdr:x>
      <cdr:y>0.96743</cdr:y>
    </cdr:to>
    <cdr:sp macro="" textlink="">
      <cdr:nvSpPr>
        <cdr:cNvPr id="2" name="TextBox 2"/>
        <cdr:cNvSpPr txBox="1"/>
      </cdr:nvSpPr>
      <cdr:spPr>
        <a:xfrm xmlns:a="http://schemas.openxmlformats.org/drawingml/2006/main">
          <a:off x="8423669" y="976"/>
          <a:ext cx="415498" cy="4495832"/>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Retransplants % of All Transplants (Blue Line)</a:t>
          </a:r>
          <a:endParaRPr lang="en-US" sz="1500" b="1" dirty="0">
            <a:solidFill>
              <a:schemeClr val="bg2"/>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0.03077</cdr:y>
    </cdr:from>
    <cdr:to>
      <cdr:x>0.05217</cdr:x>
      <cdr:y>0.9</cdr:y>
    </cdr:to>
    <cdr:sp macro="" textlink="">
      <cdr:nvSpPr>
        <cdr:cNvPr id="3" name="TextBox 2"/>
        <cdr:cNvSpPr txBox="1"/>
      </cdr:nvSpPr>
      <cdr:spPr>
        <a:xfrm xmlns:a="http://schemas.openxmlformats.org/drawingml/2006/main">
          <a:off x="0" y="140680"/>
          <a:ext cx="457166" cy="39741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dirty="0" smtClean="0">
              <a:solidFill>
                <a:schemeClr val="bg2"/>
              </a:solidFill>
            </a:rPr>
            <a:t>% of recipients</a:t>
          </a:r>
        </a:p>
        <a:p xmlns:a="http://schemas.openxmlformats.org/drawingml/2006/main">
          <a:endParaRPr lang="en-US" sz="1700" b="1" dirty="0">
            <a:solidFill>
              <a:schemeClr val="bg2"/>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dirty="0" smtClean="0">
              <a:solidFill>
                <a:schemeClr val="bg2"/>
              </a:solidFill>
            </a:rPr>
            <a:t>% of recipients</a:t>
          </a:r>
        </a:p>
        <a:p xmlns:a="http://schemas.openxmlformats.org/drawingml/2006/main">
          <a:endParaRPr lang="en-US" sz="1700" b="1" dirty="0">
            <a:solidFill>
              <a:schemeClr val="bg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0.20513</cdr:x>
      <cdr:y>0.53514</cdr:y>
    </cdr:from>
    <cdr:to>
      <cdr:x>0.34188</cdr:x>
      <cdr:y>0.6</cdr:y>
    </cdr:to>
    <cdr:sp macro="" textlink="">
      <cdr:nvSpPr>
        <cdr:cNvPr id="2" name="TextBox 1"/>
        <cdr:cNvSpPr txBox="1"/>
      </cdr:nvSpPr>
      <cdr:spPr>
        <a:xfrm xmlns:a="http://schemas.openxmlformats.org/drawingml/2006/main">
          <a:off x="1828800" y="2514600"/>
          <a:ext cx="1219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bg2"/>
              </a:solidFill>
            </a:rPr>
            <a:t>N = 59</a:t>
          </a:r>
          <a:endParaRPr lang="en-US" sz="1500" b="1" dirty="0">
            <a:solidFill>
              <a:schemeClr val="bg2"/>
            </a:solidFill>
          </a:endParaRPr>
        </a:p>
      </cdr:txBody>
    </cdr:sp>
  </cdr:relSizeAnchor>
  <cdr:relSizeAnchor xmlns:cdr="http://schemas.openxmlformats.org/drawingml/2006/chartDrawing">
    <cdr:from>
      <cdr:x>0.76068</cdr:x>
      <cdr:y>0.6</cdr:y>
    </cdr:from>
    <cdr:to>
      <cdr:x>0.89744</cdr:x>
      <cdr:y>0.66487</cdr:y>
    </cdr:to>
    <cdr:sp macro="" textlink="">
      <cdr:nvSpPr>
        <cdr:cNvPr id="3" name="TextBox 1"/>
        <cdr:cNvSpPr txBox="1"/>
      </cdr:nvSpPr>
      <cdr:spPr>
        <a:xfrm xmlns:a="http://schemas.openxmlformats.org/drawingml/2006/main">
          <a:off x="6781800" y="2819400"/>
          <a:ext cx="1219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chemeClr val="bg2"/>
              </a:solidFill>
            </a:rPr>
            <a:t>N = 8</a:t>
          </a:r>
          <a:endParaRPr lang="en-US" sz="1500" b="1" dirty="0">
            <a:solidFill>
              <a:schemeClr val="bg2"/>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0.0087</cdr:x>
      <cdr:y>0</cdr:y>
    </cdr:from>
    <cdr:to>
      <cdr:x>0.05932</cdr:x>
      <cdr:y>0.77049</cdr:y>
    </cdr:to>
    <cdr:sp macro="" textlink="">
      <cdr:nvSpPr>
        <cdr:cNvPr id="9" name="TextBox 8"/>
        <cdr:cNvSpPr txBox="1"/>
      </cdr:nvSpPr>
      <cdr:spPr>
        <a:xfrm xmlns:a="http://schemas.openxmlformats.org/drawingml/2006/main">
          <a:off x="78227" y="0"/>
          <a:ext cx="455173"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0.0087</cdr:x>
      <cdr:y>0</cdr:y>
    </cdr:from>
    <cdr:to>
      <cdr:x>0.05932</cdr:x>
      <cdr:y>0.80328</cdr:y>
    </cdr:to>
    <cdr:sp macro="" textlink="">
      <cdr:nvSpPr>
        <cdr:cNvPr id="9" name="TextBox 8"/>
        <cdr:cNvSpPr txBox="1"/>
      </cdr:nvSpPr>
      <cdr:spPr>
        <a:xfrm xmlns:a="http://schemas.openxmlformats.org/drawingml/2006/main">
          <a:off x="78227" y="0"/>
          <a:ext cx="455173" cy="3733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0.17699</cdr:x>
      <cdr:y>0.92063</cdr:y>
    </cdr:from>
    <cdr:to>
      <cdr:x>0.30088</cdr:x>
      <cdr:y>0.9862</cdr:y>
    </cdr:to>
    <cdr:sp macro="" textlink="">
      <cdr:nvSpPr>
        <cdr:cNvPr id="2" name="TextBox 1"/>
        <cdr:cNvSpPr txBox="1"/>
      </cdr:nvSpPr>
      <cdr:spPr>
        <a:xfrm xmlns:a="http://schemas.openxmlformats.org/drawingml/2006/main">
          <a:off x="1524000" y="4419600"/>
          <a:ext cx="1066767" cy="31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bg2"/>
              </a:solidFill>
            </a:rPr>
            <a:t>A1ATD</a:t>
          </a:r>
          <a:endParaRPr lang="en-US" sz="1500" b="1" dirty="0">
            <a:solidFill>
              <a:schemeClr val="bg2"/>
            </a:solidFill>
          </a:endParaRPr>
        </a:p>
      </cdr:txBody>
    </cdr:sp>
  </cdr:relSizeAnchor>
  <cdr:relSizeAnchor xmlns:cdr="http://schemas.openxmlformats.org/drawingml/2006/chartDrawing">
    <cdr:from>
      <cdr:x>0.38053</cdr:x>
      <cdr:y>0.92063</cdr:y>
    </cdr:from>
    <cdr:to>
      <cdr:x>0.50442</cdr:x>
      <cdr:y>0.9862</cdr:y>
    </cdr:to>
    <cdr:sp macro="" textlink="">
      <cdr:nvSpPr>
        <cdr:cNvPr id="3" name="TextBox 1"/>
        <cdr:cNvSpPr txBox="1"/>
      </cdr:nvSpPr>
      <cdr:spPr>
        <a:xfrm xmlns:a="http://schemas.openxmlformats.org/drawingml/2006/main">
          <a:off x="32766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COPD</a:t>
          </a:r>
          <a:endParaRPr lang="en-US" sz="1500" b="1" dirty="0">
            <a:solidFill>
              <a:schemeClr val="bg2"/>
            </a:solidFill>
          </a:endParaRPr>
        </a:p>
      </cdr:txBody>
    </cdr:sp>
  </cdr:relSizeAnchor>
  <cdr:relSizeAnchor xmlns:cdr="http://schemas.openxmlformats.org/drawingml/2006/chartDrawing">
    <cdr:from>
      <cdr:x>0.61062</cdr:x>
      <cdr:y>0.92063</cdr:y>
    </cdr:from>
    <cdr:to>
      <cdr:x>0.73451</cdr:x>
      <cdr:y>0.9862</cdr:y>
    </cdr:to>
    <cdr:sp macro="" textlink="">
      <cdr:nvSpPr>
        <cdr:cNvPr id="4" name="TextBox 1"/>
        <cdr:cNvSpPr txBox="1"/>
      </cdr:nvSpPr>
      <cdr:spPr>
        <a:xfrm xmlns:a="http://schemas.openxmlformats.org/drawingml/2006/main">
          <a:off x="52578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IIP</a:t>
          </a:r>
          <a:endParaRPr lang="en-US" sz="1500" b="1" dirty="0">
            <a:solidFill>
              <a:schemeClr val="bg2"/>
            </a:solidFill>
          </a:endParaRPr>
        </a:p>
      </cdr:txBody>
    </cdr:sp>
  </cdr:relSizeAnchor>
  <cdr:relSizeAnchor xmlns:cdr="http://schemas.openxmlformats.org/drawingml/2006/chartDrawing">
    <cdr:from>
      <cdr:x>0.82301</cdr:x>
      <cdr:y>0.92063</cdr:y>
    </cdr:from>
    <cdr:to>
      <cdr:x>0.9646</cdr:x>
      <cdr:y>0.9862</cdr:y>
    </cdr:to>
    <cdr:sp macro="" textlink="">
      <cdr:nvSpPr>
        <cdr:cNvPr id="5" name="TextBox 1"/>
        <cdr:cNvSpPr txBox="1"/>
      </cdr:nvSpPr>
      <cdr:spPr>
        <a:xfrm xmlns:a="http://schemas.openxmlformats.org/drawingml/2006/main">
          <a:off x="7086600" y="4630032"/>
          <a:ext cx="1219185" cy="3297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ILD-non IIP</a:t>
          </a:r>
          <a:endParaRPr lang="en-US" sz="1500" b="1" dirty="0">
            <a:solidFill>
              <a:schemeClr val="bg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0.13793</cdr:x>
      <cdr:y>0.86154</cdr:y>
    </cdr:from>
    <cdr:to>
      <cdr:x>0.2931</cdr:x>
      <cdr:y>0.92709</cdr:y>
    </cdr:to>
    <cdr:sp macro="" textlink="">
      <cdr:nvSpPr>
        <cdr:cNvPr id="9" name="TextBox 8"/>
        <cdr:cNvSpPr txBox="1"/>
      </cdr:nvSpPr>
      <cdr:spPr>
        <a:xfrm xmlns:a="http://schemas.openxmlformats.org/drawingml/2006/main">
          <a:off x="1219200" y="4267200"/>
          <a:ext cx="1371579" cy="324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0070C0"/>
              </a:solidFill>
            </a:rPr>
            <a:t>Europe</a:t>
          </a:r>
          <a:endParaRPr lang="en-US" sz="1600" b="1" dirty="0">
            <a:solidFill>
              <a:srgbClr val="0070C0"/>
            </a:solidFill>
          </a:endParaRPr>
        </a:p>
      </cdr:txBody>
    </cdr:sp>
  </cdr:relSizeAnchor>
  <cdr:relSizeAnchor xmlns:cdr="http://schemas.openxmlformats.org/drawingml/2006/chartDrawing">
    <cdr:from>
      <cdr:x>0.4569</cdr:x>
      <cdr:y>0.86154</cdr:y>
    </cdr:from>
    <cdr:to>
      <cdr:x>0.63794</cdr:x>
      <cdr:y>0.92708</cdr:y>
    </cdr:to>
    <cdr:sp macro="" textlink="">
      <cdr:nvSpPr>
        <cdr:cNvPr id="10" name="TextBox 1"/>
        <cdr:cNvSpPr txBox="1"/>
      </cdr:nvSpPr>
      <cdr:spPr>
        <a:xfrm xmlns:a="http://schemas.openxmlformats.org/drawingml/2006/main">
          <a:off x="40386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0070C0"/>
              </a:solidFill>
            </a:rPr>
            <a:t>North America</a:t>
          </a:r>
          <a:endParaRPr lang="en-US" sz="1600" b="1" dirty="0">
            <a:solidFill>
              <a:srgbClr val="0070C0"/>
            </a:solidFill>
          </a:endParaRPr>
        </a:p>
      </cdr:txBody>
    </cdr:sp>
  </cdr:relSizeAnchor>
  <cdr:relSizeAnchor xmlns:cdr="http://schemas.openxmlformats.org/drawingml/2006/chartDrawing">
    <cdr:from>
      <cdr:x>0.7931</cdr:x>
      <cdr:y>0.86154</cdr:y>
    </cdr:from>
    <cdr:to>
      <cdr:x>0.97414</cdr:x>
      <cdr:y>0.92708</cdr:y>
    </cdr:to>
    <cdr:sp macro="" textlink="">
      <cdr:nvSpPr>
        <cdr:cNvPr id="11" name="TextBox 1"/>
        <cdr:cNvSpPr txBox="1"/>
      </cdr:nvSpPr>
      <cdr:spPr>
        <a:xfrm xmlns:a="http://schemas.openxmlformats.org/drawingml/2006/main">
          <a:off x="70104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0070C0"/>
              </a:solidFill>
            </a:rPr>
            <a:t>Other</a:t>
          </a:r>
          <a:endParaRPr lang="en-US" sz="1600" b="1" dirty="0">
            <a:solidFill>
              <a:srgbClr val="0070C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1.92991E-7</cdr:y>
    </cdr:from>
    <cdr:to>
      <cdr:x>0.08696</cdr:x>
      <cdr:y>0.71973</cdr:y>
    </cdr:to>
    <cdr:sp macro="" textlink="">
      <cdr:nvSpPr>
        <cdr:cNvPr id="3" name="TextBox 2"/>
        <cdr:cNvSpPr txBox="1"/>
      </cdr:nvSpPr>
      <cdr:spPr>
        <a:xfrm xmlns:a="http://schemas.openxmlformats.org/drawingml/2006/main">
          <a:off x="0" y="1"/>
          <a:ext cx="762030" cy="372934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0.02764</cdr:y>
    </cdr:from>
    <cdr:to>
      <cdr:x>0.05217</cdr:x>
      <cdr:y>0.73976</cdr:y>
    </cdr:to>
    <cdr:sp macro="" textlink="">
      <cdr:nvSpPr>
        <cdr:cNvPr id="3" name="TextBox 2"/>
        <cdr:cNvSpPr txBox="1"/>
      </cdr:nvSpPr>
      <cdr:spPr>
        <a:xfrm xmlns:a="http://schemas.openxmlformats.org/drawingml/2006/main">
          <a:off x="-152400" y="143219"/>
          <a:ext cx="457166" cy="36899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0.01515</cdr:y>
    </cdr:from>
    <cdr:to>
      <cdr:x>0.05217</cdr:x>
      <cdr:y>0.72727</cdr:y>
    </cdr:to>
    <cdr:sp macro="" textlink="">
      <cdr:nvSpPr>
        <cdr:cNvPr id="3" name="TextBox 2"/>
        <cdr:cNvSpPr txBox="1"/>
      </cdr:nvSpPr>
      <cdr:spPr>
        <a:xfrm xmlns:a="http://schemas.openxmlformats.org/drawingml/2006/main">
          <a:off x="0" y="78501"/>
          <a:ext cx="457200" cy="36899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0.01515</cdr:y>
    </cdr:from>
    <cdr:to>
      <cdr:x>0.04348</cdr:x>
      <cdr:y>0.72727</cdr:y>
    </cdr:to>
    <cdr:sp macro="" textlink="">
      <cdr:nvSpPr>
        <cdr:cNvPr id="3" name="TextBox 2"/>
        <cdr:cNvSpPr txBox="1"/>
      </cdr:nvSpPr>
      <cdr:spPr>
        <a:xfrm xmlns:a="http://schemas.openxmlformats.org/drawingml/2006/main">
          <a:off x="0" y="78501"/>
          <a:ext cx="381000" cy="36899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bg2"/>
              </a:solidFill>
            </a:rPr>
            <a:t>% of recipients</a:t>
          </a:r>
          <a:endParaRPr lang="en-US" sz="1500" b="1" dirty="0">
            <a:solidFill>
              <a:schemeClr val="bg2"/>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dirty="0" smtClean="0">
              <a:solidFill>
                <a:schemeClr val="bg2"/>
              </a:solidFill>
            </a:rPr>
            <a:t>% of recipients</a:t>
          </a:r>
        </a:p>
        <a:p xmlns:a="http://schemas.openxmlformats.org/drawingml/2006/main">
          <a:endParaRPr lang="en-US" sz="1700" b="1" dirty="0">
            <a:solidFill>
              <a:schemeClr val="bg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dirty="0" smtClean="0">
              <a:solidFill>
                <a:schemeClr val="bg2"/>
              </a:solidFill>
            </a:rPr>
            <a:t>% of recipients</a:t>
          </a:r>
        </a:p>
        <a:p xmlns:a="http://schemas.openxmlformats.org/drawingml/2006/main">
          <a:endParaRPr lang="en-US" sz="1700" b="1" dirty="0">
            <a:solidFill>
              <a:schemeClr val="bg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10/15/2018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dirty="0"/>
          </a:p>
        </p:txBody>
      </p:sp>
    </p:spTree>
    <p:extLst>
      <p:ext uri="{BB962C8B-B14F-4D97-AF65-F5344CB8AC3E}">
        <p14:creationId xmlns:p14="http://schemas.microsoft.com/office/powerpoint/2010/main" val="283966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a:t>
            </a:fld>
            <a:endParaRPr lang="en-US" dirty="0"/>
          </a:p>
        </p:txBody>
      </p:sp>
    </p:spTree>
    <p:extLst>
      <p:ext uri="{BB962C8B-B14F-4D97-AF65-F5344CB8AC3E}">
        <p14:creationId xmlns:p14="http://schemas.microsoft.com/office/powerpoint/2010/main" val="350406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11245757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dirty="0"/>
          </a:p>
        </p:txBody>
      </p:sp>
    </p:spTree>
    <p:extLst>
      <p:ext uri="{BB962C8B-B14F-4D97-AF65-F5344CB8AC3E}">
        <p14:creationId xmlns:p14="http://schemas.microsoft.com/office/powerpoint/2010/main" val="14374317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dirty="0"/>
          </a:p>
        </p:txBody>
      </p:sp>
    </p:spTree>
    <p:extLst>
      <p:ext uri="{BB962C8B-B14F-4D97-AF65-F5344CB8AC3E}">
        <p14:creationId xmlns:p14="http://schemas.microsoft.com/office/powerpoint/2010/main" val="7852559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dirty="0"/>
          </a:p>
        </p:txBody>
      </p:sp>
    </p:spTree>
    <p:extLst>
      <p:ext uri="{BB962C8B-B14F-4D97-AF65-F5344CB8AC3E}">
        <p14:creationId xmlns:p14="http://schemas.microsoft.com/office/powerpoint/2010/main" val="21469954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dirty="0"/>
          </a:p>
        </p:txBody>
      </p:sp>
    </p:spTree>
    <p:extLst>
      <p:ext uri="{BB962C8B-B14F-4D97-AF65-F5344CB8AC3E}">
        <p14:creationId xmlns:p14="http://schemas.microsoft.com/office/powerpoint/2010/main" val="31429559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dirty="0"/>
          </a:p>
        </p:txBody>
      </p:sp>
    </p:spTree>
    <p:extLst>
      <p:ext uri="{BB962C8B-B14F-4D97-AF65-F5344CB8AC3E}">
        <p14:creationId xmlns:p14="http://schemas.microsoft.com/office/powerpoint/2010/main" val="33045044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dirty="0"/>
          </a:p>
        </p:txBody>
      </p:sp>
    </p:spTree>
    <p:extLst>
      <p:ext uri="{BB962C8B-B14F-4D97-AF65-F5344CB8AC3E}">
        <p14:creationId xmlns:p14="http://schemas.microsoft.com/office/powerpoint/2010/main" val="20758331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dirty="0"/>
          </a:p>
        </p:txBody>
      </p:sp>
    </p:spTree>
    <p:extLst>
      <p:ext uri="{BB962C8B-B14F-4D97-AF65-F5344CB8AC3E}">
        <p14:creationId xmlns:p14="http://schemas.microsoft.com/office/powerpoint/2010/main" val="40564770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dirty="0"/>
          </a:p>
        </p:txBody>
      </p:sp>
    </p:spTree>
    <p:extLst>
      <p:ext uri="{BB962C8B-B14F-4D97-AF65-F5344CB8AC3E}">
        <p14:creationId xmlns:p14="http://schemas.microsoft.com/office/powerpoint/2010/main" val="9386074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dirty="0"/>
          </a:p>
        </p:txBody>
      </p:sp>
    </p:spTree>
    <p:extLst>
      <p:ext uri="{BB962C8B-B14F-4D97-AF65-F5344CB8AC3E}">
        <p14:creationId xmlns:p14="http://schemas.microsoft.com/office/powerpoint/2010/main" val="11695712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dirty="0"/>
          </a:p>
        </p:txBody>
      </p:sp>
    </p:spTree>
    <p:extLst>
      <p:ext uri="{BB962C8B-B14F-4D97-AF65-F5344CB8AC3E}">
        <p14:creationId xmlns:p14="http://schemas.microsoft.com/office/powerpoint/2010/main" val="956635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29724939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dirty="0"/>
          </a:p>
        </p:txBody>
      </p:sp>
    </p:spTree>
    <p:extLst>
      <p:ext uri="{BB962C8B-B14F-4D97-AF65-F5344CB8AC3E}">
        <p14:creationId xmlns:p14="http://schemas.microsoft.com/office/powerpoint/2010/main" val="31289448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dirty="0"/>
          </a:p>
        </p:txBody>
      </p:sp>
    </p:spTree>
    <p:extLst>
      <p:ext uri="{BB962C8B-B14F-4D97-AF65-F5344CB8AC3E}">
        <p14:creationId xmlns:p14="http://schemas.microsoft.com/office/powerpoint/2010/main" val="11286890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dirty="0"/>
          </a:p>
        </p:txBody>
      </p:sp>
    </p:spTree>
    <p:extLst>
      <p:ext uri="{BB962C8B-B14F-4D97-AF65-F5344CB8AC3E}">
        <p14:creationId xmlns:p14="http://schemas.microsoft.com/office/powerpoint/2010/main" val="62876168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dirty="0"/>
          </a:p>
        </p:txBody>
      </p:sp>
    </p:spTree>
    <p:extLst>
      <p:ext uri="{BB962C8B-B14F-4D97-AF65-F5344CB8AC3E}">
        <p14:creationId xmlns:p14="http://schemas.microsoft.com/office/powerpoint/2010/main" val="318279453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dirty="0"/>
          </a:p>
        </p:txBody>
      </p:sp>
    </p:spTree>
    <p:extLst>
      <p:ext uri="{BB962C8B-B14F-4D97-AF65-F5344CB8AC3E}">
        <p14:creationId xmlns:p14="http://schemas.microsoft.com/office/powerpoint/2010/main" val="290384798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dirty="0"/>
          </a:p>
        </p:txBody>
      </p:sp>
    </p:spTree>
    <p:extLst>
      <p:ext uri="{BB962C8B-B14F-4D97-AF65-F5344CB8AC3E}">
        <p14:creationId xmlns:p14="http://schemas.microsoft.com/office/powerpoint/2010/main" val="330978193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dirty="0"/>
          </a:p>
        </p:txBody>
      </p:sp>
    </p:spTree>
    <p:extLst>
      <p:ext uri="{BB962C8B-B14F-4D97-AF65-F5344CB8AC3E}">
        <p14:creationId xmlns:p14="http://schemas.microsoft.com/office/powerpoint/2010/main" val="13546815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dirty="0"/>
          </a:p>
        </p:txBody>
      </p:sp>
    </p:spTree>
    <p:extLst>
      <p:ext uri="{BB962C8B-B14F-4D97-AF65-F5344CB8AC3E}">
        <p14:creationId xmlns:p14="http://schemas.microsoft.com/office/powerpoint/2010/main" val="162503663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135</a:t>
            </a:fld>
            <a:endParaRPr lang="en-US" dirty="0"/>
          </a:p>
        </p:txBody>
      </p:sp>
    </p:spTree>
    <p:extLst>
      <p:ext uri="{BB962C8B-B14F-4D97-AF65-F5344CB8AC3E}">
        <p14:creationId xmlns:p14="http://schemas.microsoft.com/office/powerpoint/2010/main" val="96014122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dirty="0"/>
          </a:p>
        </p:txBody>
      </p:sp>
    </p:spTree>
    <p:extLst>
      <p:ext uri="{BB962C8B-B14F-4D97-AF65-F5344CB8AC3E}">
        <p14:creationId xmlns:p14="http://schemas.microsoft.com/office/powerpoint/2010/main" val="344774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2711940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dirty="0"/>
          </a:p>
        </p:txBody>
      </p:sp>
    </p:spTree>
    <p:extLst>
      <p:ext uri="{BB962C8B-B14F-4D97-AF65-F5344CB8AC3E}">
        <p14:creationId xmlns:p14="http://schemas.microsoft.com/office/powerpoint/2010/main" val="154798871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138</a:t>
            </a:fld>
            <a:endParaRPr lang="en-US" dirty="0">
              <a:solidFill>
                <a:prstClr val="black"/>
              </a:solidFill>
            </a:endParaRPr>
          </a:p>
        </p:txBody>
      </p:sp>
    </p:spTree>
    <p:extLst>
      <p:ext uri="{BB962C8B-B14F-4D97-AF65-F5344CB8AC3E}">
        <p14:creationId xmlns:p14="http://schemas.microsoft.com/office/powerpoint/2010/main" val="619532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a:t>
            </a:r>
            <a:r>
              <a:rPr lang="en-US" sz="1200" kern="1200" dirty="0" smtClean="0">
                <a:solidFill>
                  <a:schemeClr val="tx1"/>
                </a:solidFill>
                <a:effectLst/>
                <a:latin typeface="+mn-lt"/>
                <a:ea typeface="+mn-ea"/>
                <a:cs typeface="+mn-cs"/>
              </a:rPr>
              <a:t>When expected cell counts were small, Fisher’s exact test was used instead. </a:t>
            </a:r>
            <a:r>
              <a:rPr lang="en-US" sz="1200" kern="1200" dirty="0" smtClean="0">
                <a:solidFill>
                  <a:schemeClr val="tx1"/>
                </a:solidFill>
                <a:latin typeface="+mn-lt"/>
                <a:ea typeface="+mn-ea"/>
                <a:cs typeface="+mn-cs"/>
              </a:rPr>
              <a:t>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For diagnosis tabulations, unknown diagnoses were excluded. Status of retransplant tabulation included transplants with unknown diagnosis. Therefore the percent of retransplants may be lower than the percent with diagnosis of retransplant.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dirty="0"/>
          </a:p>
        </p:txBody>
      </p:sp>
    </p:spTree>
    <p:extLst>
      <p:ext uri="{BB962C8B-B14F-4D97-AF65-F5344CB8AC3E}">
        <p14:creationId xmlns:p14="http://schemas.microsoft.com/office/powerpoint/2010/main" val="55913279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For diagnosis tabulations, unknown diagnoses were excluded. Status of retransplant tabulation included transplants with unknown diagnosis. Therefore the percent of retransplants may be lower than the percent with diagnosis of retransplant.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dirty="0"/>
          </a:p>
        </p:txBody>
      </p:sp>
    </p:spTree>
    <p:extLst>
      <p:ext uri="{BB962C8B-B14F-4D97-AF65-F5344CB8AC3E}">
        <p14:creationId xmlns:p14="http://schemas.microsoft.com/office/powerpoint/2010/main" val="364407985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dirty="0"/>
          </a:p>
        </p:txBody>
      </p:sp>
    </p:spTree>
    <p:extLst>
      <p:ext uri="{BB962C8B-B14F-4D97-AF65-F5344CB8AC3E}">
        <p14:creationId xmlns:p14="http://schemas.microsoft.com/office/powerpoint/2010/main" val="361157981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dirty="0"/>
          </a:p>
        </p:txBody>
      </p:sp>
    </p:spTree>
    <p:extLst>
      <p:ext uri="{BB962C8B-B14F-4D97-AF65-F5344CB8AC3E}">
        <p14:creationId xmlns:p14="http://schemas.microsoft.com/office/powerpoint/2010/main" val="147443792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dirty="0"/>
          </a:p>
        </p:txBody>
      </p:sp>
    </p:spTree>
    <p:extLst>
      <p:ext uri="{BB962C8B-B14F-4D97-AF65-F5344CB8AC3E}">
        <p14:creationId xmlns:p14="http://schemas.microsoft.com/office/powerpoint/2010/main" val="413680617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dirty="0"/>
          </a:p>
        </p:txBody>
      </p:sp>
    </p:spTree>
    <p:extLst>
      <p:ext uri="{BB962C8B-B14F-4D97-AF65-F5344CB8AC3E}">
        <p14:creationId xmlns:p14="http://schemas.microsoft.com/office/powerpoint/2010/main" val="416245529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dirty="0"/>
          </a:p>
        </p:txBody>
      </p:sp>
    </p:spTree>
    <p:extLst>
      <p:ext uri="{BB962C8B-B14F-4D97-AF65-F5344CB8AC3E}">
        <p14:creationId xmlns:p14="http://schemas.microsoft.com/office/powerpoint/2010/main" val="97200244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186184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2447272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dirty="0"/>
          </a:p>
        </p:txBody>
      </p:sp>
    </p:spTree>
    <p:extLst>
      <p:ext uri="{BB962C8B-B14F-4D97-AF65-F5344CB8AC3E}">
        <p14:creationId xmlns:p14="http://schemas.microsoft.com/office/powerpoint/2010/main" val="5450591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148</a:t>
            </a:fld>
            <a:endParaRPr lang="en-US" dirty="0">
              <a:solidFill>
                <a:prstClr val="black"/>
              </a:solidFill>
            </a:endParaRPr>
          </a:p>
        </p:txBody>
      </p:sp>
    </p:spTree>
    <p:extLst>
      <p:ext uri="{BB962C8B-B14F-4D97-AF65-F5344CB8AC3E}">
        <p14:creationId xmlns:p14="http://schemas.microsoft.com/office/powerpoint/2010/main" val="149480916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year following transplantation.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363542666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dirty="0"/>
          </a:p>
        </p:txBody>
      </p:sp>
    </p:spTree>
    <p:extLst>
      <p:ext uri="{BB962C8B-B14F-4D97-AF65-F5344CB8AC3E}">
        <p14:creationId xmlns:p14="http://schemas.microsoft.com/office/powerpoint/2010/main" val="344827457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dirty="0"/>
          </a:p>
        </p:txBody>
      </p:sp>
    </p:spTree>
    <p:extLst>
      <p:ext uri="{BB962C8B-B14F-4D97-AF65-F5344CB8AC3E}">
        <p14:creationId xmlns:p14="http://schemas.microsoft.com/office/powerpoint/2010/main" val="51722974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dirty="0"/>
          </a:p>
        </p:txBody>
      </p:sp>
    </p:spTree>
    <p:extLst>
      <p:ext uri="{BB962C8B-B14F-4D97-AF65-F5344CB8AC3E}">
        <p14:creationId xmlns:p14="http://schemas.microsoft.com/office/powerpoint/2010/main" val="406482047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dirty="0"/>
          </a:p>
        </p:txBody>
      </p:sp>
    </p:spTree>
    <p:extLst>
      <p:ext uri="{BB962C8B-B14F-4D97-AF65-F5344CB8AC3E}">
        <p14:creationId xmlns:p14="http://schemas.microsoft.com/office/powerpoint/2010/main" val="271805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65463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2790806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314979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367008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3870850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162482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366992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1837832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3512385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2117354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347528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1998090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324253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12212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588938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2112481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295618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3</a:t>
            </a:fld>
            <a:endParaRPr lang="en-US" dirty="0"/>
          </a:p>
        </p:txBody>
      </p:sp>
    </p:spTree>
    <p:extLst>
      <p:ext uri="{BB962C8B-B14F-4D97-AF65-F5344CB8AC3E}">
        <p14:creationId xmlns:p14="http://schemas.microsoft.com/office/powerpoint/2010/main" val="4113075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2546446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950606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3217139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2165645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940648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1174394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2971811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2765143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1335923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97820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1463881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2946757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317621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379727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 2009 and June 2017 were included, the bars do not include the same patients.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7844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2004 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3736890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follow-ups, representing the hospitalizations between discharge and 1 year, between the 2-year and 3-year follow-up, and  between the 4-year and 5-year follow-up, respectively.  Because all follow-ups between January</a:t>
            </a:r>
            <a:r>
              <a:rPr lang="en-US" sz="1200" kern="1200" baseline="0" dirty="0" smtClean="0">
                <a:solidFill>
                  <a:schemeClr val="tx1"/>
                </a:solidFill>
                <a:latin typeface="+mn-lt"/>
                <a:ea typeface="+mn-ea"/>
                <a:cs typeface="+mn-cs"/>
              </a:rPr>
              <a:t> 2009 </a:t>
            </a:r>
            <a:r>
              <a:rPr lang="en-US" sz="1200" kern="1200" dirty="0" smtClean="0">
                <a:solidFill>
                  <a:schemeClr val="tx1"/>
                </a:solidFill>
                <a:latin typeface="+mn-lt"/>
                <a:ea typeface="+mn-ea"/>
                <a:cs typeface="+mn-cs"/>
              </a:rPr>
              <a:t>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2325264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3718561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4183747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1760691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399129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1628114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31550213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4162964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1581144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2438749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74207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3614623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11466407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1380017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41186608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102885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299283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38367448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31080746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16847777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40900958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3840381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41632684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10 years following transplantation. The percentages are based on patients with known responses.  To reduce bias, only patients with responses reported on every follow-up through the 10-year annual follow-up were included.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12643303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39182096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34126742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52742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38887729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38270512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42007554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15745910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Freedom from Bronchiolitis Obliterans Syndrome</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26195851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a:t>
            </a:r>
            <a:r>
              <a:rPr lang="en-US" sz="1200" kern="1200" baseline="0" dirty="0" smtClean="0">
                <a:solidFill>
                  <a:schemeClr val="tx1"/>
                </a:solidFill>
                <a:latin typeface="+mn-lt"/>
                <a:ea typeface="+mn-ea"/>
                <a:cs typeface="+mn-cs"/>
              </a:rPr>
              <a:t> from Freedom from Severe Renal Dysfunction</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29968349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36564624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(10-year) annual follow-up were included in the “5-Year Survivors”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22294638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effectLst/>
                <a:latin typeface="+mn-lt"/>
                <a:ea typeface="+mn-ea"/>
                <a:cs typeface="+mn-cs"/>
              </a:rPr>
              <a:t>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38363768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effectLst/>
                <a:latin typeface="+mn-lt"/>
                <a:ea typeface="+mn-ea"/>
                <a:cs typeface="+mn-cs"/>
              </a:rPr>
              <a:t>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22417021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398467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13376072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21943731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33229723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37831075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10454782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dirty="0"/>
          </a:p>
        </p:txBody>
      </p:sp>
    </p:spTree>
    <p:extLst>
      <p:ext uri="{BB962C8B-B14F-4D97-AF65-F5344CB8AC3E}">
        <p14:creationId xmlns:p14="http://schemas.microsoft.com/office/powerpoint/2010/main" val="36366978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20241038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dirty="0"/>
          </a:p>
        </p:txBody>
      </p:sp>
    </p:spTree>
    <p:extLst>
      <p:ext uri="{BB962C8B-B14F-4D97-AF65-F5344CB8AC3E}">
        <p14:creationId xmlns:p14="http://schemas.microsoft.com/office/powerpoint/2010/main" val="3282207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23063147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dirty="0"/>
          </a:p>
        </p:txBody>
      </p:sp>
    </p:spTree>
    <p:extLst>
      <p:ext uri="{BB962C8B-B14F-4D97-AF65-F5344CB8AC3E}">
        <p14:creationId xmlns:p14="http://schemas.microsoft.com/office/powerpoint/2010/main" val="26881481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dirty="0"/>
          </a:p>
        </p:txBody>
      </p:sp>
    </p:spTree>
    <p:extLst>
      <p:ext uri="{BB962C8B-B14F-4D97-AF65-F5344CB8AC3E}">
        <p14:creationId xmlns:p14="http://schemas.microsoft.com/office/powerpoint/2010/main" val="343571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25743808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dirty="0"/>
          </a:p>
        </p:txBody>
      </p:sp>
    </p:spTree>
    <p:extLst>
      <p:ext uri="{BB962C8B-B14F-4D97-AF65-F5344CB8AC3E}">
        <p14:creationId xmlns:p14="http://schemas.microsoft.com/office/powerpoint/2010/main" val="1480145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dirty="0"/>
          </a:p>
        </p:txBody>
      </p:sp>
    </p:spTree>
    <p:extLst>
      <p:ext uri="{BB962C8B-B14F-4D97-AF65-F5344CB8AC3E}">
        <p14:creationId xmlns:p14="http://schemas.microsoft.com/office/powerpoint/2010/main" val="26185105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11616858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dirty="0"/>
          </a:p>
        </p:txBody>
      </p:sp>
    </p:spTree>
    <p:extLst>
      <p:ext uri="{BB962C8B-B14F-4D97-AF65-F5344CB8AC3E}">
        <p14:creationId xmlns:p14="http://schemas.microsoft.com/office/powerpoint/2010/main" val="11217816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dirty="0"/>
          </a:p>
        </p:txBody>
      </p:sp>
    </p:spTree>
    <p:extLst>
      <p:ext uri="{BB962C8B-B14F-4D97-AF65-F5344CB8AC3E}">
        <p14:creationId xmlns:p14="http://schemas.microsoft.com/office/powerpoint/2010/main" val="9564329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dirty="0"/>
          </a:p>
        </p:txBody>
      </p:sp>
    </p:spTree>
    <p:extLst>
      <p:ext uri="{BB962C8B-B14F-4D97-AF65-F5344CB8AC3E}">
        <p14:creationId xmlns:p14="http://schemas.microsoft.com/office/powerpoint/2010/main" val="38219345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dirty="0"/>
          </a:p>
        </p:txBody>
      </p:sp>
    </p:spTree>
    <p:extLst>
      <p:ext uri="{BB962C8B-B14F-4D97-AF65-F5344CB8AC3E}">
        <p14:creationId xmlns:p14="http://schemas.microsoft.com/office/powerpoint/2010/main" val="11030982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dirty="0"/>
          </a:p>
        </p:txBody>
      </p:sp>
    </p:spTree>
    <p:extLst>
      <p:ext uri="{BB962C8B-B14F-4D97-AF65-F5344CB8AC3E}">
        <p14:creationId xmlns:p14="http://schemas.microsoft.com/office/powerpoint/2010/main" val="23785368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dirty="0"/>
          </a:p>
        </p:txBody>
      </p:sp>
    </p:spTree>
    <p:extLst>
      <p:ext uri="{BB962C8B-B14F-4D97-AF65-F5344CB8AC3E}">
        <p14:creationId xmlns:p14="http://schemas.microsoft.com/office/powerpoint/2010/main" val="3478193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dirty="0"/>
          </a:p>
        </p:txBody>
      </p:sp>
    </p:spTree>
    <p:extLst>
      <p:ext uri="{BB962C8B-B14F-4D97-AF65-F5344CB8AC3E}">
        <p14:creationId xmlns:p14="http://schemas.microsoft.com/office/powerpoint/2010/main" val="47197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chart" Target="../charts/chart105.xml"/></Relationships>
</file>

<file path=ppt/slides/_rels/slide137.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LUNG TRANSPLANTATION</a:t>
            </a:r>
            <a:endParaRPr lang="en-US" sz="4000" dirty="0">
              <a:solidFill>
                <a:srgbClr val="002060"/>
              </a:solidFill>
            </a:endParaRPr>
          </a:p>
        </p:txBody>
      </p:sp>
      <p:sp>
        <p:nvSpPr>
          <p:cNvPr id="3" name="Subtitle 2"/>
          <p:cNvSpPr>
            <a:spLocks noGrp="1"/>
          </p:cNvSpPr>
          <p:nvPr>
            <p:ph type="subTitle" idx="1"/>
          </p:nvPr>
        </p:nvSpPr>
        <p:spPr/>
        <p:txBody>
          <a:bodyPr/>
          <a:lstStyle/>
          <a:p>
            <a:r>
              <a:rPr lang="en-US" dirty="0" smtClean="0">
                <a:solidFill>
                  <a:srgbClr val="002060"/>
                </a:solidFill>
              </a:rPr>
              <a:t>Adult Recipients</a:t>
            </a:r>
            <a:endParaRPr lang="en-US"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68553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solidFill>
                  <a:srgbClr val="002060"/>
                </a:solidFill>
              </a:rPr>
              <a:t>Adult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Procedure Type within Indication, by Year</a:t>
            </a:r>
            <a:endParaRPr lang="en-US" sz="2000" dirty="0">
              <a:solidFill>
                <a:srgbClr val="002060"/>
              </a:solidFill>
            </a:endParaRPr>
          </a:p>
        </p:txBody>
      </p:sp>
      <p:graphicFrame>
        <p:nvGraphicFramePr>
          <p:cNvPr id="10" name="Content Placeholder 9"/>
          <p:cNvGraphicFramePr>
            <a:graphicFrameLocks noGrp="1"/>
          </p:cNvGraphicFramePr>
          <p:nvPr>
            <p:ph idx="1"/>
            <p:extLst/>
          </p:nvPr>
        </p:nvGraphicFramePr>
        <p:xfrm>
          <a:off x="228600" y="10668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310075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70088005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0.0188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11,763)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a:t>
            </a:r>
            <a:endParaRPr lang="en-US" sz="2000" kern="0" dirty="0">
              <a:solidFill>
                <a:srgbClr val="0070C0"/>
              </a:solidFill>
            </a:endParaRPr>
          </a:p>
        </p:txBody>
      </p:sp>
      <p:sp>
        <p:nvSpPr>
          <p:cNvPr id="16" name="Title 2"/>
          <p:cNvSpPr txBox="1">
            <a:spLocks/>
          </p:cNvSpPr>
          <p:nvPr/>
        </p:nvSpPr>
        <p:spPr bwMode="auto">
          <a:xfrm>
            <a:off x="-32657" y="31977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268877" y="316931"/>
            <a:ext cx="9144000" cy="990600"/>
          </a:xfrm>
        </p:spPr>
        <p:txBody>
          <a:bodyPr/>
          <a:lstStyle/>
          <a:p>
            <a:r>
              <a:rPr lang="en-US" sz="2400" dirty="0" smtClean="0">
                <a:solidFill>
                  <a:srgbClr val="002060"/>
                </a:solidFill>
              </a:rPr>
              <a:t>Adult Lung Transplants with COPD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220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1614" y="1236455"/>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11,511)</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IIP (2004-6/2016)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174600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22236366"/>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Recipient creatinine</a:t>
                      </a:r>
                      <a:endParaRPr lang="en-US" dirty="0">
                        <a:solidFill>
                          <a:schemeClr val="bg2"/>
                        </a:solidFill>
                      </a:endParaRPr>
                    </a:p>
                  </a:txBody>
                  <a:tcPr>
                    <a:noFill/>
                  </a:tcPr>
                </a:tc>
                <a:tc>
                  <a:txBody>
                    <a:bodyPr/>
                    <a:lstStyle/>
                    <a:p>
                      <a:r>
                        <a:rPr lang="en-US" dirty="0" smtClean="0">
                          <a:solidFill>
                            <a:schemeClr val="bg2"/>
                          </a:solidFill>
                        </a:rPr>
                        <a:t>Recipient BMI</a:t>
                      </a:r>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r>
                        <a:rPr lang="en-US" dirty="0" smtClean="0">
                          <a:solidFill>
                            <a:schemeClr val="bg2"/>
                          </a:solidFill>
                        </a:rPr>
                        <a:t>Recipient FEV1% predicted</a:t>
                      </a:r>
                      <a:endParaRPr lang="en-US" dirty="0">
                        <a:solidFill>
                          <a:schemeClr val="bg2"/>
                        </a:solidFill>
                      </a:endParaRPr>
                    </a:p>
                  </a:txBody>
                  <a:tcPr>
                    <a:noFill/>
                  </a:tcPr>
                </a:tc>
                <a:tc>
                  <a:txBody>
                    <a:bodyPr/>
                    <a:lstStyle/>
                    <a:p>
                      <a:r>
                        <a:rPr lang="en-US" dirty="0" smtClean="0">
                          <a:solidFill>
                            <a:schemeClr val="bg2"/>
                          </a:solidFill>
                        </a:rPr>
                        <a:t>Transplant center volume</a:t>
                      </a:r>
                      <a:endParaRPr lang="en-US" dirty="0">
                        <a:solidFill>
                          <a:schemeClr val="bg2"/>
                        </a:solidFill>
                      </a:endParaRPr>
                    </a:p>
                  </a:txBody>
                  <a:tcPr>
                    <a:noFill/>
                  </a:tcPr>
                </a:tc>
                <a:extLst>
                  <a:ext uri="{0D108BD9-81ED-4DB2-BD59-A6C34878D82A}">
                    <a16:rowId xmlns:a16="http://schemas.microsoft.com/office/drawing/2014/main" val="10003"/>
                  </a:ext>
                </a:extLst>
              </a:tr>
              <a:tr h="635000">
                <a:tc>
                  <a:txBody>
                    <a:bodyPr/>
                    <a:lstStyle/>
                    <a:p>
                      <a:r>
                        <a:rPr lang="en-US" dirty="0" smtClean="0">
                          <a:solidFill>
                            <a:schemeClr val="bg2"/>
                          </a:solidFill>
                        </a:rPr>
                        <a:t>Recipient bilirubin</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4"/>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IIP (2004-6/2016)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064425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11,511)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IIP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533538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11,511)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IIP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887457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11,511)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IIP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934388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0.0017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11,511)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IIP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258374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0.0085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11,511)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FEV1% predicted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IIP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456737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11,511)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IIP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388223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34538435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11,511)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a:t>
            </a:r>
            <a:endParaRPr lang="en-US" sz="2000" kern="0" dirty="0">
              <a:solidFill>
                <a:srgbClr val="0070C0"/>
              </a:solidFill>
            </a:endParaRPr>
          </a:p>
        </p:txBody>
      </p:sp>
      <p:sp>
        <p:nvSpPr>
          <p:cNvPr id="16" name="Title 2"/>
          <p:cNvSpPr txBox="1">
            <a:spLocks/>
          </p:cNvSpPr>
          <p:nvPr/>
        </p:nvSpPr>
        <p:spPr bwMode="auto">
          <a:xfrm>
            <a:off x="-2177" y="28684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27074"/>
            <a:ext cx="9144000" cy="990600"/>
          </a:xfrm>
        </p:spPr>
        <p:txBody>
          <a:bodyPr/>
          <a:lstStyle/>
          <a:p>
            <a:r>
              <a:rPr lang="en-US" sz="2400" dirty="0" smtClean="0">
                <a:solidFill>
                  <a:srgbClr val="002060"/>
                </a:solidFill>
              </a:rPr>
              <a:t>Adult Lung Transplants with IIP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4666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solidFill>
                  <a:srgbClr val="002060"/>
                </a:solidFill>
              </a:rPr>
              <a:t>Adult Lung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Major Diagnoses by Year (%)</a:t>
            </a:r>
            <a:endParaRPr lang="en-US" sz="2400" dirty="0">
              <a:solidFill>
                <a:srgbClr val="002060"/>
              </a:solidFill>
            </a:endParaRPr>
          </a:p>
        </p:txBody>
      </p:sp>
      <p:graphicFrame>
        <p:nvGraphicFramePr>
          <p:cNvPr id="10" name="Content Placeholder 9"/>
          <p:cNvGraphicFramePr>
            <a:graphicFrameLocks noGrp="1"/>
          </p:cNvGraphicFramePr>
          <p:nvPr>
            <p:ph idx="1"/>
            <p:extLst/>
          </p:nvPr>
        </p:nvGraphicFramePr>
        <p:xfrm>
          <a:off x="2286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01470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25,245)</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179176"/>
            <a:ext cx="7451436" cy="4967624"/>
          </a:xfrm>
          <a:prstGeom prst="rect">
            <a:avLst/>
          </a:prstGeom>
        </p:spPr>
      </p:pic>
    </p:spTree>
    <p:extLst>
      <p:ext uri="{BB962C8B-B14F-4D97-AF65-F5344CB8AC3E}">
        <p14:creationId xmlns:p14="http://schemas.microsoft.com/office/powerpoint/2010/main" val="26345230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1809455668"/>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Recipient creatinine</a:t>
                      </a:r>
                      <a:endParaRPr lang="en-US" dirty="0">
                        <a:solidFill>
                          <a:schemeClr val="bg2"/>
                        </a:solidFill>
                      </a:endParaRPr>
                    </a:p>
                  </a:txBody>
                  <a:tcPr>
                    <a:noFill/>
                  </a:tcPr>
                </a:tc>
                <a:tc>
                  <a:txBody>
                    <a:bodyPr/>
                    <a:lstStyle/>
                    <a:p>
                      <a:r>
                        <a:rPr lang="en-US" dirty="0" smtClean="0">
                          <a:solidFill>
                            <a:schemeClr val="bg2"/>
                          </a:solidFill>
                        </a:rPr>
                        <a:t>Oxygen requirement</a:t>
                      </a:r>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r>
                        <a:rPr lang="en-US" dirty="0" smtClean="0">
                          <a:solidFill>
                            <a:schemeClr val="bg2"/>
                          </a:solidFill>
                        </a:rPr>
                        <a:t>Recipient FVC% predicted</a:t>
                      </a:r>
                      <a:endParaRPr lang="en-US" dirty="0">
                        <a:solidFill>
                          <a:schemeClr val="bg2"/>
                        </a:solidFill>
                      </a:endParaRPr>
                    </a:p>
                  </a:txBody>
                  <a:tcPr>
                    <a:noFill/>
                  </a:tcPr>
                </a:tc>
                <a:tc>
                  <a:txBody>
                    <a:bodyPr/>
                    <a:lstStyle/>
                    <a:p>
                      <a:r>
                        <a:rPr lang="en-US" dirty="0" smtClean="0">
                          <a:solidFill>
                            <a:schemeClr val="bg2"/>
                          </a:solidFill>
                        </a:rPr>
                        <a:t>Transplant center volume</a:t>
                      </a:r>
                      <a:endParaRPr lang="en-US" dirty="0">
                        <a:solidFill>
                          <a:schemeClr val="bg2"/>
                        </a:solidFill>
                      </a:endParaRPr>
                    </a:p>
                  </a:txBody>
                  <a:tcPr>
                    <a:noFill/>
                  </a:tcPr>
                </a:tc>
                <a:extLst>
                  <a:ext uri="{0D108BD9-81ED-4DB2-BD59-A6C34878D82A}">
                    <a16:rowId xmlns:a16="http://schemas.microsoft.com/office/drawing/2014/main" val="10003"/>
                  </a:ext>
                </a:extLst>
              </a:tr>
              <a:tr h="635000">
                <a:tc>
                  <a:txBody>
                    <a:bodyPr/>
                    <a:lstStyle/>
                    <a:p>
                      <a:r>
                        <a:rPr lang="en-US" dirty="0" smtClean="0">
                          <a:solidFill>
                            <a:schemeClr val="bg2"/>
                          </a:solidFill>
                        </a:rPr>
                        <a:t>Recipient bilirubin</a:t>
                      </a:r>
                      <a:endParaRPr lang="en-US" dirty="0">
                        <a:solidFill>
                          <a:schemeClr val="bg2"/>
                        </a:solidFill>
                      </a:endParaRPr>
                    </a:p>
                  </a:txBody>
                  <a:tcPr>
                    <a:noFill/>
                  </a:tcPr>
                </a:tc>
                <a:tc>
                  <a:txBody>
                    <a:bodyPr/>
                    <a:lstStyle/>
                    <a:p>
                      <a:r>
                        <a:rPr lang="en-US" dirty="0" smtClean="0">
                          <a:solidFill>
                            <a:schemeClr val="bg2"/>
                          </a:solidFill>
                        </a:rPr>
                        <a:t>PRA</a:t>
                      </a:r>
                      <a:endParaRPr lang="en-US" dirty="0">
                        <a:solidFill>
                          <a:schemeClr val="bg2"/>
                        </a:solidFill>
                      </a:endParaRPr>
                    </a:p>
                  </a:txBody>
                  <a:tcPr>
                    <a:noFill/>
                  </a:tcPr>
                </a:tc>
                <a:extLst>
                  <a:ext uri="{0D108BD9-81ED-4DB2-BD59-A6C34878D82A}">
                    <a16:rowId xmlns:a16="http://schemas.microsoft.com/office/drawing/2014/main" val="10004"/>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3042149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25,245)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453427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25,245)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774384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25,245)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404120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25,245)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Oxygen requirement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833994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0.0067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25,245)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FVC% predicted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871425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25,245)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7020931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79488934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0.0073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25,245)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a:t>
            </a:r>
            <a:endParaRPr lang="en-US" sz="2000" kern="0" dirty="0">
              <a:solidFill>
                <a:srgbClr val="0070C0"/>
              </a:solidFill>
            </a:endParaRPr>
          </a:p>
        </p:txBody>
      </p:sp>
      <p:sp>
        <p:nvSpPr>
          <p:cNvPr id="16" name="Title 2"/>
          <p:cNvSpPr txBox="1">
            <a:spLocks/>
          </p:cNvSpPr>
          <p:nvPr/>
        </p:nvSpPr>
        <p:spPr bwMode="auto">
          <a:xfrm>
            <a:off x="-264523" y="31621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152400" y="319771"/>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8027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0.0039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25,245)</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8040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solidFill>
                  <a:srgbClr val="002060"/>
                </a:solidFill>
              </a:rPr>
              <a:t>Adult Lung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Major Diagnoses by Year (Number)</a:t>
            </a:r>
            <a:endParaRPr lang="en-US" sz="2400" dirty="0">
              <a:solidFill>
                <a:srgbClr val="002060"/>
              </a:solidFill>
            </a:endParaRPr>
          </a:p>
        </p:txBody>
      </p:sp>
      <p:graphicFrame>
        <p:nvGraphicFramePr>
          <p:cNvPr id="10" name="Content Placeholder 9"/>
          <p:cNvGraphicFramePr>
            <a:graphicFrameLocks noGrp="1"/>
          </p:cNvGraphicFramePr>
          <p:nvPr>
            <p:ph idx="1"/>
            <p:extLst/>
          </p:nvPr>
        </p:nvGraphicFramePr>
        <p:xfrm>
          <a:off x="1524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56149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5389" y="1255785"/>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34,370)</a:t>
            </a:r>
            <a:endParaRPr lang="en-US" sz="2400" b="1" dirty="0">
              <a:solidFill>
                <a:srgbClr val="00206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a:t>
            </a:r>
            <a:r>
              <a:rPr lang="en-US" sz="2000" kern="0" dirty="0">
                <a:solidFill>
                  <a:srgbClr val="002060"/>
                </a:solidFill>
              </a:rPr>
              <a:t>Mortality Conditional on Survival to 1 Year with </a:t>
            </a:r>
            <a:r>
              <a:rPr lang="en-US" sz="2000" kern="0" dirty="0" smtClean="0">
                <a:solidFill>
                  <a:srgbClr val="002060"/>
                </a:solidFill>
              </a:rPr>
              <a:t>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2087785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Donor to recipient BMI ratio</a:t>
                      </a:r>
                      <a:endParaRPr lang="en-US" dirty="0">
                        <a:solidFill>
                          <a:schemeClr val="bg2"/>
                        </a:solidFill>
                      </a:endParaRPr>
                    </a:p>
                  </a:txBody>
                  <a:tcPr>
                    <a:noFill/>
                  </a:tcPr>
                </a:tc>
                <a:tc>
                  <a:txBody>
                    <a:bodyPr/>
                    <a:lstStyle/>
                    <a:p>
                      <a:r>
                        <a:rPr lang="en-US" dirty="0" smtClean="0">
                          <a:solidFill>
                            <a:schemeClr val="bg2"/>
                          </a:solidFill>
                        </a:rPr>
                        <a:t>Transplant center volume</a:t>
                      </a:r>
                      <a:endParaRPr lang="en-US" dirty="0">
                        <a:solidFill>
                          <a:schemeClr val="bg2"/>
                        </a:solidFill>
                      </a:endParaRPr>
                    </a:p>
                  </a:txBody>
                  <a:tcPr>
                    <a:noFill/>
                  </a:tcPr>
                </a:tc>
                <a:extLst>
                  <a:ext uri="{0D108BD9-81ED-4DB2-BD59-A6C34878D82A}">
                    <a16:rowId xmlns:a16="http://schemas.microsoft.com/office/drawing/2014/main" val="10002"/>
                  </a:ext>
                </a:extLst>
              </a:tr>
            </a:tbl>
          </a:graphicData>
        </a:graphic>
      </p:graphicFrame>
      <p:sp>
        <p:nvSpPr>
          <p:cNvPr id="5"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a:t>
            </a:r>
            <a:r>
              <a:rPr lang="en-US" sz="2000" kern="0" dirty="0">
                <a:solidFill>
                  <a:srgbClr val="002060"/>
                </a:solidFill>
              </a:rPr>
              <a:t>Mortality Conditional on Survival to 1 Year </a:t>
            </a:r>
            <a:r>
              <a:rPr lang="en-US" sz="2000" kern="0" dirty="0" smtClean="0">
                <a:solidFill>
                  <a:srgbClr val="002060"/>
                </a:solidFill>
              </a:rPr>
              <a:t>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749185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34,370)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a:t>
            </a:r>
            <a:r>
              <a:rPr lang="en-US" sz="2000" kern="0" dirty="0">
                <a:solidFill>
                  <a:srgbClr val="002060"/>
                </a:solidFill>
              </a:rPr>
              <a:t>Mortality Conditional on Survival to 1 Year with </a:t>
            </a:r>
            <a:r>
              <a:rPr lang="en-US" sz="2000" kern="0" dirty="0" smtClean="0">
                <a:solidFill>
                  <a:srgbClr val="002060"/>
                </a:solidFill>
              </a:rPr>
              <a:t>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941166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0.0132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34,370)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a:t>
            </a:r>
            <a:r>
              <a:rPr lang="en-US" sz="2000" kern="0" dirty="0">
                <a:solidFill>
                  <a:srgbClr val="002060"/>
                </a:solidFill>
              </a:rPr>
              <a:t>Mortality Conditional on Survival to 1 Year with </a:t>
            </a:r>
            <a:r>
              <a:rPr lang="en-US" sz="2000" kern="0" dirty="0" smtClean="0">
                <a:solidFill>
                  <a:srgbClr val="002060"/>
                </a:solidFill>
              </a:rPr>
              <a:t>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5819176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0.0386</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34,370)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to recipient BMI ratio
</a:t>
            </a:r>
            <a:endParaRPr lang="en-US" sz="2000" kern="0" dirty="0">
              <a:solidFill>
                <a:srgbClr val="0070C0"/>
              </a:solidFill>
            </a:endParaRPr>
          </a:p>
        </p:txBody>
      </p:sp>
      <p:sp>
        <p:nvSpPr>
          <p:cNvPr id="1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a:t>
            </a:r>
            <a:r>
              <a:rPr lang="en-US" sz="2000" kern="0" dirty="0">
                <a:solidFill>
                  <a:srgbClr val="002060"/>
                </a:solidFill>
              </a:rPr>
              <a:t>Mortality Conditional on Survival to 1 Year with </a:t>
            </a:r>
            <a:r>
              <a:rPr lang="en-US" sz="2000" kern="0" dirty="0" smtClean="0">
                <a:solidFill>
                  <a:srgbClr val="002060"/>
                </a:solidFill>
              </a:rPr>
              <a:t>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1383885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34,370)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a:t>
            </a:r>
            <a:r>
              <a:rPr lang="en-US" sz="2000" kern="0" dirty="0">
                <a:solidFill>
                  <a:srgbClr val="002060"/>
                </a:solidFill>
              </a:rPr>
              <a:t>Mortality Conditional on Survival to 1 Year with </a:t>
            </a:r>
            <a:r>
              <a:rPr lang="en-US" sz="2000" kern="0" dirty="0" smtClean="0">
                <a:solidFill>
                  <a:srgbClr val="002060"/>
                </a:solidFill>
              </a:rPr>
              <a:t>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0077076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1614" y="1245925"/>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13,079)</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(2000-6/2006)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342296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Recipient creatinine</a:t>
                      </a:r>
                      <a:endParaRPr lang="en-US" dirty="0">
                        <a:solidFill>
                          <a:schemeClr val="bg2"/>
                        </a:solidFill>
                      </a:endParaRPr>
                    </a:p>
                  </a:txBody>
                  <a:tcPr>
                    <a:noFill/>
                  </a:tcPr>
                </a:tc>
                <a:tc>
                  <a:txBody>
                    <a:bodyPr/>
                    <a:lstStyle/>
                    <a:p>
                      <a:r>
                        <a:rPr lang="en-US" dirty="0" smtClean="0">
                          <a:solidFill>
                            <a:schemeClr val="bg2"/>
                          </a:solidFill>
                        </a:rPr>
                        <a:t>Recipient BMI</a:t>
                      </a:r>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r>
                        <a:rPr lang="en-US" dirty="0" smtClean="0">
                          <a:solidFill>
                            <a:schemeClr val="bg2"/>
                          </a:solidFill>
                        </a:rPr>
                        <a:t>Oxygen requirement</a:t>
                      </a:r>
                      <a:endParaRPr lang="en-US" dirty="0">
                        <a:solidFill>
                          <a:schemeClr val="bg2"/>
                        </a:solidFill>
                      </a:endParaRPr>
                    </a:p>
                  </a:txBody>
                  <a:tcPr>
                    <a:noFill/>
                  </a:tcPr>
                </a:tc>
                <a:tc>
                  <a:txBody>
                    <a:bodyPr/>
                    <a:lstStyle/>
                    <a:p>
                      <a:r>
                        <a:rPr lang="en-US" dirty="0" smtClean="0">
                          <a:solidFill>
                            <a:schemeClr val="bg2"/>
                          </a:solidFill>
                        </a:rPr>
                        <a:t>Transplant center volume</a:t>
                      </a:r>
                      <a:endParaRPr lang="en-US" dirty="0">
                        <a:solidFill>
                          <a:schemeClr val="bg2"/>
                        </a:solidFill>
                      </a:endParaRPr>
                    </a:p>
                  </a:txBody>
                  <a:tcPr>
                    <a:noFill/>
                  </a:tcPr>
                </a:tc>
                <a:extLst>
                  <a:ext uri="{0D108BD9-81ED-4DB2-BD59-A6C34878D82A}">
                    <a16:rowId xmlns:a16="http://schemas.microsoft.com/office/drawing/2014/main" val="10003"/>
                  </a:ext>
                </a:extLst>
              </a:tr>
              <a:tr h="635000">
                <a:tc>
                  <a:txBody>
                    <a:bodyPr/>
                    <a:lstStyle/>
                    <a:p>
                      <a:r>
                        <a:rPr lang="en-US" dirty="0" smtClean="0">
                          <a:solidFill>
                            <a:schemeClr val="bg2"/>
                          </a:solidFill>
                        </a:rPr>
                        <a:t>PRA</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4"/>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(2000-6/2006)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1935080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13,079)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2496498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0.0453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13,079)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89064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370972"/>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Diagnosis Distribution by 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866900" y="1032941"/>
            <a:ext cx="54102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099261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0.0011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13,079)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94142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0.0078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13,079)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048348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13,079)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Oxygen requirement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1143955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13,079)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0436886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0.0040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13,079)</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(2000-6/2006)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6052968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Focus Theme</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7266030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graphicFrame>
        <p:nvGraphicFramePr>
          <p:cNvPr id="7" name="Content Placeholder 6"/>
          <p:cNvGraphicFramePr>
            <a:graphicFrameLocks noGrp="1"/>
          </p:cNvGraphicFramePr>
          <p:nvPr>
            <p:ph idx="1"/>
            <p:extLst>
              <p:ext uri="{D42A27DB-BD31-4B8C-83A1-F6EECF244321}">
                <p14:modId xmlns:p14="http://schemas.microsoft.com/office/powerpoint/2010/main" val="491472954"/>
              </p:ext>
            </p:extLst>
          </p:nvPr>
        </p:nvGraphicFramePr>
        <p:xfrm>
          <a:off x="76200" y="1389382"/>
          <a:ext cx="8991600" cy="470661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p:nvPr/>
        </p:nvSpPr>
        <p:spPr>
          <a:xfrm>
            <a:off x="1219200" y="5768379"/>
            <a:ext cx="2895655" cy="290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Primary transplants</a:t>
            </a:r>
            <a:endParaRPr lang="en-US" sz="1700" b="1" dirty="0">
              <a:solidFill>
                <a:srgbClr val="0070C0"/>
              </a:solidFill>
            </a:endParaRPr>
          </a:p>
        </p:txBody>
      </p:sp>
      <p:sp>
        <p:nvSpPr>
          <p:cNvPr id="17" name="TextBox 1"/>
          <p:cNvSpPr txBox="1"/>
          <p:nvPr/>
        </p:nvSpPr>
        <p:spPr>
          <a:xfrm>
            <a:off x="5638800" y="5805999"/>
            <a:ext cx="2895655" cy="290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Retransplants</a:t>
            </a:r>
            <a:endParaRPr lang="en-US" sz="1700" b="1" dirty="0">
              <a:solidFill>
                <a:srgbClr val="0070C0"/>
              </a:solidFill>
            </a:endParaRPr>
          </a:p>
        </p:txBody>
      </p:sp>
      <p:sp>
        <p:nvSpPr>
          <p:cNvPr id="18" name="Title 1"/>
          <p:cNvSpPr txBox="1">
            <a:spLocks/>
          </p:cNvSpPr>
          <p:nvPr/>
        </p:nvSpPr>
        <p:spPr bwMode="auto">
          <a:xfrm>
            <a:off x="12700" y="-762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1900" kern="0" dirty="0" smtClean="0">
                <a:solidFill>
                  <a:srgbClr val="002060"/>
                </a:solidFill>
              </a:rPr>
              <a:t> </a:t>
            </a:r>
            <a:r>
              <a:rPr lang="en-US" sz="2000" dirty="0">
                <a:solidFill>
                  <a:srgbClr val="002060"/>
                </a:solidFill>
              </a:rPr>
              <a:t>Number </a:t>
            </a:r>
            <a:r>
              <a:rPr lang="en-US" sz="2000" dirty="0" smtClean="0">
                <a:solidFill>
                  <a:srgbClr val="002060"/>
                </a:solidFill>
              </a:rPr>
              <a:t>of Multiorgan Transplants Reported by Type </a:t>
            </a:r>
            <a:r>
              <a:rPr lang="en-US" sz="2000" dirty="0">
                <a:solidFill>
                  <a:srgbClr val="002060"/>
                </a:solidFill>
              </a:rPr>
              <a:t>of </a:t>
            </a:r>
            <a:r>
              <a:rPr lang="en-US" sz="2000" dirty="0" smtClean="0">
                <a:solidFill>
                  <a:srgbClr val="002060"/>
                </a:solidFill>
              </a:rPr>
              <a:t>Transplant</a:t>
            </a:r>
            <a:endParaRPr lang="en-US" sz="1900" kern="0" dirty="0">
              <a:solidFill>
                <a:srgbClr val="002060"/>
              </a:solidFill>
            </a:endParaRPr>
          </a:p>
        </p:txBody>
      </p:sp>
      <p:sp>
        <p:nvSpPr>
          <p:cNvPr id="19" name="title_cohort"/>
          <p:cNvSpPr txBox="1"/>
          <p:nvPr/>
        </p:nvSpPr>
        <p:spPr>
          <a:xfrm>
            <a:off x="2209800" y="914400"/>
            <a:ext cx="5562600" cy="384721"/>
          </a:xfrm>
          <a:prstGeom prst="rect">
            <a:avLst/>
          </a:prstGeom>
          <a:noFill/>
        </p:spPr>
        <p:txBody>
          <a:bodyPr wrap="square" rtlCol="0">
            <a:spAutoFit/>
          </a:bodyPr>
          <a:lstStyle/>
          <a:p>
            <a:r>
              <a:rPr lang="en-US" sz="1900" b="1" kern="0" dirty="0" smtClean="0">
                <a:solidFill>
                  <a:srgbClr val="002060"/>
                </a:solidFill>
              </a:rPr>
              <a:t>(Transplants: January 1990 – June 2017)</a:t>
            </a:r>
            <a:endParaRPr lang="en-US" sz="1900" b="1" kern="0" dirty="0">
              <a:solidFill>
                <a:srgbClr val="002060"/>
              </a:solidFill>
            </a:endParaRPr>
          </a:p>
        </p:txBody>
      </p:sp>
      <p:sp>
        <p:nvSpPr>
          <p:cNvPr id="2" name="TextBox 1"/>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a:t>
            </a:r>
            <a:r>
              <a:rPr lang="en-US" sz="1200" b="1" dirty="0" smtClean="0">
                <a:solidFill>
                  <a:srgbClr val="002060"/>
                </a:solidFill>
              </a:rPr>
              <a:t>included in multiorgan </a:t>
            </a:r>
            <a:r>
              <a:rPr lang="en-US" sz="1200" b="1" dirty="0">
                <a:solidFill>
                  <a:srgbClr val="002060"/>
                </a:solidFill>
              </a:rPr>
              <a:t>transplants.</a:t>
            </a:r>
          </a:p>
        </p:txBody>
      </p:sp>
    </p:spTree>
    <p:extLst>
      <p:ext uri="{BB962C8B-B14F-4D97-AF65-F5344CB8AC3E}">
        <p14:creationId xmlns:p14="http://schemas.microsoft.com/office/powerpoint/2010/main" val="100629193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Adult Lung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 Number and % of Multiorgan Transplants Reported</a:t>
            </a:r>
            <a:br>
              <a:rPr lang="en-US" sz="2400" dirty="0" smtClean="0">
                <a:solidFill>
                  <a:srgbClr val="002060"/>
                </a:solidFill>
              </a:rPr>
            </a:br>
            <a:r>
              <a:rPr lang="en-US" sz="2400" dirty="0" smtClean="0">
                <a:solidFill>
                  <a:srgbClr val="002060"/>
                </a:solidFill>
              </a:rPr>
              <a:t> by Year and Type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5709589"/>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TextBox 10"/>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a:t>
            </a:r>
            <a:r>
              <a:rPr lang="en-US" sz="1200" b="1" dirty="0" smtClean="0">
                <a:solidFill>
                  <a:srgbClr val="002060"/>
                </a:solidFill>
              </a:rPr>
              <a:t>included in multiorgan transplants</a:t>
            </a:r>
            <a:r>
              <a:rPr lang="en-US" sz="1200" b="1" dirty="0">
                <a:solidFill>
                  <a:srgbClr val="002060"/>
                </a:solidFill>
              </a:rPr>
              <a:t>.</a:t>
            </a:r>
          </a:p>
        </p:txBody>
      </p:sp>
    </p:spTree>
    <p:extLst>
      <p:ext uri="{BB962C8B-B14F-4D97-AF65-F5344CB8AC3E}">
        <p14:creationId xmlns:p14="http://schemas.microsoft.com/office/powerpoint/2010/main" val="351380658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541897452"/>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a:t>
            </a:r>
            <a:r>
              <a:rPr lang="en-US" sz="2400" dirty="0">
                <a:solidFill>
                  <a:srgbClr val="002060"/>
                </a:solidFill>
              </a:rPr>
              <a:t>% </a:t>
            </a:r>
            <a:r>
              <a:rPr lang="en-US" sz="2400" dirty="0" smtClean="0">
                <a:solidFill>
                  <a:srgbClr val="002060"/>
                </a:solidFill>
              </a:rPr>
              <a:t>of Multiorgan Transplants by </a:t>
            </a:r>
            <a:r>
              <a:rPr lang="en-US" sz="2400" kern="0" dirty="0" smtClean="0">
                <a:solidFill>
                  <a:srgbClr val="002060"/>
                </a:solidFill>
              </a:rPr>
              <a:t>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3" name="TextBox 12"/>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
        <p:nvSpPr>
          <p:cNvPr id="14" name="TextBox 1"/>
          <p:cNvSpPr txBox="1"/>
          <p:nvPr/>
        </p:nvSpPr>
        <p:spPr>
          <a:xfrm>
            <a:off x="4343400" y="3595980"/>
            <a:ext cx="121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chemeClr val="bg2"/>
                </a:solidFill>
              </a:rPr>
              <a:t>N = 107</a:t>
            </a:r>
            <a:endParaRPr lang="en-US" sz="1500" b="1" dirty="0">
              <a:solidFill>
                <a:schemeClr val="bg2"/>
              </a:solidFill>
            </a:endParaRPr>
          </a:p>
        </p:txBody>
      </p:sp>
    </p:spTree>
    <p:extLst>
      <p:ext uri="{BB962C8B-B14F-4D97-AF65-F5344CB8AC3E}">
        <p14:creationId xmlns:p14="http://schemas.microsoft.com/office/powerpoint/2010/main" val="36064397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Adult Lung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24503374"/>
              </p:ext>
            </p:extLst>
          </p:nvPr>
        </p:nvGraphicFramePr>
        <p:xfrm>
          <a:off x="152400" y="1451679"/>
          <a:ext cx="8610600" cy="4447998"/>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400792">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transplant</a:t>
                      </a: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174)</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Lung </a:t>
                      </a:r>
                      <a:r>
                        <a:rPr lang="en-US" sz="1400" b="1" i="0" u="none" strike="noStrike" dirty="0">
                          <a:solidFill>
                            <a:srgbClr val="000000"/>
                          </a:solidFill>
                          <a:effectLst/>
                          <a:latin typeface="+mj-lt"/>
                        </a:rPr>
                        <a:t>alone </a:t>
                      </a:r>
                      <a:r>
                        <a:rPr lang="en-US" sz="1400" b="1" i="0" u="none" strike="noStrike" dirty="0" smtClean="0">
                          <a:solidFill>
                            <a:srgbClr val="000000"/>
                          </a:solidFill>
                          <a:effectLst/>
                          <a:latin typeface="+mj-lt"/>
                        </a:rPr>
                        <a:t>transplant</a:t>
                      </a: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45,667)</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249034">
                <a:tc>
                  <a:txBody>
                    <a:bodyPr/>
                    <a:lstStyle/>
                    <a:p>
                      <a:pPr algn="l" fontAlgn="b"/>
                      <a:r>
                        <a:rPr lang="en-US" sz="1300" b="1" i="0" u="none" strike="noStrike" dirty="0">
                          <a:solidFill>
                            <a:schemeClr val="bg2"/>
                          </a:solidFill>
                          <a:effectLst/>
                          <a:latin typeface="+mj-lt"/>
                        </a:rPr>
                        <a:t>Recipient age (years)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36.5 (20.0 - 62.0)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56.0 (24.0 - 68.0)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49034">
                <a:tc>
                  <a:txBody>
                    <a:bodyPr/>
                    <a:lstStyle/>
                    <a:p>
                      <a:pPr algn="l" fontAlgn="b"/>
                      <a:r>
                        <a:rPr lang="en-US" sz="1300" b="1" i="0" u="none" strike="noStrike" dirty="0">
                          <a:solidFill>
                            <a:schemeClr val="bg2"/>
                          </a:solidFill>
                          <a:effectLst/>
                          <a:latin typeface="+mj-lt"/>
                        </a:rPr>
                        <a:t>Donor age (years)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27.0 (16.0 - 59.0)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40.0 (16.0 - 64.0)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53930">
                <a:tc>
                  <a:txBody>
                    <a:bodyPr/>
                    <a:lstStyle/>
                    <a:p>
                      <a:pPr algn="l" fontAlgn="b"/>
                      <a:r>
                        <a:rPr lang="en-US" sz="1300" b="1" i="0" u="none" strike="noStrike" dirty="0">
                          <a:solidFill>
                            <a:schemeClr val="bg2"/>
                          </a:solidFill>
                          <a:effectLst/>
                          <a:latin typeface="+mj-lt"/>
                        </a:rPr>
                        <a:t>Recipient gender (% male)</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66.1%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0.0223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56804">
                <a:tc>
                  <a:txBody>
                    <a:bodyPr/>
                    <a:lstStyle/>
                    <a:p>
                      <a:pPr algn="l" fontAlgn="b"/>
                      <a:r>
                        <a:rPr lang="en-US" sz="1300" b="1" i="0" u="none" strike="noStrike" dirty="0">
                          <a:solidFill>
                            <a:schemeClr val="bg2"/>
                          </a:solidFill>
                          <a:effectLst/>
                          <a:latin typeface="+mj-lt"/>
                        </a:rPr>
                        <a:t>Donor gender (% male)</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63.2%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56.2%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0.0622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57893">
                <a:tc>
                  <a:txBody>
                    <a:bodyPr/>
                    <a:lstStyle/>
                    <a:p>
                      <a:pPr algn="l" fontAlgn="b"/>
                      <a:r>
                        <a:rPr lang="en-US" sz="1300" b="1" i="0" u="none" strike="noStrike" dirty="0">
                          <a:solidFill>
                            <a:schemeClr val="bg2"/>
                          </a:solidFill>
                          <a:effectLst/>
                          <a:latin typeface="+mj-lt"/>
                        </a:rPr>
                        <a:t>Diagnosis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57893">
                <a:tc>
                  <a:txBody>
                    <a:bodyPr/>
                    <a:lstStyle/>
                    <a:p>
                      <a:pPr algn="l" fontAlgn="b"/>
                      <a:r>
                        <a:rPr lang="en-US" sz="1300" b="1" i="0" u="none" strike="noStrike" dirty="0">
                          <a:solidFill>
                            <a:srgbClr val="000000"/>
                          </a:solidFill>
                          <a:effectLst/>
                          <a:latin typeface="+mj-lt"/>
                        </a:rPr>
                        <a:t>A1ATD</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11">
                  <a:txBody>
                    <a:bodyPr/>
                    <a:lstStyle/>
                    <a:p>
                      <a:pPr algn="ctr" fontAlgn="b"/>
                      <a:r>
                        <a:rPr lang="en-US" sz="1300" b="1" i="0" u="none" strike="noStrike" dirty="0">
                          <a:solidFill>
                            <a:schemeClr val="bg2"/>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49034">
                <a:tc>
                  <a:txBody>
                    <a:bodyPr/>
                    <a:lstStyle/>
                    <a:p>
                      <a:pPr algn="l" fontAlgn="b"/>
                      <a:r>
                        <a:rPr lang="en-US" sz="1300" b="1" i="0" u="none" strike="noStrike" dirty="0">
                          <a:solidFill>
                            <a:srgbClr val="000000"/>
                          </a:solidFill>
                          <a:effectLst/>
                          <a:latin typeface="+mj-lt"/>
                        </a:rPr>
                        <a:t>CF</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49034">
                <a:tc>
                  <a:txBody>
                    <a:bodyPr/>
                    <a:lstStyle/>
                    <a:p>
                      <a:pPr algn="l" fontAlgn="b"/>
                      <a:r>
                        <a:rPr lang="en-US" sz="1300" b="1" i="0" u="none" strike="noStrike" dirty="0">
                          <a:solidFill>
                            <a:srgbClr val="000000"/>
                          </a:solidFill>
                          <a:effectLst/>
                          <a:latin typeface="+mj-lt"/>
                        </a:rPr>
                        <a:t>COPD</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28.5%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49034">
                <a:tc>
                  <a:txBody>
                    <a:bodyPr/>
                    <a:lstStyle/>
                    <a:p>
                      <a:pPr algn="l" fontAlgn="b"/>
                      <a:r>
                        <a:rPr lang="en-US" sz="1300" b="1" i="0" u="none" strike="noStrike" dirty="0">
                          <a:solidFill>
                            <a:srgbClr val="000000"/>
                          </a:solidFill>
                          <a:effectLst/>
                          <a:latin typeface="+mj-lt"/>
                        </a:rPr>
                        <a:t>IIP</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28.7%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49034">
                <a:tc>
                  <a:txBody>
                    <a:bodyPr/>
                    <a:lstStyle/>
                    <a:p>
                      <a:pPr algn="l" fontAlgn="b"/>
                      <a:r>
                        <a:rPr lang="en-US" sz="1300" b="1" i="0" u="none" strike="noStrike" dirty="0">
                          <a:solidFill>
                            <a:srgbClr val="000000"/>
                          </a:solidFill>
                          <a:effectLst/>
                          <a:latin typeface="+mj-lt"/>
                        </a:rPr>
                        <a:t>ILD-not IIP</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65258149"/>
                  </a:ext>
                </a:extLst>
              </a:tr>
              <a:tr h="249034">
                <a:tc>
                  <a:txBody>
                    <a:bodyPr/>
                    <a:lstStyle/>
                    <a:p>
                      <a:pPr algn="l" fontAlgn="b"/>
                      <a:r>
                        <a:rPr lang="en-US" sz="1300" b="1" i="0" u="none" strike="noStrike" dirty="0">
                          <a:solidFill>
                            <a:srgbClr val="000000"/>
                          </a:solidFill>
                          <a:effectLst/>
                          <a:latin typeface="+mj-lt"/>
                        </a:rPr>
                        <a:t>IPAH</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85913633"/>
                  </a:ext>
                </a:extLst>
              </a:tr>
              <a:tr h="249034">
                <a:tc>
                  <a:txBody>
                    <a:bodyPr/>
                    <a:lstStyle/>
                    <a:p>
                      <a:pPr algn="l" fontAlgn="b"/>
                      <a:r>
                        <a:rPr lang="en-US" sz="1300" b="1" i="0" u="none" strike="noStrike" dirty="0">
                          <a:solidFill>
                            <a:srgbClr val="000000"/>
                          </a:solidFill>
                          <a:effectLst/>
                          <a:latin typeface="+mj-lt"/>
                        </a:rPr>
                        <a:t>Non CF-bronchiectasis</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11650562"/>
                  </a:ext>
                </a:extLst>
              </a:tr>
              <a:tr h="249034">
                <a:tc>
                  <a:txBody>
                    <a:bodyPr/>
                    <a:lstStyle/>
                    <a:p>
                      <a:pPr algn="l" fontAlgn="b"/>
                      <a:r>
                        <a:rPr lang="en-US" sz="1300" b="1" i="0" u="none" strike="noStrike" dirty="0">
                          <a:solidFill>
                            <a:srgbClr val="000000"/>
                          </a:solidFill>
                          <a:effectLst/>
                          <a:latin typeface="+mj-lt"/>
                        </a:rPr>
                        <a:t>PH-not IPAH</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238232299"/>
                  </a:ext>
                </a:extLst>
              </a:tr>
              <a:tr h="249034">
                <a:tc>
                  <a:txBody>
                    <a:bodyPr/>
                    <a:lstStyle/>
                    <a:p>
                      <a:pPr algn="l" fontAlgn="b"/>
                      <a:r>
                        <a:rPr lang="en-US" sz="1300" b="1" i="0" u="none" strike="noStrike" dirty="0">
                          <a:solidFill>
                            <a:srgbClr val="000000"/>
                          </a:solidFill>
                          <a:effectLst/>
                          <a:latin typeface="+mj-lt"/>
                        </a:rPr>
                        <a:t>Retransplant</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14727396"/>
                  </a:ext>
                </a:extLst>
              </a:tr>
              <a:tr h="249034">
                <a:tc>
                  <a:txBody>
                    <a:bodyPr/>
                    <a:lstStyle/>
                    <a:p>
                      <a:pPr algn="l" fontAlgn="b"/>
                      <a:r>
                        <a:rPr lang="en-US" sz="1300" b="1" i="0" u="none" strike="noStrike" dirty="0">
                          <a:solidFill>
                            <a:srgbClr val="000000"/>
                          </a:solidFill>
                          <a:effectLst/>
                          <a:latin typeface="+mj-lt"/>
                        </a:rPr>
                        <a:t>Sarcoidosis</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63134528"/>
                  </a:ext>
                </a:extLst>
              </a:tr>
              <a:tr h="249034">
                <a:tc>
                  <a:txBody>
                    <a:bodyPr/>
                    <a:lstStyle/>
                    <a:p>
                      <a:pPr algn="l" fontAlgn="b"/>
                      <a:r>
                        <a:rPr lang="en-US" sz="1300" b="1" i="0" u="none" strike="noStrike" dirty="0">
                          <a:solidFill>
                            <a:srgbClr val="000000"/>
                          </a:solidFill>
                          <a:effectLst/>
                          <a:latin typeface="+mj-lt"/>
                        </a:rPr>
                        <a:t>Other</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70037752"/>
                  </a:ext>
                </a:extLst>
              </a:tr>
            </a:tbl>
          </a:graphicData>
        </a:graphic>
      </p:graphicFrame>
      <p:sp>
        <p:nvSpPr>
          <p:cNvPr id="9" name="TextBox 8"/>
          <p:cNvSpPr txBox="1"/>
          <p:nvPr/>
        </p:nvSpPr>
        <p:spPr>
          <a:xfrm>
            <a:off x="2243137" y="5942950"/>
            <a:ext cx="6180666"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2004 – June 2017)</a:t>
            </a:r>
            <a:endParaRPr lang="en-US" sz="1900" b="1" kern="0" dirty="0">
              <a:solidFill>
                <a:srgbClr val="002060"/>
              </a:solidFill>
            </a:endParaRPr>
          </a:p>
        </p:txBody>
      </p:sp>
      <p:sp>
        <p:nvSpPr>
          <p:cNvPr id="11" name="TextBox 10"/>
          <p:cNvSpPr txBox="1"/>
          <p:nvPr/>
        </p:nvSpPr>
        <p:spPr>
          <a:xfrm>
            <a:off x="4991100" y="6331456"/>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Tree>
    <p:extLst>
      <p:ext uri="{BB962C8B-B14F-4D97-AF65-F5344CB8AC3E}">
        <p14:creationId xmlns:p14="http://schemas.microsoft.com/office/powerpoint/2010/main" val="3537353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372533"/>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Diagnosis Distribution by Location and Era</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981200" y="1025112"/>
            <a:ext cx="51816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1750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Adult Lung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32825607"/>
              </p:ext>
            </p:extLst>
          </p:nvPr>
        </p:nvGraphicFramePr>
        <p:xfrm>
          <a:off x="152400" y="1580145"/>
          <a:ext cx="8610600" cy="4211057"/>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593661">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transplant</a:t>
                      </a: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174)</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Lung alone transplant </a:t>
                      </a: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45,667)</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91971">
                <a:tc>
                  <a:txBody>
                    <a:bodyPr/>
                    <a:lstStyle/>
                    <a:p>
                      <a:pPr algn="l" fontAlgn="b"/>
                      <a:r>
                        <a:rPr lang="en-US" sz="1300" b="1" i="0" u="none" strike="noStrike" dirty="0">
                          <a:solidFill>
                            <a:srgbClr val="000000"/>
                          </a:solidFill>
                          <a:effectLst/>
                          <a:latin typeface="+mj-lt"/>
                        </a:rPr>
                        <a:t>Retransplant</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91971">
                <a:tc>
                  <a:txBody>
                    <a:bodyPr/>
                    <a:lstStyle/>
                    <a:p>
                      <a:pPr algn="l" fontAlgn="b"/>
                      <a:r>
                        <a:rPr lang="en-US" sz="1300" b="1" i="0" u="none" strike="noStrike" dirty="0">
                          <a:solidFill>
                            <a:srgbClr val="000000"/>
                          </a:solidFill>
                          <a:effectLst/>
                          <a:latin typeface="+mj-lt"/>
                        </a:rPr>
                        <a:t>Location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99677">
                <a:tc>
                  <a:txBody>
                    <a:bodyPr/>
                    <a:lstStyle/>
                    <a:p>
                      <a:pPr algn="l" fontAlgn="b"/>
                      <a:r>
                        <a:rPr lang="en-US" sz="1300" b="1" i="0" u="none" strike="noStrike" dirty="0">
                          <a:solidFill>
                            <a:srgbClr val="000000"/>
                          </a:solidFill>
                          <a:effectLst/>
                          <a:latin typeface="+mj-lt"/>
                        </a:rPr>
                        <a:t>Europe</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33.9%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37.4%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3">
                  <a:txBody>
                    <a:bodyPr/>
                    <a:lstStyle/>
                    <a:p>
                      <a:pPr algn="ctr" fontAlgn="b"/>
                      <a:r>
                        <a:rPr lang="en-US" sz="1300" b="1" i="0" u="none" strike="noStrike" dirty="0" smtClean="0">
                          <a:solidFill>
                            <a:srgbClr val="000000"/>
                          </a:solidFill>
                          <a:effectLst/>
                          <a:latin typeface="+mj-lt"/>
                        </a:rPr>
                        <a:t>0.1184</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404202">
                <a:tc>
                  <a:txBody>
                    <a:bodyPr/>
                    <a:lstStyle/>
                    <a:p>
                      <a:pPr algn="l" fontAlgn="b"/>
                      <a:r>
                        <a:rPr lang="en-US" sz="1300" b="1" i="0" u="none" strike="noStrike" dirty="0">
                          <a:solidFill>
                            <a:srgbClr val="000000"/>
                          </a:solidFill>
                          <a:effectLst/>
                          <a:latin typeface="+mj-lt"/>
                        </a:rPr>
                        <a:t>North America</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61.5%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405915">
                <a:tc>
                  <a:txBody>
                    <a:bodyPr/>
                    <a:lstStyle/>
                    <a:p>
                      <a:pPr algn="l" fontAlgn="b"/>
                      <a:r>
                        <a:rPr lang="en-US" sz="1300" b="1" i="0" u="none" strike="noStrike" dirty="0">
                          <a:solidFill>
                            <a:srgbClr val="000000"/>
                          </a:solidFill>
                          <a:effectLst/>
                          <a:latin typeface="+mj-lt"/>
                        </a:rPr>
                        <a:t>Others</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405915">
                <a:tc>
                  <a:txBody>
                    <a:bodyPr/>
                    <a:lstStyle/>
                    <a:p>
                      <a:pPr algn="l" fontAlgn="b"/>
                      <a:r>
                        <a:rPr lang="en-US" sz="1300" b="1" i="0" u="none" strike="noStrike" dirty="0">
                          <a:solidFill>
                            <a:srgbClr val="000000"/>
                          </a:solidFill>
                          <a:effectLst/>
                          <a:latin typeface="+mj-lt"/>
                        </a:rPr>
                        <a:t>Recipient hypertension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30.9%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0.2481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91365490"/>
                  </a:ext>
                </a:extLst>
              </a:tr>
              <a:tr h="405915">
                <a:tc>
                  <a:txBody>
                    <a:bodyPr/>
                    <a:lstStyle/>
                    <a:p>
                      <a:pPr algn="l" fontAlgn="b"/>
                      <a:r>
                        <a:rPr lang="en-US" sz="1300" b="1" i="0" u="none" strike="noStrike" dirty="0">
                          <a:solidFill>
                            <a:srgbClr val="000000"/>
                          </a:solidFill>
                          <a:effectLst/>
                          <a:latin typeface="+mj-lt"/>
                        </a:rPr>
                        <a:t>Donor hypertension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22.5%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0.0190</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86939374"/>
                  </a:ext>
                </a:extLst>
              </a:tr>
              <a:tr h="405915">
                <a:tc>
                  <a:txBody>
                    <a:bodyPr/>
                    <a:lstStyle/>
                    <a:p>
                      <a:pPr algn="l" fontAlgn="b"/>
                      <a:r>
                        <a:rPr lang="en-US" sz="1300" b="1" i="0" u="none" strike="noStrike" dirty="0">
                          <a:solidFill>
                            <a:srgbClr val="000000"/>
                          </a:solidFill>
                          <a:effectLst/>
                          <a:latin typeface="+mj-lt"/>
                        </a:rPr>
                        <a:t>Recipient diabetes mellitus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30569530"/>
                  </a:ext>
                </a:extLst>
              </a:tr>
              <a:tr h="405915">
                <a:tc>
                  <a:txBody>
                    <a:bodyPr/>
                    <a:lstStyle/>
                    <a:p>
                      <a:pPr algn="l" fontAlgn="b"/>
                      <a:r>
                        <a:rPr lang="en-US" sz="1300" b="1" i="0" u="none" strike="noStrike" dirty="0">
                          <a:solidFill>
                            <a:srgbClr val="000000"/>
                          </a:solidFill>
                          <a:effectLst/>
                          <a:latin typeface="+mj-lt"/>
                        </a:rPr>
                        <a:t>Donor diabetes mellitus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0.0177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98597923"/>
                  </a:ext>
                </a:extLst>
              </a:tr>
            </a:tbl>
          </a:graphicData>
        </a:graphic>
      </p:graphicFrame>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2004 – June 2017)</a:t>
            </a:r>
            <a:endParaRPr lang="en-US" sz="1900" b="1" kern="0" dirty="0">
              <a:solidFill>
                <a:srgbClr val="002060"/>
              </a:solidFill>
            </a:endParaRPr>
          </a:p>
        </p:txBody>
      </p:sp>
      <p:sp>
        <p:nvSpPr>
          <p:cNvPr id="10" name="TextBox 9"/>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Tree>
    <p:extLst>
      <p:ext uri="{BB962C8B-B14F-4D97-AF65-F5344CB8AC3E}">
        <p14:creationId xmlns:p14="http://schemas.microsoft.com/office/powerpoint/2010/main" val="287114132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Adult Lung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28783858"/>
              </p:ext>
            </p:extLst>
          </p:nvPr>
        </p:nvGraphicFramePr>
        <p:xfrm>
          <a:off x="152400" y="1422582"/>
          <a:ext cx="8610600" cy="2133121"/>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487931">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transplant</a:t>
                      </a: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174)</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Lung </a:t>
                      </a:r>
                      <a:r>
                        <a:rPr lang="en-US" sz="1400" b="1" i="0" u="none" strike="noStrike" dirty="0">
                          <a:solidFill>
                            <a:srgbClr val="000000"/>
                          </a:solidFill>
                          <a:effectLst/>
                          <a:latin typeface="+mj-lt"/>
                        </a:rPr>
                        <a:t>alone </a:t>
                      </a:r>
                      <a:r>
                        <a:rPr lang="en-US" sz="1400" b="1" i="0" u="none" strike="noStrike" dirty="0" smtClean="0">
                          <a:solidFill>
                            <a:srgbClr val="000000"/>
                          </a:solidFill>
                          <a:effectLst/>
                          <a:latin typeface="+mj-lt"/>
                        </a:rPr>
                        <a:t>transplant</a:t>
                      </a: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45,667)</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22162">
                <a:tc>
                  <a:txBody>
                    <a:bodyPr/>
                    <a:lstStyle/>
                    <a:p>
                      <a:pPr algn="l" fontAlgn="b"/>
                      <a:r>
                        <a:rPr lang="en-US" sz="1300" b="1" i="0" u="none" strike="noStrike" dirty="0">
                          <a:solidFill>
                            <a:srgbClr val="000000"/>
                          </a:solidFill>
                          <a:effectLst/>
                          <a:latin typeface="+mj-lt"/>
                        </a:rPr>
                        <a:t>Recipient history of prior dialysis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22162">
                <a:tc>
                  <a:txBody>
                    <a:bodyPr/>
                    <a:lstStyle/>
                    <a:p>
                      <a:pPr algn="l" fontAlgn="b"/>
                      <a:r>
                        <a:rPr lang="en-US" sz="1300" b="1" i="0" u="none" strike="noStrike" dirty="0">
                          <a:solidFill>
                            <a:srgbClr val="000000"/>
                          </a:solidFill>
                          <a:effectLst/>
                          <a:latin typeface="+mj-lt"/>
                        </a:rPr>
                        <a:t>Recipient creatinine </a:t>
                      </a:r>
                      <a:r>
                        <a:rPr lang="en-US" sz="1300" b="1" i="0" u="none" strike="noStrike" dirty="0" smtClean="0">
                          <a:solidFill>
                            <a:srgbClr val="000000"/>
                          </a:solidFill>
                          <a:effectLst/>
                          <a:latin typeface="+mj-lt"/>
                        </a:rPr>
                        <a:t>(mg/dl)</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 (0.4 - 4.4)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 (0.5 - 1.3)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0.0050</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33622">
                <a:tc>
                  <a:txBody>
                    <a:bodyPr/>
                    <a:lstStyle/>
                    <a:p>
                      <a:pPr algn="l" fontAlgn="b"/>
                      <a:r>
                        <a:rPr lang="en-US" sz="1300" b="1" i="0" u="none" strike="noStrike" dirty="0">
                          <a:solidFill>
                            <a:srgbClr val="000000"/>
                          </a:solidFill>
                          <a:effectLst/>
                          <a:latin typeface="+mj-lt"/>
                        </a:rPr>
                        <a:t>Recipient total bilirubin </a:t>
                      </a:r>
                      <a:r>
                        <a:rPr lang="en-US" sz="1300" b="1" i="0" u="none" strike="noStrike" dirty="0" smtClean="0">
                          <a:solidFill>
                            <a:srgbClr val="000000"/>
                          </a:solidFill>
                          <a:effectLst/>
                          <a:latin typeface="+mj-lt"/>
                        </a:rPr>
                        <a:t>(mg/dl)</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0.6 (0.2 - 4.2)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0.5 (0.2 - 1.4)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91365490"/>
                  </a:ext>
                </a:extLst>
              </a:tr>
              <a:tr h="333622">
                <a:tc>
                  <a:txBody>
                    <a:bodyPr/>
                    <a:lstStyle/>
                    <a:p>
                      <a:pPr algn="l" fontAlgn="b"/>
                      <a:r>
                        <a:rPr lang="en-US" sz="1300" b="1" i="0" u="none" strike="noStrike" dirty="0">
                          <a:solidFill>
                            <a:srgbClr val="000000"/>
                          </a:solidFill>
                          <a:effectLst/>
                          <a:latin typeface="+mj-lt"/>
                        </a:rPr>
                        <a:t>Ischemic time (hours)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4.9 (2.4 - 9.0)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5.1 (2.6 - 8.5)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0.0659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38451385"/>
                  </a:ext>
                </a:extLst>
              </a:tr>
              <a:tr h="333622">
                <a:tc>
                  <a:txBody>
                    <a:bodyPr/>
                    <a:lstStyle/>
                    <a:p>
                      <a:pPr algn="l" fontAlgn="b"/>
                      <a:r>
                        <a:rPr lang="en-US" sz="1300" b="1" i="0" u="none" strike="noStrike" dirty="0">
                          <a:solidFill>
                            <a:srgbClr val="000000"/>
                          </a:solidFill>
                          <a:effectLst/>
                          <a:latin typeface="+mj-lt"/>
                        </a:rPr>
                        <a:t>Induction*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67.7%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61.5%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0.2152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671980000"/>
                  </a:ext>
                </a:extLst>
              </a:tr>
            </a:tbl>
          </a:graphicData>
        </a:graphic>
      </p:graphicFrame>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2004 – June 2017)</a:t>
            </a:r>
            <a:endParaRPr lang="en-US" sz="1900" b="1" kern="0" dirty="0">
              <a:solidFill>
                <a:srgbClr val="002060"/>
              </a:solidFill>
            </a:endParaRPr>
          </a:p>
        </p:txBody>
      </p:sp>
      <p:sp>
        <p:nvSpPr>
          <p:cNvPr id="10" name="TextBox 9"/>
          <p:cNvSpPr txBox="1"/>
          <p:nvPr/>
        </p:nvSpPr>
        <p:spPr>
          <a:xfrm>
            <a:off x="0" y="5449933"/>
            <a:ext cx="9144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sp>
        <p:nvSpPr>
          <p:cNvPr id="11" name="TextBox 10"/>
          <p:cNvSpPr txBox="1"/>
          <p:nvPr/>
        </p:nvSpPr>
        <p:spPr>
          <a:xfrm>
            <a:off x="228600" y="5813200"/>
            <a:ext cx="8108350" cy="276999"/>
          </a:xfrm>
          <a:prstGeom prst="rect">
            <a:avLst/>
          </a:prstGeom>
          <a:noFill/>
        </p:spPr>
        <p:txBody>
          <a:bodyPr wrap="square" rtlCol="0">
            <a:spAutoFit/>
          </a:bodyPr>
          <a:lstStyle/>
          <a:p>
            <a:r>
              <a:rPr lang="en-US" sz="1200" b="1" dirty="0" smtClean="0">
                <a:solidFill>
                  <a:srgbClr val="002060"/>
                </a:solidFill>
              </a:rPr>
              <a:t>* Analysis </a:t>
            </a:r>
            <a:r>
              <a:rPr lang="en-US" sz="1200" b="1" dirty="0">
                <a:solidFill>
                  <a:srgbClr val="002060"/>
                </a:solidFill>
              </a:rPr>
              <a:t>is limited to patients who were alive at the time of the </a:t>
            </a:r>
            <a:r>
              <a:rPr lang="en-US" sz="1200" b="1" dirty="0" smtClean="0">
                <a:solidFill>
                  <a:srgbClr val="002060"/>
                </a:solidFill>
              </a:rPr>
              <a:t>discharge and </a:t>
            </a:r>
            <a:r>
              <a:rPr lang="en-US" sz="1200" b="1" dirty="0">
                <a:solidFill>
                  <a:srgbClr val="002060"/>
                </a:solidFill>
              </a:rPr>
              <a:t>receiving prednisone.</a:t>
            </a:r>
          </a:p>
        </p:txBody>
      </p:sp>
      <p:sp>
        <p:nvSpPr>
          <p:cNvPr id="15" name="TextBox 14"/>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graphicFrame>
        <p:nvGraphicFramePr>
          <p:cNvPr id="3" name="Table 2"/>
          <p:cNvGraphicFramePr>
            <a:graphicFrameLocks noGrp="1"/>
          </p:cNvGraphicFramePr>
          <p:nvPr>
            <p:extLst>
              <p:ext uri="{D42A27DB-BD31-4B8C-83A1-F6EECF244321}">
                <p14:modId xmlns:p14="http://schemas.microsoft.com/office/powerpoint/2010/main" val="2889275595"/>
              </p:ext>
            </p:extLst>
          </p:nvPr>
        </p:nvGraphicFramePr>
        <p:xfrm>
          <a:off x="2209800" y="4443987"/>
          <a:ext cx="5410200" cy="1014984"/>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1997859300"/>
                    </a:ext>
                  </a:extLst>
                </a:gridCol>
                <a:gridCol w="2209800">
                  <a:extLst>
                    <a:ext uri="{9D8B030D-6E8A-4147-A177-3AD203B41FA5}">
                      <a16:colId xmlns:a16="http://schemas.microsoft.com/office/drawing/2014/main" val="3060081079"/>
                    </a:ext>
                  </a:extLst>
                </a:gridCol>
              </a:tblGrid>
              <a:tr h="338328">
                <a:tc>
                  <a:txBody>
                    <a:bodyPr/>
                    <a:lstStyle/>
                    <a:p>
                      <a:pPr algn="l" fontAlgn="b"/>
                      <a:r>
                        <a:rPr lang="en-US" sz="1300" b="1" i="0" u="none" strike="noStrike" dirty="0">
                          <a:solidFill>
                            <a:srgbClr val="000000"/>
                          </a:solidFill>
                          <a:effectLst/>
                          <a:latin typeface="+mj-lt"/>
                        </a:rPr>
                        <a:t>Multiorgan transplants with liver</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(N=108)</a:t>
                      </a:r>
                      <a:r>
                        <a:rPr lang="en-US" sz="1300" b="1" i="0" u="none" strike="noStrike" dirty="0">
                          <a:solidFill>
                            <a:srgbClr val="000000"/>
                          </a:solidFill>
                          <a:effectLst/>
                          <a:latin typeface="+mj-lt"/>
                        </a:rPr>
                        <a:t> </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46380917"/>
                  </a:ext>
                </a:extLst>
              </a:tr>
              <a:tr h="338328">
                <a:tc>
                  <a:txBody>
                    <a:bodyPr/>
                    <a:lstStyle/>
                    <a:p>
                      <a:pPr algn="l" fontAlgn="b"/>
                      <a:r>
                        <a:rPr lang="en-US" sz="1300" b="1" i="0" u="none" strike="noStrike" dirty="0" smtClean="0">
                          <a:solidFill>
                            <a:srgbClr val="000000"/>
                          </a:solidFill>
                          <a:effectLst/>
                          <a:latin typeface="+mj-lt"/>
                        </a:rPr>
                        <a:t>Creatinine (mg/dl)</a:t>
                      </a:r>
                      <a:endParaRPr lang="en-US" sz="1300" b="1" i="0" u="none" strike="noStrike" dirty="0">
                        <a:solidFill>
                          <a:srgbClr val="000000"/>
                        </a:solidFill>
                        <a:effectLst/>
                        <a:latin typeface="+mj-lt"/>
                      </a:endParaRP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0.7 (0.3 - 1.5)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1637607"/>
                  </a:ext>
                </a:extLst>
              </a:tr>
              <a:tr h="338328">
                <a:tc>
                  <a:txBody>
                    <a:bodyPr/>
                    <a:lstStyle/>
                    <a:p>
                      <a:pPr algn="l" fontAlgn="b"/>
                      <a:r>
                        <a:rPr lang="en-US" sz="1300" b="1" i="0" u="none" strike="noStrike" dirty="0" smtClean="0">
                          <a:solidFill>
                            <a:srgbClr val="000000"/>
                          </a:solidFill>
                          <a:effectLst/>
                          <a:latin typeface="+mj-lt"/>
                        </a:rPr>
                        <a:t>Bilirubin (mg/dl)</a:t>
                      </a:r>
                      <a:endParaRPr lang="en-US" sz="1300" b="1" i="0" u="none" strike="noStrike" dirty="0">
                        <a:solidFill>
                          <a:srgbClr val="000000"/>
                        </a:solidFill>
                        <a:effectLst/>
                        <a:latin typeface="+mj-lt"/>
                      </a:endParaRP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 (0.3 - 5.7)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1906752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11761266"/>
              </p:ext>
            </p:extLst>
          </p:nvPr>
        </p:nvGraphicFramePr>
        <p:xfrm>
          <a:off x="2195512" y="3672415"/>
          <a:ext cx="5410200" cy="676656"/>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3824886302"/>
                    </a:ext>
                  </a:extLst>
                </a:gridCol>
                <a:gridCol w="2209800">
                  <a:extLst>
                    <a:ext uri="{9D8B030D-6E8A-4147-A177-3AD203B41FA5}">
                      <a16:colId xmlns:a16="http://schemas.microsoft.com/office/drawing/2014/main" val="1844041745"/>
                    </a:ext>
                  </a:extLst>
                </a:gridCol>
              </a:tblGrid>
              <a:tr h="338328">
                <a:tc>
                  <a:txBody>
                    <a:bodyPr/>
                    <a:lstStyle/>
                    <a:p>
                      <a:pPr algn="l" fontAlgn="b"/>
                      <a:r>
                        <a:rPr lang="en-US" sz="1300" b="1" i="0" u="none" strike="noStrike" dirty="0">
                          <a:solidFill>
                            <a:srgbClr val="000000"/>
                          </a:solidFill>
                          <a:effectLst/>
                          <a:latin typeface="+mj-lt"/>
                        </a:rPr>
                        <a:t>Multiorgan transplants with kidney</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(N=65)</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15946482"/>
                  </a:ext>
                </a:extLst>
              </a:tr>
              <a:tr h="338328">
                <a:tc>
                  <a:txBody>
                    <a:bodyPr/>
                    <a:lstStyle/>
                    <a:p>
                      <a:pPr algn="l" fontAlgn="b"/>
                      <a:r>
                        <a:rPr lang="en-US" sz="1300" b="1" i="0" u="none" strike="noStrike" dirty="0">
                          <a:solidFill>
                            <a:srgbClr val="000000"/>
                          </a:solidFill>
                          <a:effectLst/>
                          <a:latin typeface="+mj-lt"/>
                        </a:rPr>
                        <a:t>Dialysis</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18798510"/>
                  </a:ext>
                </a:extLst>
              </a:tr>
            </a:tbl>
          </a:graphicData>
        </a:graphic>
      </p:graphicFrame>
    </p:spTree>
    <p:extLst>
      <p:ext uri="{BB962C8B-B14F-4D97-AF65-F5344CB8AC3E}">
        <p14:creationId xmlns:p14="http://schemas.microsoft.com/office/powerpoint/2010/main" val="294332505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36982"/>
          <a:ext cx="8839200" cy="5163818"/>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228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dirty="0">
                <a:solidFill>
                  <a:srgbClr val="002060"/>
                </a:solidFill>
              </a:rPr>
              <a:t>Diagnosis of Multiorgan Transplants by Era</a:t>
            </a:r>
            <a:endParaRPr lang="en-US" sz="2000"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9" name="TextBox 8"/>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Tree>
    <p:extLst>
      <p:ext uri="{BB962C8B-B14F-4D97-AF65-F5344CB8AC3E}">
        <p14:creationId xmlns:p14="http://schemas.microsoft.com/office/powerpoint/2010/main" val="106930688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0935335"/>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3236" y="5500461"/>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7" name="TextBox 16"/>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2179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 % of Recipients Experiencing </a:t>
            </a:r>
            <a:r>
              <a:rPr lang="en-US" sz="2200" i="1" u="sng" kern="0" dirty="0" smtClean="0">
                <a:solidFill>
                  <a:srgbClr val="002060"/>
                </a:solidFill>
              </a:rPr>
              <a:t>Treated</a:t>
            </a:r>
            <a:r>
              <a:rPr lang="en-US" sz="2200" kern="0" dirty="0" smtClean="0">
                <a:solidFill>
                  <a:srgbClr val="002060"/>
                </a:solidFill>
              </a:rPr>
              <a:t> Rejection within 1 Year </a:t>
            </a:r>
          </a:p>
          <a:p>
            <a:r>
              <a:rPr lang="en-US" sz="2200" kern="0" dirty="0" smtClean="0">
                <a:solidFill>
                  <a:srgbClr val="002060"/>
                </a:solidFill>
              </a:rPr>
              <a:t>by Transplant Type</a:t>
            </a:r>
            <a:endParaRPr lang="en-US" sz="1900" kern="0" dirty="0">
              <a:solidFill>
                <a:srgbClr val="002060"/>
              </a:solidFill>
            </a:endParaRPr>
          </a:p>
        </p:txBody>
      </p:sp>
      <p:sp>
        <p:nvSpPr>
          <p:cNvPr id="22" name="pvalues"/>
          <p:cNvSpPr txBox="1"/>
          <p:nvPr/>
        </p:nvSpPr>
        <p:spPr>
          <a:xfrm>
            <a:off x="1066800" y="1892154"/>
            <a:ext cx="4824473" cy="43088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All pair-wise comparisons were significant at p &lt; 0.05 except lung alone vs. heart-lung alone.</a:t>
            </a:r>
          </a:p>
        </p:txBody>
      </p:sp>
      <p:sp>
        <p:nvSpPr>
          <p:cNvPr id="21" name="title_cohort"/>
          <p:cNvSpPr txBox="1"/>
          <p:nvPr/>
        </p:nvSpPr>
        <p:spPr>
          <a:xfrm>
            <a:off x="0" y="1150271"/>
            <a:ext cx="9144000" cy="384721"/>
          </a:xfrm>
          <a:prstGeom prst="rect">
            <a:avLst/>
          </a:prstGeom>
          <a:noFill/>
        </p:spPr>
        <p:txBody>
          <a:bodyPr wrap="square" rtlCol="0">
            <a:spAutoFit/>
          </a:bodyPr>
          <a:lstStyle/>
          <a:p>
            <a:pPr algn="ctr"/>
            <a:r>
              <a:rPr lang="en-US" sz="1900" b="1" kern="0" dirty="0" smtClean="0">
                <a:solidFill>
                  <a:srgbClr val="002060"/>
                </a:solidFill>
              </a:rPr>
              <a:t>(Transplants: January 2004 – June 2016)</a:t>
            </a:r>
            <a:endParaRPr lang="en-US" sz="19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4" name="TextBox 13"/>
          <p:cNvSpPr txBox="1"/>
          <p:nvPr/>
        </p:nvSpPr>
        <p:spPr>
          <a:xfrm>
            <a:off x="34780" y="5769584"/>
            <a:ext cx="5474856"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lung transplants</a:t>
            </a:r>
            <a:r>
              <a:rPr lang="en-US" sz="1200" b="1" dirty="0">
                <a:solidFill>
                  <a:srgbClr val="002060"/>
                </a:solidFill>
              </a:rPr>
              <a:t>.</a:t>
            </a:r>
          </a:p>
        </p:txBody>
      </p:sp>
    </p:spTree>
    <p:extLst>
      <p:ext uri="{BB962C8B-B14F-4D97-AF65-F5344CB8AC3E}">
        <p14:creationId xmlns:p14="http://schemas.microsoft.com/office/powerpoint/2010/main" val="188785397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7643247"/>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3236" y="5626418"/>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7" name="TextBox 16"/>
          <p:cNvSpPr txBox="1"/>
          <p:nvPr/>
        </p:nvSpPr>
        <p:spPr>
          <a:xfrm>
            <a:off x="5562600" y="5959581"/>
            <a:ext cx="3352800" cy="646331"/>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Any rejection = Recipient was reported to  (1) have at least one acute rejection episode; or (2) have been hospitalized for rejection.</a:t>
            </a:r>
            <a:endParaRPr lang="en-US" sz="1200" dirty="0">
              <a:solidFill>
                <a:srgbClr val="002060"/>
              </a:solidFill>
            </a:endParaRPr>
          </a:p>
        </p:txBody>
      </p:sp>
      <p:sp>
        <p:nvSpPr>
          <p:cNvPr id="14"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 % of Recipients Experiencing </a:t>
            </a:r>
            <a:r>
              <a:rPr lang="en-US" sz="2200" i="1" u="sng" kern="0" dirty="0" smtClean="0">
                <a:solidFill>
                  <a:srgbClr val="002060"/>
                </a:solidFill>
              </a:rPr>
              <a:t>Any</a:t>
            </a:r>
            <a:r>
              <a:rPr lang="en-US" sz="2200" kern="0" dirty="0" smtClean="0">
                <a:solidFill>
                  <a:srgbClr val="002060"/>
                </a:solidFill>
              </a:rPr>
              <a:t> Rejection within 1 year </a:t>
            </a:r>
          </a:p>
          <a:p>
            <a:r>
              <a:rPr lang="en-US" sz="2200" kern="0" dirty="0" smtClean="0">
                <a:solidFill>
                  <a:srgbClr val="002060"/>
                </a:solidFill>
              </a:rPr>
              <a:t>by Transplant Type</a:t>
            </a:r>
            <a:endParaRPr lang="en-US" sz="1900" kern="0" dirty="0">
              <a:solidFill>
                <a:srgbClr val="002060"/>
              </a:solidFill>
            </a:endParaRPr>
          </a:p>
        </p:txBody>
      </p:sp>
      <p:sp>
        <p:nvSpPr>
          <p:cNvPr id="18" name="pvalues"/>
          <p:cNvSpPr txBox="1"/>
          <p:nvPr/>
        </p:nvSpPr>
        <p:spPr>
          <a:xfrm>
            <a:off x="931069" y="1895596"/>
            <a:ext cx="4595236" cy="64633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All pair-wise comparisons were significant at p &lt; 0.05 except </a:t>
            </a:r>
            <a:r>
              <a:rPr lang="en-US" sz="1400" b="1" dirty="0" smtClean="0">
                <a:solidFill>
                  <a:schemeClr val="bg2"/>
                </a:solidFill>
              </a:rPr>
              <a:t>lung </a:t>
            </a:r>
            <a:r>
              <a:rPr lang="en-US" sz="1400" b="1" dirty="0">
                <a:solidFill>
                  <a:schemeClr val="bg2"/>
                </a:solidFill>
              </a:rPr>
              <a:t>alone vs. heart-lung </a:t>
            </a:r>
            <a:r>
              <a:rPr lang="en-US" sz="1400" b="1" dirty="0" smtClean="0">
                <a:solidFill>
                  <a:schemeClr val="bg2"/>
                </a:solidFill>
              </a:rPr>
              <a:t>alone.</a:t>
            </a:r>
            <a:endParaRPr lang="en-US" sz="1400" b="1" dirty="0">
              <a:solidFill>
                <a:schemeClr val="bg2"/>
              </a:solidFill>
            </a:endParaRPr>
          </a:p>
          <a:p>
            <a:endParaRPr lang="en-US" sz="1400" b="1" dirty="0" smtClean="0">
              <a:solidFill>
                <a:schemeClr val="bg2"/>
              </a:solidFill>
            </a:endParaRPr>
          </a:p>
        </p:txBody>
      </p:sp>
      <p:sp>
        <p:nvSpPr>
          <p:cNvPr id="23" name="title_cohort"/>
          <p:cNvSpPr txBox="1"/>
          <p:nvPr/>
        </p:nvSpPr>
        <p:spPr>
          <a:xfrm>
            <a:off x="13808" y="1193880"/>
            <a:ext cx="9130192" cy="384721"/>
          </a:xfrm>
          <a:prstGeom prst="rect">
            <a:avLst/>
          </a:prstGeom>
          <a:noFill/>
        </p:spPr>
        <p:txBody>
          <a:bodyPr wrap="square" rtlCol="0">
            <a:spAutoFit/>
          </a:bodyPr>
          <a:lstStyle/>
          <a:p>
            <a:pPr algn="ctr"/>
            <a:r>
              <a:rPr lang="en-US" sz="1900" b="1" kern="0" dirty="0" smtClean="0">
                <a:solidFill>
                  <a:srgbClr val="002060"/>
                </a:solidFill>
              </a:rPr>
              <a:t>(Transplants: January 2004 – June 2016)</a:t>
            </a:r>
            <a:endParaRPr lang="en-US" sz="19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3" name="TextBox 12"/>
          <p:cNvSpPr txBox="1"/>
          <p:nvPr/>
        </p:nvSpPr>
        <p:spPr>
          <a:xfrm>
            <a:off x="41924" y="5826902"/>
            <a:ext cx="5215876"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lung transplants</a:t>
            </a:r>
            <a:r>
              <a:rPr lang="en-US" sz="1200" b="1" dirty="0">
                <a:solidFill>
                  <a:srgbClr val="002060"/>
                </a:solidFill>
              </a:rPr>
              <a:t>.</a:t>
            </a:r>
          </a:p>
        </p:txBody>
      </p:sp>
    </p:spTree>
    <p:extLst>
      <p:ext uri="{BB962C8B-B14F-4D97-AF65-F5344CB8AC3E}">
        <p14:creationId xmlns:p14="http://schemas.microsoft.com/office/powerpoint/2010/main" val="324915216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55798720"/>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066800" y="4724400"/>
            <a:ext cx="4881032" cy="523220"/>
          </a:xfrm>
          <a:prstGeom prst="rect">
            <a:avLst/>
          </a:prstGeom>
          <a:noFill/>
        </p:spPr>
        <p:txBody>
          <a:bodyPr wrap="square" rtlCol="0">
            <a:spAutoFit/>
          </a:bodyPr>
          <a:lstStyle/>
          <a:p>
            <a:r>
              <a:rPr lang="en-US" sz="1400" b="1" dirty="0" smtClean="0">
                <a:solidFill>
                  <a:schemeClr val="bg2"/>
                </a:solidFill>
              </a:rPr>
              <a:t>No pair-wise comparisons were significant at p &lt; 0.05 except lung alone vs. heart-lung alone. </a:t>
            </a:r>
            <a:endParaRPr lang="en-US" sz="1400" b="1" dirty="0">
              <a:solidFill>
                <a:schemeClr val="bg2"/>
              </a:solidFill>
            </a:endParaRPr>
          </a:p>
        </p:txBody>
      </p:sp>
      <p:sp>
        <p:nvSpPr>
          <p:cNvPr id="3" name="title_cohort"/>
          <p:cNvSpPr txBox="1"/>
          <p:nvPr/>
        </p:nvSpPr>
        <p:spPr>
          <a:xfrm>
            <a:off x="2041217" y="941016"/>
            <a:ext cx="5243992" cy="400110"/>
          </a:xfrm>
          <a:prstGeom prst="rect">
            <a:avLst/>
          </a:prstGeom>
          <a:noFill/>
        </p:spPr>
        <p:txBody>
          <a:bodyPr wrap="square" rtlCol="0">
            <a:spAutoFit/>
          </a:bodyPr>
          <a:lstStyle/>
          <a:p>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TextBox 10"/>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transplants</a:t>
            </a:r>
            <a:r>
              <a:rPr lang="en-US" sz="1200" b="1" dirty="0">
                <a:solidFill>
                  <a:srgbClr val="002060"/>
                </a:solidFill>
              </a:rPr>
              <a:t>.</a:t>
            </a:r>
          </a:p>
        </p:txBody>
      </p:sp>
    </p:spTree>
    <p:extLst>
      <p:ext uri="{BB962C8B-B14F-4D97-AF65-F5344CB8AC3E}">
        <p14:creationId xmlns:p14="http://schemas.microsoft.com/office/powerpoint/2010/main" val="187523382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4878303"/>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474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of Multiorgan Transplant Recipients by Era </a:t>
            </a:r>
            <a:br>
              <a:rPr lang="en-US" sz="2200" kern="0" dirty="0" smtClean="0">
                <a:solidFill>
                  <a:srgbClr val="002060"/>
                </a:solidFill>
              </a:rPr>
            </a:br>
            <a:endParaRPr lang="en-US" sz="2200" kern="0" dirty="0">
              <a:solidFill>
                <a:srgbClr val="002060"/>
              </a:solidFill>
            </a:endParaRPr>
          </a:p>
        </p:txBody>
      </p:sp>
      <p:sp>
        <p:nvSpPr>
          <p:cNvPr id="9" name="pvalues"/>
          <p:cNvSpPr txBox="1"/>
          <p:nvPr/>
        </p:nvSpPr>
        <p:spPr>
          <a:xfrm>
            <a:off x="1122529" y="4572000"/>
            <a:ext cx="6172200" cy="738664"/>
          </a:xfrm>
          <a:prstGeom prst="rect">
            <a:avLst/>
          </a:prstGeom>
          <a:solidFill>
            <a:schemeClr val="tx1"/>
          </a:solidFill>
        </p:spPr>
        <p:txBody>
          <a:bodyPr wrap="square" rtlCol="0">
            <a:spAutoFit/>
          </a:bodyPr>
          <a:lstStyle/>
          <a:p>
            <a:r>
              <a:rPr lang="en-US" sz="1400" b="1" dirty="0">
                <a:solidFill>
                  <a:schemeClr val="bg2"/>
                </a:solidFill>
              </a:rPr>
              <a:t>No pair-wise comparisons were significant at p &lt; 0.05 except </a:t>
            </a:r>
            <a:r>
              <a:rPr lang="en-US" sz="1400" b="1" dirty="0" smtClean="0">
                <a:solidFill>
                  <a:schemeClr val="bg2"/>
                </a:solidFill>
              </a:rPr>
              <a:t>        1990-2004 heart-lung </a:t>
            </a:r>
            <a:r>
              <a:rPr lang="en-US" sz="1400" b="1" dirty="0">
                <a:solidFill>
                  <a:schemeClr val="bg2"/>
                </a:solidFill>
              </a:rPr>
              <a:t>alone vs. 2005-6/2016 </a:t>
            </a:r>
            <a:r>
              <a:rPr lang="en-US" sz="1400" b="1" dirty="0" smtClean="0">
                <a:solidFill>
                  <a:schemeClr val="bg2"/>
                </a:solidFill>
              </a:rPr>
              <a:t>heart-lung alone and   1990-2004 heart-lung </a:t>
            </a:r>
            <a:r>
              <a:rPr lang="en-US" sz="1400" b="1" dirty="0">
                <a:solidFill>
                  <a:schemeClr val="bg2"/>
                </a:solidFill>
              </a:rPr>
              <a:t>alone vs. 2005-6/2016 </a:t>
            </a:r>
            <a:r>
              <a:rPr lang="en-US" sz="1400" b="1" dirty="0" smtClean="0">
                <a:solidFill>
                  <a:schemeClr val="bg2"/>
                </a:solidFill>
              </a:rPr>
              <a:t>multiorgan lung transplant.</a:t>
            </a:r>
            <a:endParaRPr lang="en-US" sz="1400" b="1" dirty="0">
              <a:solidFill>
                <a:schemeClr val="bg2"/>
              </a:solidFill>
            </a:endParaRPr>
          </a:p>
        </p:txBody>
      </p:sp>
      <p:sp>
        <p:nvSpPr>
          <p:cNvPr id="3" name="title_cohort"/>
          <p:cNvSpPr txBox="1"/>
          <p:nvPr/>
        </p:nvSpPr>
        <p:spPr>
          <a:xfrm>
            <a:off x="2036929" y="950938"/>
            <a:ext cx="5257800" cy="400110"/>
          </a:xfrm>
          <a:prstGeom prst="rect">
            <a:avLst/>
          </a:prstGeom>
          <a:noFill/>
        </p:spPr>
        <p:txBody>
          <a:bodyPr wrap="square" rtlCol="0">
            <a:spAutoFit/>
          </a:bodyPr>
          <a:lstStyle/>
          <a:p>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TextBox 10"/>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a:t>
            </a:r>
            <a:r>
              <a:rPr lang="en-US" sz="1200" b="1" dirty="0" smtClean="0">
                <a:solidFill>
                  <a:srgbClr val="002060"/>
                </a:solidFill>
              </a:rPr>
              <a:t>multiorgan lung transplants</a:t>
            </a:r>
            <a:r>
              <a:rPr lang="en-US" sz="1200" b="1" dirty="0">
                <a:solidFill>
                  <a:srgbClr val="002060"/>
                </a:solidFill>
              </a:rPr>
              <a:t>.</a:t>
            </a:r>
          </a:p>
        </p:txBody>
      </p:sp>
    </p:spTree>
    <p:extLst>
      <p:ext uri="{BB962C8B-B14F-4D97-AF65-F5344CB8AC3E}">
        <p14:creationId xmlns:p14="http://schemas.microsoft.com/office/powerpoint/2010/main" val="127155851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7275501"/>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0" y="31528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000" kern="0" dirty="0" smtClean="0">
                <a:solidFill>
                  <a:srgbClr val="002060"/>
                </a:solidFill>
              </a:rPr>
              <a:t>Freedom from </a:t>
            </a:r>
            <a:r>
              <a:rPr lang="sv-SE" sz="2000" kern="0" dirty="0">
                <a:solidFill>
                  <a:srgbClr val="002060"/>
                </a:solidFill>
              </a:rPr>
              <a:t>Bronchiolitis Obliterans Syndrome </a:t>
            </a:r>
            <a:r>
              <a:rPr lang="en-US" sz="2000" kern="0" dirty="0" smtClean="0">
                <a:solidFill>
                  <a:srgbClr val="002060"/>
                </a:solidFill>
              </a:rPr>
              <a:t>by Transplant Type</a:t>
            </a:r>
            <a:br>
              <a:rPr lang="en-US" sz="2000" kern="0" dirty="0" smtClean="0">
                <a:solidFill>
                  <a:srgbClr val="002060"/>
                </a:solidFill>
              </a:rPr>
            </a:br>
            <a:endParaRPr lang="en-US" sz="2000" kern="0" dirty="0">
              <a:solidFill>
                <a:srgbClr val="002060"/>
              </a:solidFill>
            </a:endParaRPr>
          </a:p>
        </p:txBody>
      </p:sp>
      <p:sp>
        <p:nvSpPr>
          <p:cNvPr id="9" name="pvalues"/>
          <p:cNvSpPr txBox="1"/>
          <p:nvPr/>
        </p:nvSpPr>
        <p:spPr>
          <a:xfrm>
            <a:off x="1143000" y="3810000"/>
            <a:ext cx="5410200" cy="523220"/>
          </a:xfrm>
          <a:prstGeom prst="rect">
            <a:avLst/>
          </a:prstGeom>
          <a:noFill/>
        </p:spPr>
        <p:txBody>
          <a:bodyPr wrap="square" rtlCol="0">
            <a:spAutoFit/>
          </a:bodyPr>
          <a:lstStyle/>
          <a:p>
            <a:r>
              <a:rPr lang="en-US" sz="1400" b="1" dirty="0" smtClean="0">
                <a:solidFill>
                  <a:schemeClr val="bg2"/>
                </a:solidFill>
              </a:rPr>
              <a:t>All pair-wise comparisons were significant at p &lt; 0.05 except multiorgan lung transplant vs. heart-lung alone transplant.</a:t>
            </a:r>
            <a:endParaRPr lang="en-US" sz="1400" b="1" dirty="0">
              <a:solidFill>
                <a:schemeClr val="bg2"/>
              </a:solidFill>
            </a:endParaRPr>
          </a:p>
        </p:txBody>
      </p:sp>
      <p:sp>
        <p:nvSpPr>
          <p:cNvPr id="3" name="title_cohort"/>
          <p:cNvSpPr txBox="1"/>
          <p:nvPr/>
        </p:nvSpPr>
        <p:spPr>
          <a:xfrm>
            <a:off x="4114800" y="1063079"/>
            <a:ext cx="5181600" cy="384721"/>
          </a:xfrm>
          <a:prstGeom prst="rect">
            <a:avLst/>
          </a:prstGeom>
          <a:noFill/>
        </p:spPr>
        <p:txBody>
          <a:bodyPr wrap="square" rtlCol="0">
            <a:spAutoFit/>
          </a:bodyPr>
          <a:lstStyle/>
          <a:p>
            <a:pPr algn="ctr"/>
            <a:r>
              <a:rPr lang="en-US" sz="1900" b="1" kern="0" dirty="0" smtClean="0">
                <a:solidFill>
                  <a:srgbClr val="002060"/>
                </a:solidFill>
              </a:rPr>
              <a:t>(Transplants: January 1994 – June 2016)</a:t>
            </a:r>
            <a:endParaRPr lang="en-US" sz="19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 2"/>
          <p:cNvSpPr txBox="1"/>
          <p:nvPr/>
        </p:nvSpPr>
        <p:spPr>
          <a:xfrm>
            <a:off x="30736" y="1066800"/>
            <a:ext cx="4343400" cy="400110"/>
          </a:xfrm>
          <a:prstGeom prst="rect">
            <a:avLst/>
          </a:prstGeom>
          <a:noFill/>
        </p:spPr>
        <p:txBody>
          <a:bodyPr wrap="square" rtlCol="0">
            <a:spAutoFit/>
          </a:bodyPr>
          <a:lstStyle/>
          <a:p>
            <a:r>
              <a:rPr lang="en-US" sz="2000" b="1" kern="0" dirty="0">
                <a:solidFill>
                  <a:srgbClr val="002060"/>
                </a:solidFill>
              </a:rPr>
              <a:t>Conditional on Survival to 14 </a:t>
            </a:r>
            <a:r>
              <a:rPr lang="en-US" sz="2000" b="1" kern="0" dirty="0" smtClean="0">
                <a:solidFill>
                  <a:srgbClr val="002060"/>
                </a:solidFill>
              </a:rPr>
              <a:t>days</a:t>
            </a:r>
            <a:endParaRPr lang="en-US" sz="2000" b="1" kern="0" dirty="0">
              <a:solidFill>
                <a:srgbClr val="002060"/>
              </a:solidFill>
            </a:endParaRPr>
          </a:p>
        </p:txBody>
      </p:sp>
      <p:sp>
        <p:nvSpPr>
          <p:cNvPr id="18" name="TextBox 17"/>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a:t>
            </a:r>
            <a:r>
              <a:rPr lang="en-US" sz="1200" b="1" dirty="0" smtClean="0">
                <a:solidFill>
                  <a:srgbClr val="002060"/>
                </a:solidFill>
              </a:rPr>
              <a:t>lung transplants</a:t>
            </a:r>
            <a:r>
              <a:rPr lang="en-US" sz="1200" b="1" dirty="0">
                <a:solidFill>
                  <a:srgbClr val="002060"/>
                </a:solidFill>
              </a:rPr>
              <a:t>.</a:t>
            </a:r>
          </a:p>
        </p:txBody>
      </p:sp>
    </p:spTree>
    <p:extLst>
      <p:ext uri="{BB962C8B-B14F-4D97-AF65-F5344CB8AC3E}">
        <p14:creationId xmlns:p14="http://schemas.microsoft.com/office/powerpoint/2010/main" val="413422873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Length of Stay by Transplant Type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2000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6557593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598" y="1524000"/>
          <a:ext cx="8534402" cy="3982508"/>
        </p:xfrm>
        <a:graphic>
          <a:graphicData uri="http://schemas.openxmlformats.org/drawingml/2006/table">
            <a:tbl>
              <a:tblPr bandRow="1">
                <a:tableStyleId>{5C22544A-7EE6-4342-B048-85BDC9FD1C3A}</a:tableStyleId>
              </a:tblPr>
              <a:tblGrid>
                <a:gridCol w="3793069">
                  <a:extLst>
                    <a:ext uri="{9D8B030D-6E8A-4147-A177-3AD203B41FA5}">
                      <a16:colId xmlns:a16="http://schemas.microsoft.com/office/drawing/2014/main" val="20000"/>
                    </a:ext>
                  </a:extLst>
                </a:gridCol>
                <a:gridCol w="1043093">
                  <a:extLst>
                    <a:ext uri="{9D8B030D-6E8A-4147-A177-3AD203B41FA5}">
                      <a16:colId xmlns:a16="http://schemas.microsoft.com/office/drawing/2014/main" val="20001"/>
                    </a:ext>
                  </a:extLst>
                </a:gridCol>
                <a:gridCol w="1327573">
                  <a:extLst>
                    <a:ext uri="{9D8B030D-6E8A-4147-A177-3AD203B41FA5}">
                      <a16:colId xmlns:a16="http://schemas.microsoft.com/office/drawing/2014/main" val="20002"/>
                    </a:ext>
                  </a:extLst>
                </a:gridCol>
                <a:gridCol w="1137920">
                  <a:extLst>
                    <a:ext uri="{9D8B030D-6E8A-4147-A177-3AD203B41FA5}">
                      <a16:colId xmlns:a16="http://schemas.microsoft.com/office/drawing/2014/main" val="20003"/>
                    </a:ext>
                  </a:extLst>
                </a:gridCol>
                <a:gridCol w="1232747">
                  <a:extLst>
                    <a:ext uri="{9D8B030D-6E8A-4147-A177-3AD203B41FA5}">
                      <a16:colId xmlns:a16="http://schemas.microsoft.com/office/drawing/2014/main" val="20004"/>
                    </a:ext>
                  </a:extLst>
                </a:gridCol>
              </a:tblGrid>
              <a:tr h="1233350">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Lung-liver</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Lung</a:t>
                      </a:r>
                      <a:r>
                        <a:rPr lang="en-US" sz="1300" b="1" u="sng" strike="noStrike" baseline="0" dirty="0" smtClean="0">
                          <a:solidFill>
                            <a:schemeClr val="bg2"/>
                          </a:solidFill>
                          <a:latin typeface="+mn-lt"/>
                          <a:ea typeface="Times New Roman"/>
                          <a:cs typeface="Times New Roman"/>
                        </a:rPr>
                        <a:t> alone</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0193">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5.7%</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(N=24,284)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4.0%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4.4%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0193">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17.6%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19.8%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(N=24,483)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0193">
                <a:tc>
                  <a:txBody>
                    <a:bodyPr/>
                    <a:lstStyle/>
                    <a:p>
                      <a:r>
                        <a:rPr lang="sv-SE" sz="1300" b="1" kern="1200" dirty="0" smtClean="0">
                          <a:solidFill>
                            <a:schemeClr val="bg2"/>
                          </a:solidFill>
                          <a:latin typeface="+mn-lt"/>
                          <a:ea typeface="Times New Roman"/>
                          <a:cs typeface="Times New Roman"/>
                        </a:rPr>
                        <a:t>Bronchiolitis Obliterans Syndrome</a:t>
                      </a:r>
                      <a:endParaRPr lang="en-US" sz="1300" b="1" kern="12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(N=48)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(N=23,115)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6064536"/>
            <a:ext cx="3962401" cy="646331"/>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Severe renal dysfunction = Creatinine &gt; 2.5 mg/dl (221 μmol/L), dialysis or renal transplant</a:t>
            </a:r>
          </a:p>
          <a:p>
            <a:endParaRPr lang="en-US" sz="1200" dirty="0">
              <a:solidFill>
                <a:srgbClr val="002060"/>
              </a:solidFill>
            </a:endParaRPr>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100" kern="0" dirty="0" smtClean="0">
                <a:solidFill>
                  <a:srgbClr val="002060"/>
                </a:solidFill>
              </a:rPr>
              <a:t>Cumulative Morbidity Rates in </a:t>
            </a:r>
            <a:r>
              <a:rPr lang="en-US" sz="2100" u="sng" kern="0" dirty="0" smtClean="0">
                <a:solidFill>
                  <a:srgbClr val="002060"/>
                </a:solidFill>
              </a:rPr>
              <a:t>Survivors</a:t>
            </a:r>
            <a:r>
              <a:rPr lang="en-US" sz="2100" kern="0" dirty="0" smtClean="0">
                <a:solidFill>
                  <a:srgbClr val="002060"/>
                </a:solidFill>
              </a:rPr>
              <a:t> within 1 year Post-Transplant</a:t>
            </a:r>
            <a:endParaRPr lang="en-US" sz="2100" kern="0" dirty="0">
              <a:solidFill>
                <a:srgbClr val="002060"/>
              </a:solidFill>
            </a:endParaRPr>
          </a:p>
        </p:txBody>
      </p:sp>
      <p:sp>
        <p:nvSpPr>
          <p:cNvPr id="3" name="Title 2"/>
          <p:cNvSpPr txBox="1"/>
          <p:nvPr/>
        </p:nvSpPr>
        <p:spPr>
          <a:xfrm>
            <a:off x="154300" y="1028059"/>
            <a:ext cx="3581400" cy="415498"/>
          </a:xfrm>
          <a:prstGeom prst="rect">
            <a:avLst/>
          </a:prstGeom>
          <a:noFill/>
        </p:spPr>
        <p:txBody>
          <a:bodyPr wrap="square" rtlCol="0">
            <a:spAutoFit/>
          </a:bodyPr>
          <a:lstStyle/>
          <a:p>
            <a:pPr algn="r"/>
            <a:r>
              <a:rPr lang="en-US" sz="2100" b="1" kern="0" dirty="0" smtClean="0">
                <a:solidFill>
                  <a:srgbClr val="002060"/>
                </a:solidFill>
              </a:rPr>
              <a:t>by Transplant Type</a:t>
            </a:r>
            <a:endParaRPr lang="en-US" sz="2100" b="1" kern="0" dirty="0">
              <a:solidFill>
                <a:srgbClr val="002060"/>
              </a:solidFill>
            </a:endParaRPr>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solidFill>
                  <a:srgbClr val="002060"/>
                </a:solidFill>
              </a:rPr>
              <a:t>(Transplants: </a:t>
            </a:r>
            <a:r>
              <a:rPr lang="en-US" sz="2000" b="1" kern="0" dirty="0">
                <a:solidFill>
                  <a:srgbClr val="002060"/>
                </a:solidFill>
              </a:rPr>
              <a:t>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2016)</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53646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5644" y="383822"/>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Transplant Type Distribution by Recipient Age Group</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34313" y="1016008"/>
            <a:ext cx="5181600" cy="400110"/>
          </a:xfrm>
          <a:prstGeom prst="rect">
            <a:avLst/>
          </a:prstGeom>
          <a:noFill/>
        </p:spPr>
        <p:txBody>
          <a:bodyPr wrap="square" rtlCol="0">
            <a:spAutoFit/>
          </a:bodyPr>
          <a:lstStyle/>
          <a:p>
            <a:r>
              <a:rPr lang="en-US" sz="2000" b="1" kern="0" dirty="0" smtClean="0">
                <a:solidFill>
                  <a:srgbClr val="002060"/>
                </a:solidFill>
              </a:rPr>
              <a:t>(Transplants: January 1990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8877486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228598" y="1524000"/>
          <a:ext cx="8534402" cy="3982508"/>
        </p:xfrm>
        <a:graphic>
          <a:graphicData uri="http://schemas.openxmlformats.org/drawingml/2006/table">
            <a:tbl>
              <a:tblPr bandRow="1">
                <a:tableStyleId>{5C22544A-7EE6-4342-B048-85BDC9FD1C3A}</a:tableStyleId>
              </a:tblPr>
              <a:tblGrid>
                <a:gridCol w="3793069">
                  <a:extLst>
                    <a:ext uri="{9D8B030D-6E8A-4147-A177-3AD203B41FA5}">
                      <a16:colId xmlns:a16="http://schemas.microsoft.com/office/drawing/2014/main" val="20000"/>
                    </a:ext>
                  </a:extLst>
                </a:gridCol>
                <a:gridCol w="1043093">
                  <a:extLst>
                    <a:ext uri="{9D8B030D-6E8A-4147-A177-3AD203B41FA5}">
                      <a16:colId xmlns:a16="http://schemas.microsoft.com/office/drawing/2014/main" val="20001"/>
                    </a:ext>
                  </a:extLst>
                </a:gridCol>
                <a:gridCol w="1327573">
                  <a:extLst>
                    <a:ext uri="{9D8B030D-6E8A-4147-A177-3AD203B41FA5}">
                      <a16:colId xmlns:a16="http://schemas.microsoft.com/office/drawing/2014/main" val="20002"/>
                    </a:ext>
                  </a:extLst>
                </a:gridCol>
                <a:gridCol w="1137920">
                  <a:extLst>
                    <a:ext uri="{9D8B030D-6E8A-4147-A177-3AD203B41FA5}">
                      <a16:colId xmlns:a16="http://schemas.microsoft.com/office/drawing/2014/main" val="20003"/>
                    </a:ext>
                  </a:extLst>
                </a:gridCol>
                <a:gridCol w="1232747">
                  <a:extLst>
                    <a:ext uri="{9D8B030D-6E8A-4147-A177-3AD203B41FA5}">
                      <a16:colId xmlns:a16="http://schemas.microsoft.com/office/drawing/2014/main" val="20004"/>
                    </a:ext>
                  </a:extLst>
                </a:gridCol>
              </a:tblGrid>
              <a:tr h="1233350">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Lung-liver</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Lung</a:t>
                      </a:r>
                      <a:r>
                        <a:rPr lang="en-US" sz="1300" b="1" u="sng" strike="noStrike" baseline="0" dirty="0" smtClean="0">
                          <a:solidFill>
                            <a:schemeClr val="bg2"/>
                          </a:solidFill>
                          <a:latin typeface="+mn-lt"/>
                          <a:ea typeface="Times New Roman"/>
                          <a:cs typeface="Times New Roman"/>
                        </a:rPr>
                        <a:t> alone</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0193">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(N=19)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(N=9,771)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10.5%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13.0%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10.5%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2.8%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0193">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27.8%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(N=18)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35.1%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(N=9,917)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0193">
                <a:tc>
                  <a:txBody>
                    <a:bodyPr/>
                    <a:lstStyle/>
                    <a:p>
                      <a:r>
                        <a:rPr lang="sv-SE" sz="1300" b="1" kern="1200" dirty="0" smtClean="0">
                          <a:solidFill>
                            <a:schemeClr val="bg2"/>
                          </a:solidFill>
                          <a:latin typeface="+mn-lt"/>
                          <a:ea typeface="Times New Roman"/>
                          <a:cs typeface="Times New Roman"/>
                        </a:rPr>
                        <a:t>Bronchiolitis Obliterans Syndrome</a:t>
                      </a:r>
                      <a:endParaRPr lang="en-US" sz="1300" b="1" kern="12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33.3%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(N=15)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40.9%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(N=8,483)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6064536"/>
            <a:ext cx="3962401" cy="646331"/>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Severe renal dysfunction = Creatinine &gt; 2.5 mg/dl (221 μmol/L), dialysis or renal transplant</a:t>
            </a:r>
          </a:p>
          <a:p>
            <a:endParaRPr lang="en-US" sz="1200" dirty="0">
              <a:solidFill>
                <a:srgbClr val="002060"/>
              </a:solidFill>
            </a:endParaRPr>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000" kern="0" dirty="0" smtClean="0">
                <a:solidFill>
                  <a:srgbClr val="002060"/>
                </a:solidFill>
              </a:rPr>
              <a:t>Cumulative Morbidity Rates in </a:t>
            </a:r>
            <a:r>
              <a:rPr lang="en-US" sz="2000" u="sng" kern="0" dirty="0" smtClean="0">
                <a:solidFill>
                  <a:srgbClr val="002060"/>
                </a:solidFill>
              </a:rPr>
              <a:t>Survivors</a:t>
            </a:r>
            <a:r>
              <a:rPr lang="en-US" sz="2000" kern="0" dirty="0" smtClean="0">
                <a:solidFill>
                  <a:srgbClr val="002060"/>
                </a:solidFill>
              </a:rPr>
              <a:t> within 5 years Post-Transplant</a:t>
            </a:r>
            <a:endParaRPr lang="en-US" sz="2000" kern="0" dirty="0">
              <a:solidFill>
                <a:srgbClr val="002060"/>
              </a:solidFill>
            </a:endParaRPr>
          </a:p>
        </p:txBody>
      </p:sp>
      <p:sp>
        <p:nvSpPr>
          <p:cNvPr id="3" name="Title 2"/>
          <p:cNvSpPr txBox="1"/>
          <p:nvPr/>
        </p:nvSpPr>
        <p:spPr>
          <a:xfrm>
            <a:off x="154300" y="1028059"/>
            <a:ext cx="3581400" cy="415498"/>
          </a:xfrm>
          <a:prstGeom prst="rect">
            <a:avLst/>
          </a:prstGeom>
          <a:noFill/>
        </p:spPr>
        <p:txBody>
          <a:bodyPr wrap="square" rtlCol="0">
            <a:spAutoFit/>
          </a:bodyPr>
          <a:lstStyle/>
          <a:p>
            <a:pPr algn="r"/>
            <a:r>
              <a:rPr lang="en-US" sz="2000" b="1" kern="0" dirty="0" smtClean="0">
                <a:solidFill>
                  <a:srgbClr val="002060"/>
                </a:solidFill>
              </a:rPr>
              <a:t>by Transplant Type</a:t>
            </a:r>
            <a:endParaRPr lang="en-US" sz="2000" b="1" kern="0" dirty="0">
              <a:solidFill>
                <a:srgbClr val="002060"/>
              </a:solidFill>
            </a:endParaRPr>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solidFill>
                  <a:srgbClr val="002060"/>
                </a:solidFill>
              </a:rPr>
              <a:t>(Transplants: </a:t>
            </a:r>
            <a:r>
              <a:rPr lang="en-US" sz="2000" b="1" kern="0" dirty="0">
                <a:solidFill>
                  <a:srgbClr val="002060"/>
                </a:solidFill>
              </a:rPr>
              <a:t>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2012)</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3277148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solidFill>
                  <a:srgbClr val="002060"/>
                </a:solidFill>
              </a:rPr>
              <a:t>Adult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 Maintenance Immunosuppression at Time of 1 Year Follow-up by Transplant Type</a:t>
            </a:r>
            <a:endParaRPr lang="en-US" sz="2000" dirty="0">
              <a:solidFill>
                <a:srgbClr val="002060"/>
              </a:solidFill>
            </a:endParaRPr>
          </a:p>
        </p:txBody>
      </p:sp>
      <p:graphicFrame>
        <p:nvGraphicFramePr>
          <p:cNvPr id="4" name="Content Placeholder 3"/>
          <p:cNvGraphicFramePr>
            <a:graphicFrameLocks noGrp="1"/>
          </p:cNvGraphicFramePr>
          <p:nvPr>
            <p:ph idx="1"/>
            <p:extLst/>
          </p:nvPr>
        </p:nvGraphicFramePr>
        <p:xfrm>
          <a:off x="3" y="1904999"/>
          <a:ext cx="8980446" cy="4332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0" y="1352490"/>
            <a:ext cx="9144000" cy="400110"/>
          </a:xfrm>
          <a:prstGeom prst="rect">
            <a:avLst/>
          </a:prstGeom>
          <a:noFill/>
        </p:spPr>
        <p:txBody>
          <a:bodyPr wrap="square" rtlCol="0">
            <a:spAutoFit/>
          </a:bodyPr>
          <a:lstStyle/>
          <a:p>
            <a:pPr algn="ctr"/>
            <a:r>
              <a:rPr lang="en-US" sz="2000" b="1" kern="0" dirty="0" smtClean="0">
                <a:solidFill>
                  <a:srgbClr val="002060"/>
                </a:solidFill>
              </a:rPr>
              <a:t>(Follow-ups: January 2004 – June 2017)</a:t>
            </a:r>
            <a:endParaRPr lang="en-US" sz="2000" b="1" kern="0" dirty="0">
              <a:solidFill>
                <a:srgbClr val="002060"/>
              </a:solidFill>
            </a:endParaRPr>
          </a:p>
        </p:txBody>
      </p:sp>
    </p:spTree>
    <p:extLst>
      <p:ext uri="{BB962C8B-B14F-4D97-AF65-F5344CB8AC3E}">
        <p14:creationId xmlns:p14="http://schemas.microsoft.com/office/powerpoint/2010/main" val="200400732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458017815"/>
              </p:ext>
            </p:extLst>
          </p:nvPr>
        </p:nvGraphicFramePr>
        <p:xfrm>
          <a:off x="152400" y="1245823"/>
          <a:ext cx="8915400" cy="490096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sp>
        <p:nvSpPr>
          <p:cNvPr id="20" name="Title 2"/>
          <p:cNvSpPr txBox="1"/>
          <p:nvPr/>
        </p:nvSpPr>
        <p:spPr>
          <a:xfrm>
            <a:off x="152400" y="795328"/>
            <a:ext cx="3886200" cy="461665"/>
          </a:xfrm>
          <a:prstGeom prst="rect">
            <a:avLst/>
          </a:prstGeom>
          <a:noFill/>
        </p:spPr>
        <p:txBody>
          <a:bodyPr wrap="square" rtlCol="0">
            <a:spAutoFit/>
          </a:bodyPr>
          <a:lstStyle/>
          <a:p>
            <a:r>
              <a:rPr lang="en-US" sz="2400" b="1" kern="0" dirty="0">
                <a:solidFill>
                  <a:srgbClr val="002060"/>
                </a:solidFill>
              </a:rPr>
              <a:t>Time of </a:t>
            </a:r>
            <a:r>
              <a:rPr lang="en-US" sz="2400" b="1" kern="0" dirty="0" smtClean="0">
                <a:solidFill>
                  <a:srgbClr val="002060"/>
                </a:solidFill>
              </a:rPr>
              <a:t>1 Year Follow-up</a:t>
            </a:r>
            <a:endParaRPr lang="en-US" sz="2400" b="1" dirty="0">
              <a:solidFill>
                <a:srgbClr val="002060"/>
              </a:solidFill>
            </a:endParaRPr>
          </a:p>
        </p:txBody>
      </p:sp>
      <p:sp>
        <p:nvSpPr>
          <p:cNvPr id="12"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Lung Transplants</a:t>
            </a:r>
            <a:r>
              <a:rPr lang="en-US" sz="4400" kern="0" dirty="0" smtClean="0">
                <a:solidFill>
                  <a:srgbClr val="002060"/>
                </a:solidFill>
              </a:rPr>
              <a:t/>
            </a:r>
            <a:br>
              <a:rPr lang="en-US" sz="4400" kern="0" dirty="0" smtClean="0">
                <a:solidFill>
                  <a:srgbClr val="002060"/>
                </a:solidFill>
              </a:rPr>
            </a:br>
            <a:r>
              <a:rPr lang="en-US" sz="2000" kern="0" dirty="0" smtClean="0">
                <a:solidFill>
                  <a:srgbClr val="002060"/>
                </a:solidFill>
              </a:rPr>
              <a:t> </a:t>
            </a:r>
            <a:r>
              <a:rPr lang="en-US" sz="2400" kern="0" dirty="0" smtClean="0">
                <a:solidFill>
                  <a:srgbClr val="002060"/>
                </a:solidFill>
              </a:rPr>
              <a:t>Maintenance Immunosuppression Drug Combinations at</a:t>
            </a:r>
          </a:p>
          <a:p>
            <a:pPr>
              <a:lnSpc>
                <a:spcPct val="90000"/>
              </a:lnSpc>
            </a:pPr>
            <a:endParaRPr lang="en-US" sz="2400" kern="0" dirty="0">
              <a:solidFill>
                <a:srgbClr val="002060"/>
              </a:solidFill>
            </a:endParaRPr>
          </a:p>
          <a:p>
            <a:pPr>
              <a:lnSpc>
                <a:spcPct val="90000"/>
              </a:lnSpc>
            </a:pPr>
            <a:r>
              <a:rPr lang="en-US" sz="2400" kern="0" dirty="0" smtClean="0">
                <a:solidFill>
                  <a:srgbClr val="002060"/>
                </a:solidFill>
              </a:rPr>
              <a:t> </a:t>
            </a:r>
            <a:endParaRPr lang="en-US" sz="1900" kern="0" dirty="0">
              <a:solidFill>
                <a:srgbClr val="002060"/>
              </a:solidFill>
            </a:endParaRPr>
          </a:p>
        </p:txBody>
      </p:sp>
      <p:sp>
        <p:nvSpPr>
          <p:cNvPr id="3" name="title_cohort"/>
          <p:cNvSpPr txBox="1"/>
          <p:nvPr/>
        </p:nvSpPr>
        <p:spPr>
          <a:xfrm>
            <a:off x="4038600" y="845713"/>
            <a:ext cx="5029200" cy="400110"/>
          </a:xfrm>
          <a:prstGeom prst="rect">
            <a:avLst/>
          </a:prstGeom>
          <a:noFill/>
        </p:spPr>
        <p:txBody>
          <a:bodyPr wrap="square" rtlCol="0">
            <a:spAutoFit/>
          </a:bodyPr>
          <a:lstStyle/>
          <a:p>
            <a:r>
              <a:rPr lang="en-US" sz="2000" b="1" dirty="0" smtClean="0">
                <a:solidFill>
                  <a:srgbClr val="002060"/>
                </a:solidFill>
              </a:rPr>
              <a:t>(Follow-ups: January 2004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2117161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585457664"/>
              </p:ext>
            </p:extLst>
          </p:nvPr>
        </p:nvGraphicFramePr>
        <p:xfrm>
          <a:off x="228600" y="1355431"/>
          <a:ext cx="8534398" cy="4655418"/>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2119746">
                  <a:extLst>
                    <a:ext uri="{9D8B030D-6E8A-4147-A177-3AD203B41FA5}">
                      <a16:colId xmlns:a16="http://schemas.microsoft.com/office/drawing/2014/main" val="20001"/>
                    </a:ext>
                  </a:extLst>
                </a:gridCol>
                <a:gridCol w="1260763">
                  <a:extLst>
                    <a:ext uri="{9D8B030D-6E8A-4147-A177-3AD203B41FA5}">
                      <a16:colId xmlns:a16="http://schemas.microsoft.com/office/drawing/2014/main" val="20002"/>
                    </a:ext>
                  </a:extLst>
                </a:gridCol>
                <a:gridCol w="1260763">
                  <a:extLst>
                    <a:ext uri="{9D8B030D-6E8A-4147-A177-3AD203B41FA5}">
                      <a16:colId xmlns:a16="http://schemas.microsoft.com/office/drawing/2014/main" val="20003"/>
                    </a:ext>
                  </a:extLst>
                </a:gridCol>
                <a:gridCol w="1260763">
                  <a:extLst>
                    <a:ext uri="{9D8B030D-6E8A-4147-A177-3AD203B41FA5}">
                      <a16:colId xmlns:a16="http://schemas.microsoft.com/office/drawing/2014/main" val="20004"/>
                    </a:ext>
                  </a:extLst>
                </a:gridCol>
                <a:gridCol w="1260763">
                  <a:extLst>
                    <a:ext uri="{9D8B030D-6E8A-4147-A177-3AD203B41FA5}">
                      <a16:colId xmlns:a16="http://schemas.microsoft.com/office/drawing/2014/main" val="20006"/>
                    </a:ext>
                  </a:extLst>
                </a:gridCol>
              </a:tblGrid>
              <a:tr h="57122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bg2"/>
                          </a:solidFill>
                          <a:latin typeface="+mn-lt"/>
                          <a:ea typeface="+mn-ea"/>
                          <a:cs typeface="+mn-cs"/>
                        </a:rPr>
                        <a:t>Transplant Type</a:t>
                      </a:r>
                      <a:endParaRPr lang="en-US" sz="1300" dirty="0" smtClean="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300" b="1" dirty="0" smtClean="0">
                          <a:solidFill>
                            <a:schemeClr val="bg2"/>
                          </a:solidFill>
                        </a:rPr>
                        <a:t>Cause of Death</a:t>
                      </a:r>
                      <a:r>
                        <a:rPr lang="en-US" sz="1300" b="1" baseline="0" dirty="0" smtClean="0">
                          <a:solidFill>
                            <a:schemeClr val="bg2"/>
                          </a:solidFill>
                        </a:rPr>
                        <a:t> </a:t>
                      </a:r>
                      <a:endParaRPr lang="en-US" sz="1300" dirty="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a:solidFill>
                            <a:schemeClr val="bg2"/>
                          </a:solidFill>
                        </a:rPr>
                        <a:t>0-30 </a:t>
                      </a:r>
                      <a:r>
                        <a:rPr lang="en-US" sz="1300" b="1" dirty="0" smtClean="0">
                          <a:solidFill>
                            <a:schemeClr val="bg2"/>
                          </a:solidFill>
                        </a:rPr>
                        <a:t>Days</a:t>
                      </a:r>
                      <a:endParaRPr lang="en-US" sz="130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a:solidFill>
                            <a:schemeClr val="bg2"/>
                          </a:solidFill>
                        </a:rPr>
                        <a:t>31 </a:t>
                      </a:r>
                      <a:r>
                        <a:rPr lang="en-US" sz="1300" b="1" dirty="0" smtClean="0">
                          <a:solidFill>
                            <a:schemeClr val="bg2"/>
                          </a:solidFill>
                        </a:rPr>
                        <a:t>Days - 1 </a:t>
                      </a:r>
                      <a:r>
                        <a:rPr lang="en-US" sz="1300" b="1" dirty="0">
                          <a:solidFill>
                            <a:schemeClr val="bg2"/>
                          </a:solidFill>
                        </a:rPr>
                        <a:t>Year </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a:solidFill>
                            <a:schemeClr val="bg2"/>
                          </a:solidFill>
                        </a:rPr>
                        <a:t> &gt;1 </a:t>
                      </a:r>
                      <a:r>
                        <a:rPr lang="en-US" sz="1300" b="1" dirty="0" smtClean="0">
                          <a:solidFill>
                            <a:schemeClr val="bg2"/>
                          </a:solidFill>
                        </a:rPr>
                        <a:t>Year - 5 Years</a:t>
                      </a:r>
                      <a:endParaRPr lang="en-US" sz="1300" b="1"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a:solidFill>
                            <a:schemeClr val="bg2"/>
                          </a:solidFill>
                        </a:rPr>
                        <a:t>&gt;5 </a:t>
                      </a:r>
                      <a:r>
                        <a:rPr lang="en-US" sz="1300" b="1" dirty="0" smtClean="0">
                          <a:solidFill>
                            <a:schemeClr val="bg2"/>
                          </a:solidFill>
                        </a:rPr>
                        <a:t>Years</a:t>
                      </a:r>
                      <a:endParaRPr lang="en-US" sz="1300" b="1"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6461">
                <a:tc rowSpan="9">
                  <a:txBody>
                    <a:bodyPr/>
                    <a:lstStyle/>
                    <a:p>
                      <a:pPr algn="ctr"/>
                      <a:r>
                        <a:rPr lang="en-US" sz="1300" b="1" dirty="0" smtClean="0">
                          <a:solidFill>
                            <a:schemeClr val="bg2"/>
                          </a:solidFill>
                        </a:rPr>
                        <a:t>Multiorgan lung transplant</a:t>
                      </a:r>
                      <a:endParaRPr lang="en-US" sz="1300" dirty="0" smtClean="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sz="1300" b="1" dirty="0" smtClean="0">
                          <a:solidFill>
                            <a:schemeClr val="bg2"/>
                          </a:solidFill>
                        </a:rPr>
                        <a:t>OB/BOS</a:t>
                      </a: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(5.9%)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(5.6%)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646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Acute Rejection</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(5.6%)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646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Malignancy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(5.7%)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(11.8%)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(22.2%)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646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Infection</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(33.3%)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 (31.4%)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(29.4%)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(5.6%)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646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Graft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(13.3%)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(2.9%)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(35.3%)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(11.1%)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646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Cardiovascular</a:t>
                      </a:r>
                      <a:endParaRPr lang="en-US" sz="14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(13.3%)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(8.6%)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(5.9%)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(5.6%)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6461">
                <a:tc vMerge="1">
                  <a:txBody>
                    <a:bodyPr/>
                    <a:lstStyle/>
                    <a:p>
                      <a:endParaRPr lang="en-US"/>
                    </a:p>
                  </a:txBody>
                  <a:tcPr/>
                </a:tc>
                <a:tc>
                  <a:txBody>
                    <a:bodyPr/>
                    <a:lstStyle/>
                    <a:p>
                      <a:pPr rtl="0"/>
                      <a:r>
                        <a:rPr lang="en-US" sz="1300" b="1" dirty="0" smtClean="0">
                          <a:solidFill>
                            <a:schemeClr val="bg2"/>
                          </a:solidFill>
                        </a:rPr>
                        <a:t>Technical</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(2.9%)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4842460"/>
                  </a:ext>
                </a:extLst>
              </a:tr>
              <a:tr h="226461">
                <a:tc vMerge="1">
                  <a:txBody>
                    <a:bodyPr/>
                    <a:lstStyle/>
                    <a:p>
                      <a:endParaRPr lang="en-US"/>
                    </a:p>
                  </a:txBody>
                  <a:tcPr/>
                </a:tc>
                <a:tc>
                  <a:txBody>
                    <a:bodyPr/>
                    <a:lstStyle/>
                    <a:p>
                      <a:pPr rtl="0"/>
                      <a:r>
                        <a:rPr lang="en-US" sz="1300" b="1" dirty="0" smtClean="0">
                          <a:solidFill>
                            <a:schemeClr val="bg2"/>
                          </a:solidFill>
                        </a:rPr>
                        <a:t>Multiple Organ Failure</a:t>
                      </a:r>
                      <a:endParaRPr lang="en-US" sz="14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(26.7%)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(17.1%)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(5.9%)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(11.1%)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7383498"/>
                  </a:ext>
                </a:extLst>
              </a:tr>
              <a:tr h="226461">
                <a:tc vMerge="1">
                  <a:txBody>
                    <a:bodyPr/>
                    <a:lstStyle/>
                    <a:p>
                      <a:pPr algn="ctr"/>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All known causes</a:t>
                      </a:r>
                      <a:endParaRPr lang="en-US" sz="1300" b="1"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6461">
                <a:tc rowSpan="9">
                  <a:txBody>
                    <a:bodyPr/>
                    <a:lstStyle/>
                    <a:p>
                      <a:pPr algn="ctr"/>
                      <a:r>
                        <a:rPr lang="en-US" sz="1300" b="1" kern="1200" dirty="0" smtClean="0">
                          <a:solidFill>
                            <a:schemeClr val="bg2"/>
                          </a:solidFill>
                          <a:latin typeface="+mn-lt"/>
                          <a:ea typeface="+mn-ea"/>
                          <a:cs typeface="+mn-cs"/>
                        </a:rPr>
                        <a:t>Lung</a:t>
                      </a:r>
                      <a:r>
                        <a:rPr lang="en-US" sz="1300" b="1" kern="1200" baseline="0" dirty="0" smtClean="0">
                          <a:solidFill>
                            <a:schemeClr val="bg2"/>
                          </a:solidFill>
                          <a:latin typeface="+mn-lt"/>
                          <a:ea typeface="+mn-ea"/>
                          <a:cs typeface="+mn-cs"/>
                        </a:rPr>
                        <a:t> alone transplant</a:t>
                      </a:r>
                      <a:endParaRPr lang="en-US" sz="1300" b="1" kern="1200" dirty="0" smtClean="0">
                        <a:solidFill>
                          <a:schemeClr val="bg2"/>
                        </a:solidFill>
                        <a:latin typeface="+mn-lt"/>
                        <a:ea typeface="+mn-ea"/>
                        <a:cs typeface="+mn-cs"/>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sz="1300" b="1" dirty="0" smtClean="0">
                          <a:solidFill>
                            <a:schemeClr val="bg2"/>
                          </a:solidFill>
                        </a:rPr>
                        <a:t>OB/BOS</a:t>
                      </a: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 (0.3%)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309 (4.6%)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2,904 (27.5%)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1,697 (24.0%)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646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Acute Rejection</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118 (3.2%)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119 (1.8%)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126 (1.2%)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26 (0.4%)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646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Malignancy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(0.2%)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340 (5.1%)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1,197 (11.4%)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1,211 (17.1%)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646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Infection</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691 (18.7%)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2,434 (36.4%)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2,131 (20.2%)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1,185 (16.8%)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646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Graft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886 (24.0%)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1,101 (16.5%)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1,950 (18.5%)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1,114 (15.8%)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646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Cardiovascular</a:t>
                      </a:r>
                      <a:endParaRPr lang="en-US" sz="14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443 (12.0%)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366 (5.5%)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475 (4.5%)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434 (6.1%)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6461">
                <a:tc vMerge="1">
                  <a:txBody>
                    <a:bodyPr/>
                    <a:lstStyle/>
                    <a:p>
                      <a:endParaRPr lang="en-US"/>
                    </a:p>
                  </a:txBody>
                  <a:tcPr/>
                </a:tc>
                <a:tc>
                  <a:txBody>
                    <a:bodyPr/>
                    <a:lstStyle/>
                    <a:p>
                      <a:pPr rtl="0"/>
                      <a:r>
                        <a:rPr lang="en-US" sz="1300" b="1" dirty="0" smtClean="0">
                          <a:solidFill>
                            <a:schemeClr val="bg2"/>
                          </a:solidFill>
                        </a:rPr>
                        <a:t>Technical</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439 (11.9%)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236 (3.5%)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79 (0.7%)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50 (0.7%)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7183133"/>
                  </a:ext>
                </a:extLst>
              </a:tr>
              <a:tr h="226461">
                <a:tc vMerge="1">
                  <a:txBody>
                    <a:bodyPr/>
                    <a:lstStyle/>
                    <a:p>
                      <a:endParaRPr lang="en-US"/>
                    </a:p>
                  </a:txBody>
                  <a:tcPr/>
                </a:tc>
                <a:tc>
                  <a:txBody>
                    <a:bodyPr/>
                    <a:lstStyle/>
                    <a:p>
                      <a:pPr rtl="0"/>
                      <a:r>
                        <a:rPr lang="en-US" sz="1300" b="1" dirty="0" smtClean="0">
                          <a:solidFill>
                            <a:schemeClr val="bg2"/>
                          </a:solidFill>
                        </a:rPr>
                        <a:t>Multiple Organ Failure</a:t>
                      </a:r>
                      <a:endParaRPr lang="en-US" sz="14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467 (12.6%)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811 (12.1%)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495 (4.7%)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340 (4.8%)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874363"/>
                  </a:ext>
                </a:extLst>
              </a:tr>
              <a:tr h="22646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All known causes</a:t>
                      </a:r>
                      <a:endParaRPr lang="en-US" sz="1300" b="1"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3,692</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6,689</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10,543</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7,071</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9" name="TextBox 8"/>
          <p:cNvSpPr txBox="1"/>
          <p:nvPr/>
        </p:nvSpPr>
        <p:spPr>
          <a:xfrm>
            <a:off x="4241006" y="6004334"/>
            <a:ext cx="4876800" cy="276999"/>
          </a:xfrm>
          <a:prstGeom prst="rect">
            <a:avLst/>
          </a:prstGeom>
          <a:noFill/>
        </p:spPr>
        <p:txBody>
          <a:bodyPr wrap="square" rtlCol="0">
            <a:spAutoFit/>
          </a:bodyPr>
          <a:lstStyle/>
          <a:p>
            <a:r>
              <a:rPr lang="en-US" sz="1200" b="1" dirty="0" smtClean="0">
                <a:solidFill>
                  <a:srgbClr val="002060"/>
                </a:solidFill>
              </a:rPr>
              <a:t>Only the most frequent causes of death are shown on the slide.</a:t>
            </a:r>
          </a:p>
        </p:txBody>
      </p:sp>
      <p:sp>
        <p:nvSpPr>
          <p:cNvPr id="10" name="Title 1"/>
          <p:cNvSpPr txBox="1">
            <a:spLocks/>
          </p:cNvSpPr>
          <p:nvPr/>
        </p:nvSpPr>
        <p:spPr bwMode="auto">
          <a:xfrm>
            <a:off x="0" y="22479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br>
              <a:rPr lang="en-US" sz="2600" kern="0" dirty="0" smtClean="0">
                <a:solidFill>
                  <a:srgbClr val="002060"/>
                </a:solidFill>
              </a:rPr>
            </a:br>
            <a:r>
              <a:rPr lang="en-US" sz="2400" kern="0" dirty="0" smtClean="0">
                <a:solidFill>
                  <a:srgbClr val="002060"/>
                </a:solidFill>
              </a:rPr>
              <a:t>Cause of Death Stratified by Transplant Type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19300" y="976389"/>
            <a:ext cx="5105400" cy="400110"/>
          </a:xfrm>
          <a:prstGeom prst="rect">
            <a:avLst/>
          </a:prstGeom>
          <a:noFill/>
        </p:spPr>
        <p:txBody>
          <a:bodyPr wrap="square" rtlCol="0">
            <a:spAutoFit/>
          </a:bodyPr>
          <a:lstStyle/>
          <a:p>
            <a:pPr algn="ctr"/>
            <a:r>
              <a:rPr lang="en-US" sz="2000" b="1" kern="0" dirty="0">
                <a:solidFill>
                  <a:srgbClr val="002060"/>
                </a:solidFill>
              </a:rPr>
              <a:t>(Deaths: January </a:t>
            </a:r>
            <a:r>
              <a:rPr lang="en-US" sz="2000" b="1" kern="0" dirty="0" smtClean="0">
                <a:solidFill>
                  <a:srgbClr val="002060"/>
                </a:solidFill>
              </a:rPr>
              <a:t>1990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6" name="TextBox 15"/>
          <p:cNvSpPr txBox="1"/>
          <p:nvPr/>
        </p:nvSpPr>
        <p:spPr>
          <a:xfrm>
            <a:off x="4953000" y="6240774"/>
            <a:ext cx="3962400" cy="461665"/>
          </a:xfrm>
          <a:prstGeom prst="rect">
            <a:avLst/>
          </a:prstGeom>
          <a:noFill/>
        </p:spPr>
        <p:txBody>
          <a:bodyPr wrap="square" rtlCol="0">
            <a:spAutoFit/>
          </a:bodyPr>
          <a:lstStyle/>
          <a:p>
            <a:r>
              <a:rPr lang="en-US" sz="1200" b="1" dirty="0">
                <a:solidFill>
                  <a:srgbClr val="002060"/>
                </a:solidFill>
              </a:rPr>
              <a:t>Heart-lung alone and heart-lung with other organs are excluded from multiorgan lung transplants.</a:t>
            </a:r>
          </a:p>
        </p:txBody>
      </p:sp>
    </p:spTree>
    <p:extLst>
      <p:ext uri="{BB962C8B-B14F-4D97-AF65-F5344CB8AC3E}">
        <p14:creationId xmlns:p14="http://schemas.microsoft.com/office/powerpoint/2010/main" val="577255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0" y="38197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Transplant Type Distribution by 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19300" y="1015707"/>
            <a:ext cx="51054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15908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Post-Transplant Survival and Rejection</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3168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15522" y="432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 for Primary</a:t>
            </a:r>
            <a:endParaRPr lang="en-US" sz="2000" kern="0" dirty="0">
              <a:solidFill>
                <a:srgbClr val="002060"/>
              </a:solidFill>
            </a:endParaRPr>
          </a:p>
        </p:txBody>
      </p:sp>
      <p:sp>
        <p:nvSpPr>
          <p:cNvPr id="3" name="Title 2"/>
          <p:cNvSpPr txBox="1"/>
          <p:nvPr/>
        </p:nvSpPr>
        <p:spPr>
          <a:xfrm>
            <a:off x="400606" y="882174"/>
            <a:ext cx="3429000" cy="461665"/>
          </a:xfrm>
          <a:prstGeom prst="rect">
            <a:avLst/>
          </a:prstGeom>
          <a:noFill/>
        </p:spPr>
        <p:txBody>
          <a:bodyPr wrap="square" rtlCol="0">
            <a:spAutoFit/>
          </a:bodyPr>
          <a:lstStyle/>
          <a:p>
            <a:r>
              <a:rPr lang="en-US" sz="2400" b="1" kern="0" dirty="0">
                <a:solidFill>
                  <a:srgbClr val="002060"/>
                </a:solidFill>
              </a:rPr>
              <a:t>Transplant </a:t>
            </a:r>
            <a:r>
              <a:rPr lang="en-US" sz="2400" b="1" kern="0" dirty="0" smtClean="0">
                <a:solidFill>
                  <a:srgbClr val="002060"/>
                </a:solidFill>
              </a:rPr>
              <a:t>Recipients</a:t>
            </a:r>
            <a:endParaRPr lang="en-US" sz="2400" b="1" kern="0" dirty="0">
              <a:solidFill>
                <a:srgbClr val="002060"/>
              </a:solidFill>
            </a:endParaRPr>
          </a:p>
        </p:txBody>
      </p:sp>
      <p:sp>
        <p:nvSpPr>
          <p:cNvPr id="10" name="median_survival"/>
          <p:cNvSpPr txBox="1"/>
          <p:nvPr/>
        </p:nvSpPr>
        <p:spPr>
          <a:xfrm>
            <a:off x="4738512" y="1583988"/>
            <a:ext cx="3749055" cy="749808"/>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Double Lung = 7.6; Conditional = 10.0  Single Lung = 4.7; Conditional = 6.5</a:t>
            </a:r>
          </a:p>
        </p:txBody>
      </p:sp>
      <p:sp>
        <p:nvSpPr>
          <p:cNvPr id="9" name="pvalues"/>
          <p:cNvSpPr txBox="1"/>
          <p:nvPr/>
        </p:nvSpPr>
        <p:spPr>
          <a:xfrm>
            <a:off x="6019800" y="3048000"/>
            <a:ext cx="1143000" cy="323165"/>
          </a:xfrm>
          <a:prstGeom prst="rect">
            <a:avLst/>
          </a:prstGeom>
          <a:noFill/>
        </p:spPr>
        <p:txBody>
          <a:bodyPr wrap="square" rtlCol="0">
            <a:spAutoFit/>
          </a:bodyPr>
          <a:lstStyle/>
          <a:p>
            <a:r>
              <a:rPr lang="en-US" sz="1500" b="1" dirty="0" smtClean="0">
                <a:solidFill>
                  <a:schemeClr val="bg2"/>
                </a:solidFill>
              </a:rPr>
              <a:t>p&lt;0.0001</a:t>
            </a:r>
            <a:endParaRPr lang="en-US" sz="1500" b="1" dirty="0">
              <a:solidFill>
                <a:schemeClr val="bg2"/>
              </a:solidFill>
            </a:endParaRPr>
          </a:p>
        </p:txBody>
      </p:sp>
      <p:sp>
        <p:nvSpPr>
          <p:cNvPr id="13" name="title_cohort"/>
          <p:cNvSpPr txBox="1"/>
          <p:nvPr/>
        </p:nvSpPr>
        <p:spPr>
          <a:xfrm>
            <a:off x="3476347" y="913072"/>
            <a:ext cx="54483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99918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21914"/>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4" name="median_survival"/>
          <p:cNvSpPr txBox="1"/>
          <p:nvPr/>
        </p:nvSpPr>
        <p:spPr>
          <a:xfrm>
            <a:off x="5181600" y="1600200"/>
            <a:ext cx="3200380" cy="824695"/>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Primary: 6.2; Conditional = 8.3  Retransplant: 3.1; Conditional = 6.4</a:t>
            </a:r>
          </a:p>
        </p:txBody>
      </p:sp>
      <p:sp>
        <p:nvSpPr>
          <p:cNvPr id="9" name="pvalues"/>
          <p:cNvSpPr txBox="1"/>
          <p:nvPr/>
        </p:nvSpPr>
        <p:spPr>
          <a:xfrm>
            <a:off x="4343400" y="3124200"/>
            <a:ext cx="11430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81200" y="949891"/>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45785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solidFill>
                  <a:srgbClr val="002060"/>
                </a:solidFill>
              </a:rPr>
              <a:t>Table of Contents</a:t>
            </a:r>
            <a:endParaRPr lang="en-US" sz="3200" dirty="0">
              <a:solidFill>
                <a:srgbClr val="002060"/>
              </a:solidFill>
            </a:endParaRPr>
          </a:p>
        </p:txBody>
      </p:sp>
      <p:sp>
        <p:nvSpPr>
          <p:cNvPr id="10" name="Content Placeholder 9"/>
          <p:cNvSpPr>
            <a:spLocks noGrp="1"/>
          </p:cNvSpPr>
          <p:nvPr>
            <p:ph idx="1"/>
          </p:nvPr>
        </p:nvSpPr>
        <p:spPr>
          <a:xfrm>
            <a:off x="211394" y="1216742"/>
            <a:ext cx="8686800" cy="4640574"/>
          </a:xfrm>
        </p:spPr>
        <p:txBody>
          <a:bodyPr lIns="9144" rIns="9144"/>
          <a:lstStyle/>
          <a:p>
            <a:pPr>
              <a:lnSpc>
                <a:spcPct val="120000"/>
              </a:lnSpc>
              <a:spcBef>
                <a:spcPts val="500"/>
              </a:spcBef>
              <a:buClr>
                <a:srgbClr val="0070C0"/>
              </a:buClr>
            </a:pPr>
            <a:r>
              <a:rPr lang="en-US" sz="2400" b="1" dirty="0" smtClean="0">
                <a:solidFill>
                  <a:srgbClr val="002060"/>
                </a:solidFill>
              </a:rPr>
              <a:t>Donor, recipient and center characteristics: slides 3-16</a:t>
            </a:r>
          </a:p>
          <a:p>
            <a:pPr>
              <a:lnSpc>
                <a:spcPct val="120000"/>
              </a:lnSpc>
              <a:spcBef>
                <a:spcPts val="500"/>
              </a:spcBef>
              <a:buClr>
                <a:srgbClr val="0070C0"/>
              </a:buClr>
            </a:pPr>
            <a:r>
              <a:rPr lang="en-US" sz="2400" b="1" dirty="0" smtClean="0">
                <a:solidFill>
                  <a:srgbClr val="002060"/>
                </a:solidFill>
              </a:rPr>
              <a:t>Post-transplant survival </a:t>
            </a:r>
            <a:r>
              <a:rPr lang="en-US" sz="2400" b="1" dirty="0">
                <a:solidFill>
                  <a:srgbClr val="002060"/>
                </a:solidFill>
              </a:rPr>
              <a:t>and </a:t>
            </a:r>
            <a:r>
              <a:rPr lang="en-US" sz="2400" b="1" dirty="0" smtClean="0">
                <a:solidFill>
                  <a:srgbClr val="002060"/>
                </a:solidFill>
              </a:rPr>
              <a:t>rejection: slides 17-41</a:t>
            </a:r>
          </a:p>
          <a:p>
            <a:pPr>
              <a:lnSpc>
                <a:spcPct val="120000"/>
              </a:lnSpc>
              <a:spcBef>
                <a:spcPts val="500"/>
              </a:spcBef>
              <a:buClr>
                <a:srgbClr val="0070C0"/>
              </a:buClr>
            </a:pPr>
            <a:r>
              <a:rPr lang="en-US" sz="2400" b="1" dirty="0">
                <a:solidFill>
                  <a:srgbClr val="002060"/>
                </a:solidFill>
              </a:rPr>
              <a:t>Functional and </a:t>
            </a:r>
            <a:r>
              <a:rPr lang="en-US" sz="2400" b="1" dirty="0" smtClean="0">
                <a:solidFill>
                  <a:srgbClr val="002060"/>
                </a:solidFill>
              </a:rPr>
              <a:t>employment status </a:t>
            </a:r>
            <a:r>
              <a:rPr lang="en-US" sz="2400" b="1" dirty="0">
                <a:solidFill>
                  <a:srgbClr val="002060"/>
                </a:solidFill>
              </a:rPr>
              <a:t>and </a:t>
            </a:r>
            <a:r>
              <a:rPr lang="en-US" sz="2400" b="1" dirty="0" smtClean="0">
                <a:solidFill>
                  <a:srgbClr val="002060"/>
                </a:solidFill>
              </a:rPr>
              <a:t>rehospitalization post transplant: slides 42-47</a:t>
            </a:r>
            <a:endParaRPr lang="en-US" sz="2400" b="1" dirty="0">
              <a:solidFill>
                <a:srgbClr val="002060"/>
              </a:solidFill>
            </a:endParaRPr>
          </a:p>
          <a:p>
            <a:pPr>
              <a:lnSpc>
                <a:spcPct val="120000"/>
              </a:lnSpc>
              <a:spcBef>
                <a:spcPts val="500"/>
              </a:spcBef>
              <a:buClr>
                <a:srgbClr val="0070C0"/>
              </a:buClr>
            </a:pPr>
            <a:r>
              <a:rPr lang="en-US" sz="2400" b="1" dirty="0">
                <a:solidFill>
                  <a:srgbClr val="002060"/>
                </a:solidFill>
              </a:rPr>
              <a:t>Induction and </a:t>
            </a:r>
            <a:r>
              <a:rPr lang="en-US" sz="2400" b="1" dirty="0" smtClean="0">
                <a:solidFill>
                  <a:srgbClr val="002060"/>
                </a:solidFill>
              </a:rPr>
              <a:t>maintenance immunosuppression: slides 48-64</a:t>
            </a:r>
          </a:p>
          <a:p>
            <a:pPr>
              <a:lnSpc>
                <a:spcPct val="120000"/>
              </a:lnSpc>
              <a:spcBef>
                <a:spcPts val="500"/>
              </a:spcBef>
              <a:buClr>
                <a:srgbClr val="0070C0"/>
              </a:buClr>
            </a:pPr>
            <a:r>
              <a:rPr lang="en-US" sz="2400" b="1" dirty="0" smtClean="0">
                <a:solidFill>
                  <a:srgbClr val="002060"/>
                </a:solidFill>
              </a:rPr>
              <a:t>Post transplant morbidities: slides 65-85</a:t>
            </a:r>
          </a:p>
          <a:p>
            <a:pPr>
              <a:lnSpc>
                <a:spcPct val="120000"/>
              </a:lnSpc>
              <a:spcBef>
                <a:spcPts val="500"/>
              </a:spcBef>
              <a:buClr>
                <a:srgbClr val="0070C0"/>
              </a:buClr>
            </a:pPr>
            <a:r>
              <a:rPr lang="en-US" sz="2400" b="1" dirty="0" smtClean="0">
                <a:solidFill>
                  <a:srgbClr val="002060"/>
                </a:solidFill>
              </a:rPr>
              <a:t>Multivariable analyses: </a:t>
            </a:r>
            <a:r>
              <a:rPr lang="en-US" sz="2400" b="1" dirty="0">
                <a:solidFill>
                  <a:srgbClr val="002060"/>
                </a:solidFill>
              </a:rPr>
              <a:t>slides </a:t>
            </a:r>
            <a:r>
              <a:rPr lang="en-US" sz="2400" b="1" dirty="0" smtClean="0">
                <a:solidFill>
                  <a:srgbClr val="002060"/>
                </a:solidFill>
              </a:rPr>
              <a:t>86-134</a:t>
            </a:r>
            <a:endParaRPr lang="en-US" sz="2400" b="1" dirty="0" smtClean="0">
              <a:solidFill>
                <a:srgbClr val="FF0000"/>
              </a:solidFill>
            </a:endParaRPr>
          </a:p>
          <a:p>
            <a:pPr>
              <a:lnSpc>
                <a:spcPct val="120000"/>
              </a:lnSpc>
              <a:spcBef>
                <a:spcPts val="500"/>
              </a:spcBef>
              <a:buClr>
                <a:srgbClr val="0070C0"/>
              </a:buClr>
            </a:pPr>
            <a:r>
              <a:rPr lang="en-US" sz="2400" b="1" dirty="0" smtClean="0">
                <a:solidFill>
                  <a:srgbClr val="002060"/>
                </a:solidFill>
              </a:rPr>
              <a:t>Focus theme: slides 135-153</a:t>
            </a:r>
            <a:endParaRPr lang="en-US" sz="2400" b="1" dirty="0">
              <a:solidFill>
                <a:srgbClr val="FF0000"/>
              </a:solidFill>
            </a:endParaRPr>
          </a:p>
          <a:p>
            <a:pPr>
              <a:lnSpc>
                <a:spcPct val="120000"/>
              </a:lnSpc>
              <a:spcBef>
                <a:spcPts val="500"/>
              </a:spcBef>
              <a:buClr>
                <a:srgbClr val="0070C0"/>
              </a:buClr>
            </a:pPr>
            <a:endParaRPr lang="en-US" sz="2400" b="1" dirty="0">
              <a:solidFill>
                <a:srgbClr val="FF000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59354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3705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 </a:t>
            </a:r>
            <a:br>
              <a:rPr lang="en-US" sz="2400" kern="0" dirty="0" smtClean="0">
                <a:solidFill>
                  <a:srgbClr val="002060"/>
                </a:solidFill>
              </a:rPr>
            </a:br>
            <a:endParaRPr lang="en-US" sz="2000" kern="0" dirty="0">
              <a:solidFill>
                <a:srgbClr val="002060"/>
              </a:solidFill>
            </a:endParaRPr>
          </a:p>
        </p:txBody>
      </p:sp>
      <p:sp>
        <p:nvSpPr>
          <p:cNvPr id="13" name="median_survival"/>
          <p:cNvSpPr txBox="1"/>
          <p:nvPr/>
        </p:nvSpPr>
        <p:spPr>
          <a:xfrm>
            <a:off x="5334000" y="1693968"/>
            <a:ext cx="3124270" cy="990612"/>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1990-1998: 4.3; Conditional=7.1; 1999-2008: 6.1; Conditional=8.6; 2009-6/2016: 6.5; Conditional=NA</a:t>
            </a:r>
            <a:endParaRPr lang="en-US" sz="1400" b="1" dirty="0">
              <a:solidFill>
                <a:schemeClr val="bg2"/>
              </a:solidFill>
            </a:endParaRPr>
          </a:p>
        </p:txBody>
      </p:sp>
      <p:sp>
        <p:nvSpPr>
          <p:cNvPr id="9" name="pvalues"/>
          <p:cNvSpPr txBox="1"/>
          <p:nvPr/>
        </p:nvSpPr>
        <p:spPr>
          <a:xfrm>
            <a:off x="5486400" y="2819400"/>
            <a:ext cx="3124200" cy="646331"/>
          </a:xfrm>
          <a:prstGeom prst="rect">
            <a:avLst/>
          </a:prstGeom>
          <a:noFill/>
        </p:spPr>
        <p:txBody>
          <a:bodyPr wrap="square" rtlCol="0">
            <a:spAutoFit/>
          </a:bodyPr>
          <a:lstStyle/>
          <a:p>
            <a:r>
              <a:rPr lang="en-US" sz="1200" b="1" dirty="0" smtClean="0">
                <a:solidFill>
                  <a:schemeClr val="bg2"/>
                </a:solidFill>
              </a:rPr>
              <a:t>1990-1998 vs. 1999-2008: p&lt;0.0001; 1990-1998 vs. 2009-6/2016: p&lt;0.0001; 1999-2008 vs. 2009-6/2016: p&lt;0.0001</a:t>
            </a:r>
            <a:endParaRPr lang="en-US" sz="1200" b="1" dirty="0">
              <a:solidFill>
                <a:schemeClr val="bg2"/>
              </a:solidFill>
            </a:endParaRPr>
          </a:p>
        </p:txBody>
      </p:sp>
      <p:sp>
        <p:nvSpPr>
          <p:cNvPr id="3" name="title_cohort"/>
          <p:cNvSpPr txBox="1"/>
          <p:nvPr/>
        </p:nvSpPr>
        <p:spPr>
          <a:xfrm>
            <a:off x="1984924" y="988424"/>
            <a:ext cx="52578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72231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3423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 and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4" name="median_survival"/>
          <p:cNvSpPr txBox="1"/>
          <p:nvPr/>
        </p:nvSpPr>
        <p:spPr>
          <a:xfrm>
            <a:off x="3657600" y="3047878"/>
            <a:ext cx="4876800" cy="748510"/>
          </a:xfrm>
          <a:prstGeom prst="rect">
            <a:avLst/>
          </a:prstGeom>
          <a:solidFill>
            <a:schemeClr val="tx1"/>
          </a:solidFill>
          <a:ln>
            <a:solidFill>
              <a:schemeClr val="bg2"/>
            </a:solidFill>
          </a:ln>
        </p:spPr>
        <p:txBody>
          <a:bodyPr wrap="square" lIns="45720" tIns="27432" rIns="45720" bIns="27432"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Median survival (years):</a:t>
            </a:r>
          </a:p>
          <a:p>
            <a:r>
              <a:rPr lang="en-US" sz="1300" b="1" dirty="0" smtClean="0">
                <a:solidFill>
                  <a:schemeClr val="bg2"/>
                </a:solidFill>
              </a:rPr>
              <a:t>Primary: 1990-1998 = 4.4; 1999-2008 = 6.3; 2009-6/2016 = 6.7; Retx: 1990-1998 = 1.0; 1999-2008 = 3.4; 2009-6/2016 = 3.4</a:t>
            </a:r>
          </a:p>
        </p:txBody>
      </p:sp>
      <p:sp>
        <p:nvSpPr>
          <p:cNvPr id="9" name="pvalues"/>
          <p:cNvSpPr txBox="1"/>
          <p:nvPr/>
        </p:nvSpPr>
        <p:spPr>
          <a:xfrm>
            <a:off x="2514600" y="2216881"/>
            <a:ext cx="6019800" cy="646331"/>
          </a:xfrm>
          <a:prstGeom prst="rect">
            <a:avLst/>
          </a:prstGeom>
          <a:solidFill>
            <a:schemeClr val="tx1"/>
          </a:solidFill>
        </p:spPr>
        <p:txBody>
          <a:bodyPr wrap="square" rtlCol="0">
            <a:spAutoFit/>
          </a:bodyPr>
          <a:lstStyle/>
          <a:p>
            <a:r>
              <a:rPr lang="en-US" sz="1200" b="1" dirty="0">
                <a:solidFill>
                  <a:schemeClr val="bg2"/>
                </a:solidFill>
              </a:rPr>
              <a:t>All pair-wise comparisons between transplant types within each era and between eras within each transplant type were significant at p &lt; 0.05 except for</a:t>
            </a:r>
          </a:p>
          <a:p>
            <a:r>
              <a:rPr lang="en-US" sz="1200" b="1" dirty="0">
                <a:solidFill>
                  <a:schemeClr val="bg2"/>
                </a:solidFill>
              </a:rPr>
              <a:t>Retx: 1999-2008 vs. </a:t>
            </a:r>
            <a:r>
              <a:rPr lang="en-US" sz="1200" b="1" dirty="0" smtClean="0">
                <a:solidFill>
                  <a:schemeClr val="bg2"/>
                </a:solidFill>
              </a:rPr>
              <a:t>2009-6/2016.</a:t>
            </a:r>
            <a:endParaRPr lang="en-US" sz="1200" b="1" dirty="0">
              <a:solidFill>
                <a:schemeClr val="bg2"/>
              </a:solidFill>
            </a:endParaRPr>
          </a:p>
        </p:txBody>
      </p:sp>
      <p:sp>
        <p:nvSpPr>
          <p:cNvPr id="3" name="title_cohort"/>
          <p:cNvSpPr txBox="1"/>
          <p:nvPr/>
        </p:nvSpPr>
        <p:spPr>
          <a:xfrm>
            <a:off x="2019300" y="937931"/>
            <a:ext cx="51054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59851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07001"/>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Conditional on Survival to 1 Year</a:t>
            </a:r>
            <a:br>
              <a:rPr lang="en-US" sz="2400" kern="0" dirty="0" smtClean="0">
                <a:solidFill>
                  <a:srgbClr val="002060"/>
                </a:solidFill>
              </a:rPr>
            </a:br>
            <a:r>
              <a:rPr lang="en-US" sz="2400" kern="0" dirty="0" smtClean="0">
                <a:solidFill>
                  <a:srgbClr val="002060"/>
                </a:solidFill>
              </a:rPr>
              <a:t>by Era and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4" name="median_survival"/>
          <p:cNvSpPr txBox="1"/>
          <p:nvPr/>
        </p:nvSpPr>
        <p:spPr>
          <a:xfrm>
            <a:off x="1066800" y="4859924"/>
            <a:ext cx="4876800" cy="724747"/>
          </a:xfrm>
          <a:prstGeom prst="rect">
            <a:avLst/>
          </a:prstGeom>
          <a:noFill/>
          <a:ln>
            <a:solidFill>
              <a:schemeClr val="bg2"/>
            </a:solidFill>
          </a:ln>
        </p:spPr>
        <p:txBody>
          <a:bodyPr wrap="square" lIns="45720" tIns="27432" rIns="45720" bIns="27432"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Median survival (years):</a:t>
            </a:r>
          </a:p>
          <a:p>
            <a:r>
              <a:rPr lang="en-US" sz="1300" b="1" dirty="0" smtClean="0">
                <a:solidFill>
                  <a:schemeClr val="bg2"/>
                </a:solidFill>
              </a:rPr>
              <a:t>Primary: 1990-1998 = 7.2; 1999-2008 = 8.7; 2009-6/2016 = NA; Retx: 1990-1998 = 6.1; 1999-2008 = 7.2; 2009-6/2016 = 5.4</a:t>
            </a:r>
          </a:p>
        </p:txBody>
      </p:sp>
      <p:sp>
        <p:nvSpPr>
          <p:cNvPr id="9" name="pvalues"/>
          <p:cNvSpPr txBox="1"/>
          <p:nvPr/>
        </p:nvSpPr>
        <p:spPr>
          <a:xfrm>
            <a:off x="4495800" y="2362200"/>
            <a:ext cx="4038600" cy="1384995"/>
          </a:xfrm>
          <a:prstGeom prst="rect">
            <a:avLst/>
          </a:prstGeom>
          <a:solidFill>
            <a:schemeClr val="tx1"/>
          </a:solidFill>
        </p:spPr>
        <p:txBody>
          <a:bodyPr wrap="square" rtlCol="0">
            <a:spAutoFit/>
          </a:bodyPr>
          <a:lstStyle/>
          <a:p>
            <a:r>
              <a:rPr lang="en-US" sz="1200" b="1" dirty="0" smtClean="0">
                <a:solidFill>
                  <a:schemeClr val="bg2"/>
                </a:solidFill>
              </a:rPr>
              <a:t>No </a:t>
            </a:r>
            <a:r>
              <a:rPr lang="en-US" sz="1200" b="1" dirty="0">
                <a:solidFill>
                  <a:schemeClr val="bg2"/>
                </a:solidFill>
              </a:rPr>
              <a:t>pair-wise comparisons between transplant types within each era and between eras within each transplant type were significant at p &lt; 0.05 except for</a:t>
            </a:r>
          </a:p>
          <a:p>
            <a:r>
              <a:rPr lang="en-US" sz="1200" b="1" dirty="0" smtClean="0">
                <a:solidFill>
                  <a:schemeClr val="bg2"/>
                </a:solidFill>
              </a:rPr>
              <a:t>1999-2008: </a:t>
            </a:r>
            <a:r>
              <a:rPr lang="en-US" sz="1200" b="1" dirty="0">
                <a:solidFill>
                  <a:schemeClr val="bg2"/>
                </a:solidFill>
              </a:rPr>
              <a:t>Primary vs. </a:t>
            </a:r>
            <a:r>
              <a:rPr lang="en-US" sz="1200" b="1" dirty="0" smtClean="0">
                <a:solidFill>
                  <a:schemeClr val="bg2"/>
                </a:solidFill>
              </a:rPr>
              <a:t>Retx</a:t>
            </a:r>
          </a:p>
          <a:p>
            <a:r>
              <a:rPr lang="en-US" sz="1200" b="1" dirty="0" smtClean="0">
                <a:solidFill>
                  <a:schemeClr val="bg2"/>
                </a:solidFill>
              </a:rPr>
              <a:t>2009-6/2016: </a:t>
            </a:r>
            <a:r>
              <a:rPr lang="en-US" sz="1200" b="1" dirty="0">
                <a:solidFill>
                  <a:schemeClr val="bg2"/>
                </a:solidFill>
              </a:rPr>
              <a:t>Primary vs. </a:t>
            </a:r>
            <a:r>
              <a:rPr lang="en-US" sz="1200" b="1" dirty="0" smtClean="0">
                <a:solidFill>
                  <a:schemeClr val="bg2"/>
                </a:solidFill>
              </a:rPr>
              <a:t>Retx</a:t>
            </a:r>
            <a:endParaRPr lang="en-US" sz="1200" b="1" dirty="0">
              <a:solidFill>
                <a:schemeClr val="bg2"/>
              </a:solidFill>
            </a:endParaRPr>
          </a:p>
          <a:p>
            <a:r>
              <a:rPr lang="en-US" sz="1200" b="1" dirty="0" smtClean="0">
                <a:solidFill>
                  <a:schemeClr val="bg2"/>
                </a:solidFill>
              </a:rPr>
              <a:t>Primary</a:t>
            </a:r>
            <a:r>
              <a:rPr lang="en-US" sz="1200" b="1" dirty="0">
                <a:solidFill>
                  <a:schemeClr val="bg2"/>
                </a:solidFill>
              </a:rPr>
              <a:t>: </a:t>
            </a:r>
            <a:r>
              <a:rPr lang="en-US" sz="1200" b="1" dirty="0" smtClean="0">
                <a:solidFill>
                  <a:schemeClr val="bg2"/>
                </a:solidFill>
              </a:rPr>
              <a:t>1990-1998 </a:t>
            </a:r>
            <a:r>
              <a:rPr lang="en-US" sz="1200" b="1" dirty="0">
                <a:solidFill>
                  <a:schemeClr val="bg2"/>
                </a:solidFill>
              </a:rPr>
              <a:t>vs. </a:t>
            </a:r>
            <a:r>
              <a:rPr lang="en-US" sz="1200" b="1" dirty="0" smtClean="0">
                <a:solidFill>
                  <a:schemeClr val="bg2"/>
                </a:solidFill>
              </a:rPr>
              <a:t>1999-2008</a:t>
            </a:r>
          </a:p>
          <a:p>
            <a:r>
              <a:rPr lang="en-US" sz="1200" b="1" dirty="0">
                <a:solidFill>
                  <a:schemeClr val="bg2"/>
                </a:solidFill>
              </a:rPr>
              <a:t>Primary: </a:t>
            </a:r>
            <a:r>
              <a:rPr lang="en-US" sz="1200" b="1" dirty="0" smtClean="0">
                <a:solidFill>
                  <a:schemeClr val="bg2"/>
                </a:solidFill>
              </a:rPr>
              <a:t>1990-1998 vs. 2009-6/2015</a:t>
            </a:r>
            <a:endParaRPr lang="en-US" sz="1200" b="1" dirty="0">
              <a:solidFill>
                <a:schemeClr val="bg2"/>
              </a:solidFill>
            </a:endParaRPr>
          </a:p>
        </p:txBody>
      </p:sp>
      <p:sp>
        <p:nvSpPr>
          <p:cNvPr id="3" name="title_cohort"/>
          <p:cNvSpPr txBox="1"/>
          <p:nvPr/>
        </p:nvSpPr>
        <p:spPr>
          <a:xfrm>
            <a:off x="1905000" y="1231974"/>
            <a:ext cx="53340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87532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08844"/>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Gender</a:t>
            </a:r>
            <a:br>
              <a:rPr lang="en-US" sz="2400" kern="0" dirty="0" smtClean="0">
                <a:solidFill>
                  <a:srgbClr val="002060"/>
                </a:solidFill>
              </a:rPr>
            </a:br>
            <a:endParaRPr lang="en-US" sz="2000" kern="0" dirty="0">
              <a:solidFill>
                <a:srgbClr val="002060"/>
              </a:solidFill>
            </a:endParaRPr>
          </a:p>
        </p:txBody>
      </p:sp>
      <p:sp>
        <p:nvSpPr>
          <p:cNvPr id="15" name="median_survival"/>
          <p:cNvSpPr txBox="1"/>
          <p:nvPr/>
        </p:nvSpPr>
        <p:spPr>
          <a:xfrm>
            <a:off x="1253055" y="4724400"/>
            <a:ext cx="2209825" cy="533432"/>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Male=5.8; Female=6.4</a:t>
            </a:r>
            <a:endParaRPr lang="en-US" sz="1400" b="1" dirty="0">
              <a:solidFill>
                <a:schemeClr val="bg2"/>
              </a:solidFill>
            </a:endParaRPr>
          </a:p>
        </p:txBody>
      </p:sp>
      <p:sp>
        <p:nvSpPr>
          <p:cNvPr id="9" name="pvalues"/>
          <p:cNvSpPr txBox="1"/>
          <p:nvPr/>
        </p:nvSpPr>
        <p:spPr>
          <a:xfrm>
            <a:off x="4267200" y="3520217"/>
            <a:ext cx="12954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687689" y="922672"/>
            <a:ext cx="5410200" cy="400110"/>
          </a:xfrm>
          <a:prstGeom prst="rect">
            <a:avLst/>
          </a:prstGeom>
          <a:noFill/>
        </p:spPr>
        <p:txBody>
          <a:bodyPr wrap="square" rtlCol="0">
            <a:spAutoFit/>
          </a:bodyPr>
          <a:lstStyle/>
          <a:p>
            <a:pPr algn="r"/>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48970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340739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42711"/>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 and Gender</a:t>
            </a:r>
            <a:br>
              <a:rPr lang="en-US" sz="2400" kern="0" dirty="0" smtClean="0">
                <a:solidFill>
                  <a:srgbClr val="002060"/>
                </a:solidFill>
              </a:rPr>
            </a:br>
            <a:endParaRPr lang="en-US" sz="2000" kern="0" dirty="0">
              <a:solidFill>
                <a:srgbClr val="002060"/>
              </a:solidFill>
            </a:endParaRPr>
          </a:p>
        </p:txBody>
      </p:sp>
      <p:sp>
        <p:nvSpPr>
          <p:cNvPr id="13" name="median_survival"/>
          <p:cNvSpPr txBox="1"/>
          <p:nvPr/>
        </p:nvSpPr>
        <p:spPr>
          <a:xfrm>
            <a:off x="1143000" y="4648200"/>
            <a:ext cx="2819454" cy="713243"/>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Median survival (years):</a:t>
            </a:r>
          </a:p>
          <a:p>
            <a:r>
              <a:rPr lang="en-US" sz="1300" b="1" dirty="0" smtClean="0">
                <a:solidFill>
                  <a:schemeClr val="bg2"/>
                </a:solidFill>
              </a:rPr>
              <a:t>Primary: Male=5.9, Female=6.5; First Retx: Male=3.1, Female=3.0</a:t>
            </a:r>
            <a:endParaRPr lang="en-US" sz="1300" b="1" dirty="0">
              <a:solidFill>
                <a:schemeClr val="bg2"/>
              </a:solidFill>
            </a:endParaRPr>
          </a:p>
        </p:txBody>
      </p:sp>
      <p:sp>
        <p:nvSpPr>
          <p:cNvPr id="9" name="pvalues"/>
          <p:cNvSpPr txBox="1"/>
          <p:nvPr/>
        </p:nvSpPr>
        <p:spPr>
          <a:xfrm>
            <a:off x="5334000" y="2660091"/>
            <a:ext cx="3191934" cy="738664"/>
          </a:xfrm>
          <a:prstGeom prst="rect">
            <a:avLst/>
          </a:prstGeom>
          <a:noFill/>
        </p:spPr>
        <p:txBody>
          <a:bodyPr wrap="square" rtlCol="0">
            <a:spAutoFit/>
          </a:bodyPr>
          <a:lstStyle/>
          <a:p>
            <a:r>
              <a:rPr lang="en-US" sz="1400" b="1" dirty="0">
                <a:solidFill>
                  <a:schemeClr val="bg2"/>
                </a:solidFill>
              </a:rPr>
              <a:t>All pair-wise comparisons were significant at p &lt; 0.05 except</a:t>
            </a:r>
          </a:p>
          <a:p>
            <a:r>
              <a:rPr lang="en-US" sz="1400" b="1" dirty="0">
                <a:solidFill>
                  <a:schemeClr val="bg2"/>
                </a:solidFill>
              </a:rPr>
              <a:t>Retx: Male vs. </a:t>
            </a:r>
            <a:r>
              <a:rPr lang="en-US" sz="1400" b="1" dirty="0" smtClean="0">
                <a:solidFill>
                  <a:schemeClr val="bg2"/>
                </a:solidFill>
              </a:rPr>
              <a:t>Female.</a:t>
            </a:r>
            <a:endParaRPr lang="en-US" sz="1400" b="1" dirty="0">
              <a:solidFill>
                <a:schemeClr val="bg2"/>
              </a:solidFill>
            </a:endParaRPr>
          </a:p>
        </p:txBody>
      </p:sp>
      <p:sp>
        <p:nvSpPr>
          <p:cNvPr id="3" name="title_cohort"/>
          <p:cNvSpPr txBox="1"/>
          <p:nvPr/>
        </p:nvSpPr>
        <p:spPr>
          <a:xfrm>
            <a:off x="1788584" y="934792"/>
            <a:ext cx="5566832"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7034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7197438"/>
              </p:ext>
            </p:extLst>
          </p:nvPr>
        </p:nvGraphicFramePr>
        <p:xfrm>
          <a:off x="228600" y="1295400"/>
          <a:ext cx="87630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257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br>
              <a:rPr lang="en-US" sz="2600" kern="0" dirty="0" smtClean="0">
                <a:solidFill>
                  <a:srgbClr val="002060"/>
                </a:solidFill>
              </a:rPr>
            </a:br>
            <a:r>
              <a:rPr lang="en-US" sz="2400" kern="0" dirty="0" smtClean="0">
                <a:solidFill>
                  <a:srgbClr val="002060"/>
                </a:solidFill>
              </a:rPr>
              <a:t>Kaplan-Meier Survival by Major Diagnosis</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1219200" y="4572000"/>
            <a:ext cx="3124200" cy="830997"/>
          </a:xfrm>
          <a:prstGeom prst="rect">
            <a:avLst/>
          </a:prstGeom>
          <a:noFill/>
        </p:spPr>
        <p:txBody>
          <a:bodyPr wrap="square" rtlCol="0">
            <a:spAutoFit/>
          </a:bodyPr>
          <a:lstStyle/>
          <a:p>
            <a:r>
              <a:rPr lang="en-US" sz="1200" b="1" dirty="0">
                <a:solidFill>
                  <a:schemeClr val="bg2"/>
                </a:solidFill>
              </a:rPr>
              <a:t>All pair-wise comparisons were significant at p &lt; 0.05 except A1ATD vs. ILD-non </a:t>
            </a:r>
            <a:r>
              <a:rPr lang="en-US" sz="1200" b="1" dirty="0" smtClean="0">
                <a:solidFill>
                  <a:schemeClr val="bg2"/>
                </a:solidFill>
              </a:rPr>
              <a:t>IIP, A1ATD vs. IPAH, COPD </a:t>
            </a:r>
            <a:r>
              <a:rPr lang="en-US" sz="1200" b="1" dirty="0">
                <a:solidFill>
                  <a:schemeClr val="bg2"/>
                </a:solidFill>
              </a:rPr>
              <a:t>vs. ILD-non </a:t>
            </a:r>
            <a:r>
              <a:rPr lang="en-US" sz="1200" b="1" dirty="0" smtClean="0">
                <a:solidFill>
                  <a:schemeClr val="bg2"/>
                </a:solidFill>
              </a:rPr>
              <a:t>IIP and ILD-non IIP vs. IPAH.</a:t>
            </a:r>
            <a:endParaRPr lang="en-US" sz="1200" b="1" dirty="0">
              <a:solidFill>
                <a:schemeClr val="bg2"/>
              </a:solidFill>
            </a:endParaRPr>
          </a:p>
        </p:txBody>
      </p:sp>
      <p:sp>
        <p:nvSpPr>
          <p:cNvPr id="13" name="median_survival"/>
          <p:cNvSpPr txBox="1"/>
          <p:nvPr/>
        </p:nvSpPr>
        <p:spPr>
          <a:xfrm>
            <a:off x="4876800" y="2328603"/>
            <a:ext cx="3505223" cy="791854"/>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A1ATD: 7.0; CF: 9.5; COPD: 5.9; IIP: 5.2;  ILD-not IIP: 6.3; IPAH: 6.3.</a:t>
            </a:r>
            <a:endParaRPr lang="en-US" sz="1400" b="1" dirty="0">
              <a:solidFill>
                <a:schemeClr val="bg2"/>
              </a:solidFill>
            </a:endParaRPr>
          </a:p>
        </p:txBody>
      </p:sp>
      <p:sp>
        <p:nvSpPr>
          <p:cNvPr id="3" name="title_cohort"/>
          <p:cNvSpPr txBox="1"/>
          <p:nvPr/>
        </p:nvSpPr>
        <p:spPr>
          <a:xfrm>
            <a:off x="1981200" y="907307"/>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22566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0638587"/>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2822" y="19953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Major Diagnosis Conditional on </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335844" y="887818"/>
            <a:ext cx="3505200" cy="461665"/>
          </a:xfrm>
          <a:prstGeom prst="rect">
            <a:avLst/>
          </a:prstGeom>
          <a:noFill/>
        </p:spPr>
        <p:txBody>
          <a:bodyPr wrap="square" rtlCol="0">
            <a:spAutoFit/>
          </a:bodyPr>
          <a:lstStyle/>
          <a:p>
            <a:pPr algn="ctr"/>
            <a:r>
              <a:rPr lang="en-US" sz="2400" b="1" kern="0" dirty="0">
                <a:solidFill>
                  <a:srgbClr val="002060"/>
                </a:solidFill>
              </a:rPr>
              <a:t>Survival to 3 </a:t>
            </a:r>
            <a:r>
              <a:rPr lang="en-US" sz="2400" b="1" kern="0" dirty="0" smtClean="0">
                <a:solidFill>
                  <a:srgbClr val="002060"/>
                </a:solidFill>
              </a:rPr>
              <a:t>Months</a:t>
            </a:r>
            <a:endParaRPr lang="en-US" sz="2400" b="1" kern="0" dirty="0">
              <a:solidFill>
                <a:srgbClr val="002060"/>
              </a:solidFill>
            </a:endParaRPr>
          </a:p>
        </p:txBody>
      </p:sp>
      <p:sp>
        <p:nvSpPr>
          <p:cNvPr id="19" name="median_survival"/>
          <p:cNvSpPr txBox="1"/>
          <p:nvPr/>
        </p:nvSpPr>
        <p:spPr>
          <a:xfrm>
            <a:off x="1143000" y="4876800"/>
            <a:ext cx="4648200" cy="533376"/>
          </a:xfrm>
          <a:prstGeom prst="rect">
            <a:avLst/>
          </a:prstGeom>
          <a:noFill/>
          <a:ln>
            <a:solidFill>
              <a:schemeClr val="bg2"/>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A1ATD: 8.3; CF: 10.9; COPD: 6.5; IIP: 6.3;  ILD-not IIP: 7.3; IPAH: 9.8</a:t>
            </a:r>
            <a:endParaRPr lang="en-US" sz="1400" b="1" dirty="0">
              <a:solidFill>
                <a:schemeClr val="bg2"/>
              </a:solidFill>
            </a:endParaRPr>
          </a:p>
        </p:txBody>
      </p:sp>
      <p:sp>
        <p:nvSpPr>
          <p:cNvPr id="9" name="pvalues"/>
          <p:cNvSpPr txBox="1"/>
          <p:nvPr/>
        </p:nvSpPr>
        <p:spPr>
          <a:xfrm>
            <a:off x="4114800" y="2502013"/>
            <a:ext cx="4419600" cy="461665"/>
          </a:xfrm>
          <a:prstGeom prst="rect">
            <a:avLst/>
          </a:prstGeom>
          <a:noFill/>
        </p:spPr>
        <p:txBody>
          <a:bodyPr wrap="square" lIns="9144" rIns="9144" rtlCol="0">
            <a:spAutoFit/>
          </a:bodyPr>
          <a:lstStyle/>
          <a:p>
            <a:r>
              <a:rPr lang="en-US" sz="1200" b="1" dirty="0">
                <a:solidFill>
                  <a:schemeClr val="bg2"/>
                </a:solidFill>
              </a:rPr>
              <a:t>All pair-wise comparisons were significant at p &lt; 0.05 except A1ATD vs. ILD-non </a:t>
            </a:r>
            <a:r>
              <a:rPr lang="en-US" sz="1200" b="1" dirty="0" smtClean="0">
                <a:solidFill>
                  <a:schemeClr val="bg2"/>
                </a:solidFill>
              </a:rPr>
              <a:t>IIP, CF vs IPAH and COPD </a:t>
            </a:r>
            <a:r>
              <a:rPr lang="en-US" sz="1200" b="1" dirty="0">
                <a:solidFill>
                  <a:schemeClr val="bg2"/>
                </a:solidFill>
              </a:rPr>
              <a:t>vs. </a:t>
            </a:r>
            <a:r>
              <a:rPr lang="en-US" sz="1200" b="1" dirty="0" smtClean="0">
                <a:solidFill>
                  <a:schemeClr val="bg2"/>
                </a:solidFill>
              </a:rPr>
              <a:t>IIP.</a:t>
            </a:r>
            <a:endParaRPr lang="en-US" sz="1200" b="1" dirty="0">
              <a:solidFill>
                <a:schemeClr val="bg2"/>
              </a:solidFill>
            </a:endParaRPr>
          </a:p>
        </p:txBody>
      </p:sp>
      <p:sp>
        <p:nvSpPr>
          <p:cNvPr id="13" name="title_cohort"/>
          <p:cNvSpPr txBox="1"/>
          <p:nvPr/>
        </p:nvSpPr>
        <p:spPr>
          <a:xfrm>
            <a:off x="3550356" y="929609"/>
            <a:ext cx="5091441"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kern="0" dirty="0">
              <a:solidFill>
                <a:srgbClr val="002060"/>
              </a:solidFill>
            </a:endParaRPr>
          </a:p>
        </p:txBody>
      </p:sp>
      <p:grpSp>
        <p:nvGrpSpPr>
          <p:cNvPr id="20" name="Group 19"/>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17125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6621419"/>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1082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Major Diagnosis Conditional on </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567267" y="884996"/>
            <a:ext cx="3048000" cy="461665"/>
          </a:xfrm>
          <a:prstGeom prst="rect">
            <a:avLst/>
          </a:prstGeom>
          <a:noFill/>
        </p:spPr>
        <p:txBody>
          <a:bodyPr wrap="square" rtlCol="0">
            <a:spAutoFit/>
          </a:bodyPr>
          <a:lstStyle/>
          <a:p>
            <a:pPr algn="ctr"/>
            <a:r>
              <a:rPr lang="en-US" sz="2400" b="1" kern="0" dirty="0">
                <a:solidFill>
                  <a:srgbClr val="002060"/>
                </a:solidFill>
              </a:rPr>
              <a:t>Survival to 1 </a:t>
            </a:r>
            <a:r>
              <a:rPr lang="en-US" sz="2400" b="1" kern="0" dirty="0" smtClean="0">
                <a:solidFill>
                  <a:srgbClr val="002060"/>
                </a:solidFill>
              </a:rPr>
              <a:t>Year</a:t>
            </a:r>
            <a:endParaRPr lang="en-US" sz="2400" b="1" kern="0" dirty="0">
              <a:solidFill>
                <a:srgbClr val="002060"/>
              </a:solidFill>
            </a:endParaRPr>
          </a:p>
        </p:txBody>
      </p:sp>
      <p:sp>
        <p:nvSpPr>
          <p:cNvPr id="19" name="median_survival"/>
          <p:cNvSpPr txBox="1"/>
          <p:nvPr/>
        </p:nvSpPr>
        <p:spPr>
          <a:xfrm>
            <a:off x="1143000" y="4876800"/>
            <a:ext cx="4724400" cy="512040"/>
          </a:xfrm>
          <a:prstGeom prst="rect">
            <a:avLst/>
          </a:prstGeom>
          <a:noFill/>
          <a:ln>
            <a:solidFill>
              <a:schemeClr val="bg2"/>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A1ATD: 9.2; CF: 12.2; COPD: 7.3; IIP: 7.2;  ILD-not IIP: 8.2;  IPAH: 10.9</a:t>
            </a:r>
            <a:endParaRPr lang="en-US" sz="1400" b="1" dirty="0">
              <a:solidFill>
                <a:schemeClr val="bg2"/>
              </a:solidFill>
            </a:endParaRPr>
          </a:p>
        </p:txBody>
      </p:sp>
      <p:sp>
        <p:nvSpPr>
          <p:cNvPr id="9" name="pvalues"/>
          <p:cNvSpPr txBox="1"/>
          <p:nvPr/>
        </p:nvSpPr>
        <p:spPr>
          <a:xfrm>
            <a:off x="4704964" y="2363382"/>
            <a:ext cx="3852333" cy="738664"/>
          </a:xfrm>
          <a:prstGeom prst="rect">
            <a:avLst/>
          </a:prstGeom>
          <a:solidFill>
            <a:schemeClr val="tx1"/>
          </a:solidFill>
        </p:spPr>
        <p:txBody>
          <a:bodyPr wrap="square" rtlCol="0">
            <a:spAutoFit/>
          </a:bodyPr>
          <a:lstStyle/>
          <a:p>
            <a:r>
              <a:rPr lang="en-US" sz="1400" b="1" dirty="0">
                <a:solidFill>
                  <a:schemeClr val="bg2"/>
                </a:solidFill>
              </a:rPr>
              <a:t>All pair-wise comparisons were significant at p &lt; 0.05 except A1ATD vs. ILD-non IIP, </a:t>
            </a:r>
            <a:r>
              <a:rPr lang="en-US" sz="1400" b="1" dirty="0" smtClean="0">
                <a:solidFill>
                  <a:schemeClr val="bg2"/>
                </a:solidFill>
              </a:rPr>
              <a:t>CF vs. IPAH and COPD </a:t>
            </a:r>
            <a:r>
              <a:rPr lang="en-US" sz="1400" b="1" dirty="0">
                <a:solidFill>
                  <a:schemeClr val="bg2"/>
                </a:solidFill>
              </a:rPr>
              <a:t>vs. </a:t>
            </a:r>
            <a:r>
              <a:rPr lang="en-US" sz="1400" b="1" dirty="0" smtClean="0">
                <a:solidFill>
                  <a:schemeClr val="bg2"/>
                </a:solidFill>
              </a:rPr>
              <a:t>IIP.</a:t>
            </a:r>
            <a:endParaRPr lang="en-US" sz="1400" b="1" dirty="0">
              <a:solidFill>
                <a:schemeClr val="bg2"/>
              </a:solidFill>
            </a:endParaRPr>
          </a:p>
        </p:txBody>
      </p:sp>
      <p:sp>
        <p:nvSpPr>
          <p:cNvPr id="12" name="title_cohort"/>
          <p:cNvSpPr txBox="1"/>
          <p:nvPr/>
        </p:nvSpPr>
        <p:spPr>
          <a:xfrm>
            <a:off x="3361267" y="927183"/>
            <a:ext cx="5207000" cy="400110"/>
          </a:xfrm>
          <a:prstGeom prst="rect">
            <a:avLst/>
          </a:prstGeom>
          <a:noFill/>
        </p:spPr>
        <p:txBody>
          <a:bodyPr wrap="square" rtlCol="0">
            <a:spAutoFit/>
          </a:bodyPr>
          <a:lstStyle/>
          <a:p>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65340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9995392"/>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7056" y="190496"/>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a:t>
            </a:r>
            <a:r>
              <a:rPr lang="en-US" sz="2000" kern="0" dirty="0">
                <a:solidFill>
                  <a:srgbClr val="0070C0"/>
                </a:solidFill>
              </a:rPr>
              <a:t>A1ATD</a:t>
            </a:r>
          </a:p>
        </p:txBody>
      </p:sp>
      <p:sp>
        <p:nvSpPr>
          <p:cNvPr id="9" name="pvalues"/>
          <p:cNvSpPr txBox="1"/>
          <p:nvPr/>
        </p:nvSpPr>
        <p:spPr>
          <a:xfrm>
            <a:off x="1500231" y="4876800"/>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39768" y="914396"/>
            <a:ext cx="52578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43661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9605112"/>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8467" y="17592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COPD</a:t>
            </a:r>
            <a:endParaRPr lang="en-US" sz="2000" kern="0" dirty="0">
              <a:solidFill>
                <a:srgbClr val="0070C0"/>
              </a:solidFill>
            </a:endParaRPr>
          </a:p>
        </p:txBody>
      </p:sp>
      <p:sp>
        <p:nvSpPr>
          <p:cNvPr id="9" name="pvalues"/>
          <p:cNvSpPr txBox="1"/>
          <p:nvPr/>
        </p:nvSpPr>
        <p:spPr>
          <a:xfrm>
            <a:off x="1409700" y="4876800"/>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19300" y="914948"/>
            <a:ext cx="51054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4195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Donor, Recipient and Center Characteristics</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17228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179207"/>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 and Era</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COPD, Single Lung</a:t>
            </a:r>
            <a:endParaRPr lang="en-US" sz="2000" kern="0" dirty="0">
              <a:solidFill>
                <a:srgbClr val="0070C0"/>
              </a:solidFill>
            </a:endParaRPr>
          </a:p>
        </p:txBody>
      </p:sp>
      <p:sp>
        <p:nvSpPr>
          <p:cNvPr id="9" name="pvalues"/>
          <p:cNvSpPr txBox="1"/>
          <p:nvPr/>
        </p:nvSpPr>
        <p:spPr>
          <a:xfrm>
            <a:off x="1077687" y="4724400"/>
            <a:ext cx="3418114" cy="738664"/>
          </a:xfrm>
          <a:prstGeom prst="rect">
            <a:avLst/>
          </a:prstGeom>
          <a:noFill/>
        </p:spPr>
        <p:txBody>
          <a:bodyPr wrap="square" rtlCol="0">
            <a:spAutoFit/>
          </a:bodyPr>
          <a:lstStyle/>
          <a:p>
            <a:r>
              <a:rPr lang="en-US" sz="1400" b="1" dirty="0" smtClean="0">
                <a:solidFill>
                  <a:schemeClr val="bg2"/>
                </a:solidFill>
              </a:rPr>
              <a:t>1990-1998 vs. 1999-2008: p&lt;0.0001 1990-1998 vs. 2009-6/2016: p&lt;0.0001 1999-2008 vs. 2009-6/2016: p = 0.5866</a:t>
            </a:r>
            <a:endParaRPr lang="en-US" sz="1400" b="1" dirty="0">
              <a:solidFill>
                <a:schemeClr val="bg2"/>
              </a:solidFill>
            </a:endParaRPr>
          </a:p>
        </p:txBody>
      </p:sp>
      <p:sp>
        <p:nvSpPr>
          <p:cNvPr id="5" name="title_cohort"/>
          <p:cNvSpPr txBox="1"/>
          <p:nvPr/>
        </p:nvSpPr>
        <p:spPr>
          <a:xfrm>
            <a:off x="2019300" y="891064"/>
            <a:ext cx="51054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58014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4233" y="166511"/>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 and Era</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COPD, Bilateral/Double Lung</a:t>
            </a:r>
            <a:endParaRPr lang="en-US" sz="2000" kern="0" dirty="0">
              <a:solidFill>
                <a:srgbClr val="0070C0"/>
              </a:solidFill>
            </a:endParaRPr>
          </a:p>
        </p:txBody>
      </p:sp>
      <p:sp>
        <p:nvSpPr>
          <p:cNvPr id="9" name="pvalues"/>
          <p:cNvSpPr txBox="1"/>
          <p:nvPr/>
        </p:nvSpPr>
        <p:spPr>
          <a:xfrm>
            <a:off x="1066800" y="4827023"/>
            <a:ext cx="3649134" cy="738664"/>
          </a:xfrm>
          <a:prstGeom prst="rect">
            <a:avLst/>
          </a:prstGeom>
          <a:noFill/>
        </p:spPr>
        <p:txBody>
          <a:bodyPr wrap="square" rtlCol="0">
            <a:spAutoFit/>
          </a:bodyPr>
          <a:lstStyle/>
          <a:p>
            <a:r>
              <a:rPr lang="en-US" sz="1400" b="1" dirty="0" smtClean="0">
                <a:solidFill>
                  <a:schemeClr val="bg2"/>
                </a:solidFill>
              </a:rPr>
              <a:t>1990-1998 vs. 1999-2008: p = 0.0141 1990-1998 vs. 2009-6/2016: p = 0.0029 1999-2008 vs. 2009-6/2016: p = 0.1071</a:t>
            </a:r>
            <a:endParaRPr lang="en-US" sz="1400" b="1" dirty="0">
              <a:solidFill>
                <a:schemeClr val="bg2"/>
              </a:solidFill>
            </a:endParaRPr>
          </a:p>
        </p:txBody>
      </p:sp>
      <p:sp>
        <p:nvSpPr>
          <p:cNvPr id="3" name="title_cohort"/>
          <p:cNvSpPr txBox="1"/>
          <p:nvPr/>
        </p:nvSpPr>
        <p:spPr>
          <a:xfrm>
            <a:off x="1943100" y="884767"/>
            <a:ext cx="52578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49309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2459101"/>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IIP</a:t>
            </a:r>
            <a:endParaRPr lang="en-US" sz="2000" kern="0" dirty="0">
              <a:solidFill>
                <a:srgbClr val="0070C0"/>
              </a:solidFill>
            </a:endParaRPr>
          </a:p>
        </p:txBody>
      </p:sp>
      <p:sp>
        <p:nvSpPr>
          <p:cNvPr id="9" name="pvalues"/>
          <p:cNvSpPr txBox="1"/>
          <p:nvPr/>
        </p:nvSpPr>
        <p:spPr>
          <a:xfrm>
            <a:off x="1748368" y="3908121"/>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828800" y="876300"/>
            <a:ext cx="54864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62581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1"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 and Era</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IIP, Single Lung</a:t>
            </a:r>
            <a:endParaRPr lang="en-US" sz="2000" kern="0" dirty="0">
              <a:solidFill>
                <a:srgbClr val="0070C0"/>
              </a:solidFill>
            </a:endParaRPr>
          </a:p>
        </p:txBody>
      </p:sp>
      <p:sp>
        <p:nvSpPr>
          <p:cNvPr id="9" name="pvalues"/>
          <p:cNvSpPr txBox="1"/>
          <p:nvPr/>
        </p:nvSpPr>
        <p:spPr>
          <a:xfrm>
            <a:off x="1080608" y="4839876"/>
            <a:ext cx="3415192" cy="738664"/>
          </a:xfrm>
          <a:prstGeom prst="rect">
            <a:avLst/>
          </a:prstGeom>
          <a:noFill/>
        </p:spPr>
        <p:txBody>
          <a:bodyPr wrap="square" rtlCol="0">
            <a:spAutoFit/>
          </a:bodyPr>
          <a:lstStyle/>
          <a:p>
            <a:r>
              <a:rPr lang="en-US" sz="1400" b="1" dirty="0" smtClean="0">
                <a:solidFill>
                  <a:schemeClr val="bg2"/>
                </a:solidFill>
              </a:rPr>
              <a:t>1990-1998 vs. 1999-2008: p = 0.0006 1990-1998 vs. 2009-6/2016: p&lt;0.0001 1999-2008 vs. 2009-6/2016: p = 0.2919</a:t>
            </a:r>
            <a:endParaRPr lang="en-US" sz="1400" b="1" dirty="0">
              <a:solidFill>
                <a:schemeClr val="bg2"/>
              </a:solidFill>
            </a:endParaRPr>
          </a:p>
        </p:txBody>
      </p:sp>
      <p:sp>
        <p:nvSpPr>
          <p:cNvPr id="3" name="title_cohort"/>
          <p:cNvSpPr txBox="1"/>
          <p:nvPr/>
        </p:nvSpPr>
        <p:spPr>
          <a:xfrm>
            <a:off x="2026204" y="898878"/>
            <a:ext cx="5091592" cy="400110"/>
          </a:xfrm>
          <a:prstGeom prst="rect">
            <a:avLst/>
          </a:prstGeom>
          <a:noFill/>
        </p:spPr>
        <p:txBody>
          <a:bodyPr wrap="square" rtlCol="0">
            <a:spAutoFit/>
          </a:bodyPr>
          <a:lstStyle/>
          <a:p>
            <a:r>
              <a:rPr lang="en-US" sz="2000" b="1" kern="0" dirty="0" smtClean="0">
                <a:solidFill>
                  <a:srgbClr val="002060"/>
                </a:solidFill>
              </a:rPr>
              <a:t>(Transplants: January 1990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32864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15662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 and Era</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70C0"/>
                </a:solidFill>
              </a:rPr>
              <a:t>Diagnosis: IIP, Bilateral/Double Lung</a:t>
            </a:r>
            <a:endParaRPr lang="en-US" sz="2000" kern="0" dirty="0">
              <a:solidFill>
                <a:srgbClr val="0070C0"/>
              </a:solidFill>
            </a:endParaRPr>
          </a:p>
        </p:txBody>
      </p:sp>
      <p:sp>
        <p:nvSpPr>
          <p:cNvPr id="9" name="pvalues"/>
          <p:cNvSpPr txBox="1"/>
          <p:nvPr/>
        </p:nvSpPr>
        <p:spPr>
          <a:xfrm>
            <a:off x="1066800" y="4724400"/>
            <a:ext cx="3733800" cy="738664"/>
          </a:xfrm>
          <a:prstGeom prst="rect">
            <a:avLst/>
          </a:prstGeom>
          <a:noFill/>
        </p:spPr>
        <p:txBody>
          <a:bodyPr wrap="square" rtlCol="0">
            <a:spAutoFit/>
          </a:bodyPr>
          <a:lstStyle/>
          <a:p>
            <a:r>
              <a:rPr lang="en-US" sz="1400" b="1" dirty="0" smtClean="0">
                <a:solidFill>
                  <a:schemeClr val="bg2"/>
                </a:solidFill>
              </a:rPr>
              <a:t>1990-1998 vs. 1999-2008: p = 0.0001</a:t>
            </a:r>
          </a:p>
          <a:p>
            <a:r>
              <a:rPr lang="en-US" sz="1400" b="1" dirty="0" smtClean="0">
                <a:solidFill>
                  <a:schemeClr val="bg2"/>
                </a:solidFill>
              </a:rPr>
              <a:t>1990-1998 vs. 2009-6/2016: p&lt;0.0001</a:t>
            </a:r>
          </a:p>
          <a:p>
            <a:r>
              <a:rPr lang="en-US" sz="1400" b="1" dirty="0" smtClean="0">
                <a:solidFill>
                  <a:schemeClr val="bg2"/>
                </a:solidFill>
              </a:rPr>
              <a:t>1999-2008 vs. 2009-6/2016: p = 0.1568</a:t>
            </a:r>
            <a:endParaRPr lang="en-US" sz="1400" b="1" dirty="0">
              <a:solidFill>
                <a:schemeClr val="bg2"/>
              </a:solidFill>
            </a:endParaRPr>
          </a:p>
        </p:txBody>
      </p:sp>
      <p:sp>
        <p:nvSpPr>
          <p:cNvPr id="3" name="title_cohort"/>
          <p:cNvSpPr txBox="1"/>
          <p:nvPr/>
        </p:nvSpPr>
        <p:spPr>
          <a:xfrm>
            <a:off x="1981200" y="879775"/>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99762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1725369"/>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14111" y="169255"/>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br>
              <a:rPr lang="en-US" sz="2600" kern="0" dirty="0" smtClean="0">
                <a:solidFill>
                  <a:srgbClr val="002060"/>
                </a:solidFill>
              </a:rPr>
            </a:br>
            <a:r>
              <a:rPr lang="en-US" sz="2400" kern="0" dirty="0" smtClean="0">
                <a:solidFill>
                  <a:srgbClr val="002060"/>
                </a:solidFill>
              </a:rPr>
              <a:t>Kaplan-Meier Survival by Procedure Type</a:t>
            </a:r>
            <a:br>
              <a:rPr lang="en-US" sz="2400" kern="0" dirty="0" smtClean="0">
                <a:solidFill>
                  <a:srgbClr val="002060"/>
                </a:solidFill>
              </a:rPr>
            </a:br>
            <a:endParaRPr lang="en-US" sz="2400" kern="0" dirty="0" smtClean="0">
              <a:solidFill>
                <a:srgbClr val="002060"/>
              </a:solidFill>
            </a:endParaRPr>
          </a:p>
          <a:p>
            <a:r>
              <a:rPr lang="en-US" sz="2000" kern="0" dirty="0" smtClean="0">
                <a:solidFill>
                  <a:srgbClr val="0070C0"/>
                </a:solidFill>
              </a:rPr>
              <a:t>Diagnosis</a:t>
            </a:r>
            <a:r>
              <a:rPr lang="en-US" sz="2000" kern="0" dirty="0">
                <a:solidFill>
                  <a:srgbClr val="0070C0"/>
                </a:solidFill>
              </a:rPr>
              <a:t>: ILD-not IIP</a:t>
            </a:r>
          </a:p>
        </p:txBody>
      </p:sp>
      <p:sp>
        <p:nvSpPr>
          <p:cNvPr id="9" name="pvalues"/>
          <p:cNvSpPr txBox="1"/>
          <p:nvPr/>
        </p:nvSpPr>
        <p:spPr>
          <a:xfrm>
            <a:off x="1748368" y="4800600"/>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67089" y="917771"/>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24529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174036"/>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Procedure Type and Era</a:t>
            </a:r>
            <a:br>
              <a:rPr lang="en-US" sz="2400" kern="0" dirty="0" smtClean="0">
                <a:solidFill>
                  <a:srgbClr val="002060"/>
                </a:solidFill>
              </a:rPr>
            </a:br>
            <a:endParaRPr lang="en-US" sz="2400" kern="0" dirty="0" smtClean="0">
              <a:solidFill>
                <a:srgbClr val="002060"/>
              </a:solidFill>
            </a:endParaRPr>
          </a:p>
          <a:p>
            <a:r>
              <a:rPr lang="en-US" sz="2000" kern="0" dirty="0" smtClean="0">
                <a:solidFill>
                  <a:srgbClr val="0070C0"/>
                </a:solidFill>
              </a:rPr>
              <a:t>Diagnosis: CF, Bilateral/Double Lung</a:t>
            </a:r>
            <a:endParaRPr lang="en-US" sz="2000" kern="0" dirty="0">
              <a:solidFill>
                <a:srgbClr val="0070C0"/>
              </a:solidFill>
            </a:endParaRPr>
          </a:p>
        </p:txBody>
      </p:sp>
      <p:sp>
        <p:nvSpPr>
          <p:cNvPr id="9" name="pvalues"/>
          <p:cNvSpPr txBox="1"/>
          <p:nvPr/>
        </p:nvSpPr>
        <p:spPr>
          <a:xfrm>
            <a:off x="1080608" y="4648200"/>
            <a:ext cx="3352800" cy="738664"/>
          </a:xfrm>
          <a:prstGeom prst="rect">
            <a:avLst/>
          </a:prstGeom>
          <a:noFill/>
        </p:spPr>
        <p:txBody>
          <a:bodyPr wrap="square" rtlCol="0">
            <a:spAutoFit/>
          </a:bodyPr>
          <a:lstStyle/>
          <a:p>
            <a:r>
              <a:rPr lang="en-US" sz="1400" b="1" dirty="0" smtClean="0">
                <a:solidFill>
                  <a:schemeClr val="bg2"/>
                </a:solidFill>
              </a:rPr>
              <a:t>1990-1998 vs. 1999-2008: p&lt;0.0001 1990-1998 vs. 2009-6/2016: p&lt;0.0001 1999-2008 vs. 2009-6/2016: p&lt;0.0001</a:t>
            </a:r>
            <a:endParaRPr lang="en-US" sz="1400" b="1" dirty="0">
              <a:solidFill>
                <a:schemeClr val="bg2"/>
              </a:solidFill>
            </a:endParaRPr>
          </a:p>
        </p:txBody>
      </p:sp>
      <p:sp>
        <p:nvSpPr>
          <p:cNvPr id="3" name="title_cohort"/>
          <p:cNvSpPr txBox="1"/>
          <p:nvPr/>
        </p:nvSpPr>
        <p:spPr>
          <a:xfrm>
            <a:off x="1824567" y="902211"/>
            <a:ext cx="5486400" cy="400110"/>
          </a:xfrm>
          <a:prstGeom prst="rect">
            <a:avLst/>
          </a:prstGeom>
          <a:noFill/>
        </p:spPr>
        <p:txBody>
          <a:bodyPr wrap="square" rtlCol="0">
            <a:spAutoFit/>
          </a:bodyPr>
          <a:lstStyle/>
          <a:p>
            <a:pPr algn="ctr"/>
            <a:r>
              <a:rPr lang="en-US" sz="2000" b="1" kern="0" dirty="0" smtClean="0">
                <a:solidFill>
                  <a:srgbClr val="002060"/>
                </a:solidFill>
              </a:rPr>
              <a:t>(Transplants: January 1990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89311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32985508"/>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follow-up.</a:t>
            </a:r>
            <a:endParaRPr lang="en-US" sz="1200" dirty="0">
              <a:solidFill>
                <a:schemeClr val="bg2"/>
              </a:solidFill>
            </a:endParaRPr>
          </a:p>
        </p:txBody>
      </p:sp>
      <p:sp>
        <p:nvSpPr>
          <p:cNvPr id="12" name="TextBox 11"/>
          <p:cNvSpPr txBox="1"/>
          <p:nvPr/>
        </p:nvSpPr>
        <p:spPr>
          <a:xfrm>
            <a:off x="4800600" y="5889984"/>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0" y="45156"/>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Treated</a:t>
            </a:r>
            <a:r>
              <a:rPr lang="en-US" sz="23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784578" y="1028534"/>
            <a:ext cx="3352800" cy="446276"/>
          </a:xfrm>
          <a:prstGeom prst="rect">
            <a:avLst/>
          </a:prstGeom>
          <a:noFill/>
        </p:spPr>
        <p:txBody>
          <a:bodyPr wrap="square" rtlCol="0">
            <a:spAutoFit/>
          </a:bodyPr>
          <a:lstStyle/>
          <a:p>
            <a:r>
              <a:rPr lang="en-US" sz="2300" b="1" kern="0" dirty="0">
                <a:solidFill>
                  <a:srgbClr val="002060"/>
                </a:solidFill>
              </a:rPr>
              <a:t>and 1-Year </a:t>
            </a:r>
            <a:r>
              <a:rPr lang="en-US" sz="2300" b="1" kern="0" dirty="0" smtClean="0">
                <a:solidFill>
                  <a:srgbClr val="002060"/>
                </a:solidFill>
              </a:rPr>
              <a:t>Follow-Up</a:t>
            </a:r>
            <a:endParaRPr lang="en-US" sz="2300" b="1" kern="0" dirty="0">
              <a:solidFill>
                <a:srgbClr val="002060"/>
              </a:solidFill>
            </a:endParaRPr>
          </a:p>
        </p:txBody>
      </p:sp>
      <p:sp>
        <p:nvSpPr>
          <p:cNvPr id="13" name="pvalues"/>
          <p:cNvSpPr txBox="1"/>
          <p:nvPr/>
        </p:nvSpPr>
        <p:spPr>
          <a:xfrm>
            <a:off x="2590800" y="1655617"/>
            <a:ext cx="4800600" cy="492443"/>
          </a:xfrm>
          <a:prstGeom prst="rect">
            <a:avLst/>
          </a:prstGeom>
          <a:noFill/>
        </p:spPr>
        <p:txBody>
          <a:bodyPr wrap="square" rtlCol="0">
            <a:spAutoFit/>
          </a:bodyPr>
          <a:lstStyle/>
          <a:p>
            <a:r>
              <a:rPr lang="en-US" sz="1300" b="1" dirty="0">
                <a:solidFill>
                  <a:schemeClr val="bg2"/>
                </a:solidFill>
              </a:rPr>
              <a:t>No pair-wise comparisons were significant at &lt; 0.05 except 18-34 vs. all other age </a:t>
            </a:r>
            <a:r>
              <a:rPr lang="en-US" sz="1300" b="1" dirty="0" smtClean="0">
                <a:solidFill>
                  <a:schemeClr val="bg2"/>
                </a:solidFill>
              </a:rPr>
              <a:t>groups.</a:t>
            </a:r>
            <a:endParaRPr lang="en-US" sz="1300" b="1" dirty="0">
              <a:solidFill>
                <a:schemeClr val="bg2"/>
              </a:solidFill>
            </a:endParaRPr>
          </a:p>
        </p:txBody>
      </p:sp>
      <p:sp>
        <p:nvSpPr>
          <p:cNvPr id="16" name="title_cohort"/>
          <p:cNvSpPr txBox="1"/>
          <p:nvPr/>
        </p:nvSpPr>
        <p:spPr>
          <a:xfrm>
            <a:off x="3761204" y="1058979"/>
            <a:ext cx="4686300" cy="400110"/>
          </a:xfrm>
          <a:prstGeom prst="rect">
            <a:avLst/>
          </a:prstGeom>
          <a:noFill/>
        </p:spPr>
        <p:txBody>
          <a:bodyPr wrap="square" rtlCol="0">
            <a:spAutoFit/>
          </a:bodyPr>
          <a:lstStyle/>
          <a:p>
            <a:pPr algn="ctr"/>
            <a:r>
              <a:rPr lang="en-US" sz="2000" b="1" kern="0" dirty="0" smtClean="0">
                <a:solidFill>
                  <a:srgbClr val="002060"/>
                </a:solidFill>
              </a:rPr>
              <a:t>(Follow-ups: July 2004 – June 2017)</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22284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2411568"/>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follow-up.</a:t>
            </a:r>
            <a:endParaRPr lang="en-US" sz="1200" dirty="0">
              <a:solidFill>
                <a:schemeClr val="bg2"/>
              </a:solidFill>
            </a:endParaRPr>
          </a:p>
        </p:txBody>
      </p:sp>
      <p:sp>
        <p:nvSpPr>
          <p:cNvPr id="12" name="TextBox 11"/>
          <p:cNvSpPr txBox="1"/>
          <p:nvPr/>
        </p:nvSpPr>
        <p:spPr>
          <a:xfrm>
            <a:off x="4786752" y="5931692"/>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(1) no acute rejection episodes and (2) was reported either as not hospitalized for rejection or did not receive anti-rejection agents.</a:t>
            </a:r>
            <a:endParaRPr lang="en-US" sz="1200" dirty="0">
              <a:solidFill>
                <a:srgbClr val="002060"/>
              </a:solidFill>
            </a:endParaRPr>
          </a:p>
        </p:txBody>
      </p:sp>
      <p:sp>
        <p:nvSpPr>
          <p:cNvPr id="13" name="Title 1"/>
          <p:cNvSpPr txBox="1">
            <a:spLocks/>
          </p:cNvSpPr>
          <p:nvPr/>
        </p:nvSpPr>
        <p:spPr bwMode="auto">
          <a:xfrm>
            <a:off x="11289" y="-2759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Percentage Experiencing </a:t>
            </a:r>
            <a:r>
              <a:rPr lang="en-US" sz="2400" i="1" u="sng" kern="0" dirty="0" smtClean="0">
                <a:solidFill>
                  <a:srgbClr val="002060"/>
                </a:solidFill>
              </a:rPr>
              <a:t>Any</a:t>
            </a:r>
            <a:r>
              <a:rPr lang="en-US" sz="24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624418" y="1021298"/>
            <a:ext cx="3467100" cy="461665"/>
          </a:xfrm>
          <a:prstGeom prst="rect">
            <a:avLst/>
          </a:prstGeom>
          <a:noFill/>
        </p:spPr>
        <p:txBody>
          <a:bodyPr wrap="square" rtlCol="0">
            <a:spAutoFit/>
          </a:bodyPr>
          <a:lstStyle/>
          <a:p>
            <a:pPr algn="ctr"/>
            <a:r>
              <a:rPr lang="en-US" sz="2400" b="1" kern="0" dirty="0">
                <a:solidFill>
                  <a:srgbClr val="002060"/>
                </a:solidFill>
              </a:rPr>
              <a:t>and 1-Year </a:t>
            </a:r>
            <a:r>
              <a:rPr lang="en-US" sz="2400" b="1" kern="0" dirty="0" smtClean="0">
                <a:solidFill>
                  <a:srgbClr val="002060"/>
                </a:solidFill>
              </a:rPr>
              <a:t>Follow-Up</a:t>
            </a:r>
            <a:endParaRPr lang="en-US" sz="2400" b="1" kern="0" dirty="0">
              <a:solidFill>
                <a:srgbClr val="002060"/>
              </a:solidFill>
            </a:endParaRPr>
          </a:p>
        </p:txBody>
      </p:sp>
      <p:sp>
        <p:nvSpPr>
          <p:cNvPr id="15" name="pvalues"/>
          <p:cNvSpPr txBox="1"/>
          <p:nvPr/>
        </p:nvSpPr>
        <p:spPr>
          <a:xfrm>
            <a:off x="2590800" y="1655617"/>
            <a:ext cx="4800600" cy="492443"/>
          </a:xfrm>
          <a:prstGeom prst="rect">
            <a:avLst/>
          </a:prstGeom>
          <a:noFill/>
        </p:spPr>
        <p:txBody>
          <a:bodyPr wrap="square" rtlCol="0">
            <a:spAutoFit/>
          </a:bodyPr>
          <a:lstStyle/>
          <a:p>
            <a:r>
              <a:rPr lang="en-US" sz="1300" b="1" dirty="0">
                <a:solidFill>
                  <a:schemeClr val="bg2"/>
                </a:solidFill>
              </a:rPr>
              <a:t>No pair-wise comparisons were significant at &lt; 0.05 except 18-34 vs. all other age </a:t>
            </a:r>
            <a:r>
              <a:rPr lang="en-US" sz="1300" b="1" dirty="0" smtClean="0">
                <a:solidFill>
                  <a:schemeClr val="bg2"/>
                </a:solidFill>
              </a:rPr>
              <a:t>groups.</a:t>
            </a:r>
            <a:endParaRPr lang="en-US" sz="1300" b="1" dirty="0">
              <a:solidFill>
                <a:schemeClr val="bg2"/>
              </a:solidFill>
            </a:endParaRPr>
          </a:p>
        </p:txBody>
      </p:sp>
      <p:sp>
        <p:nvSpPr>
          <p:cNvPr id="14" name="title_cohort"/>
          <p:cNvSpPr txBox="1"/>
          <p:nvPr/>
        </p:nvSpPr>
        <p:spPr>
          <a:xfrm>
            <a:off x="3649134" y="1084684"/>
            <a:ext cx="5029202" cy="400110"/>
          </a:xfrm>
          <a:prstGeom prst="rect">
            <a:avLst/>
          </a:prstGeom>
          <a:noFill/>
        </p:spPr>
        <p:txBody>
          <a:bodyPr wrap="square" rtlCol="0">
            <a:spAutoFit/>
          </a:bodyPr>
          <a:lstStyle/>
          <a:p>
            <a:pPr algn="ctr"/>
            <a:r>
              <a:rPr lang="en-US" sz="2000" b="1" kern="0" dirty="0" smtClean="0">
                <a:solidFill>
                  <a:srgbClr val="002060"/>
                </a:solidFill>
              </a:rPr>
              <a:t>(Follow-ups: July 2004 – June 2017)</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50478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7180607"/>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follow-up</a:t>
            </a:r>
            <a:endParaRPr lang="en-US" sz="1200" dirty="0">
              <a:solidFill>
                <a:schemeClr val="bg2"/>
              </a:solidFill>
            </a:endParaRPr>
          </a:p>
        </p:txBody>
      </p:sp>
      <p:sp>
        <p:nvSpPr>
          <p:cNvPr id="12" name="TextBox 11"/>
          <p:cNvSpPr txBox="1"/>
          <p:nvPr/>
        </p:nvSpPr>
        <p:spPr>
          <a:xfrm>
            <a:off x="4800600" y="59436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11289" y="-31044"/>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Treated</a:t>
            </a:r>
            <a:r>
              <a:rPr lang="en-US" sz="2300" kern="0" dirty="0" smtClean="0">
                <a:solidFill>
                  <a:srgbClr val="002060"/>
                </a:solidFill>
              </a:rPr>
              <a:t> Rejection between Discharge</a:t>
            </a:r>
            <a:endParaRPr lang="en-US" sz="2000" kern="0" dirty="0">
              <a:solidFill>
                <a:srgbClr val="002060"/>
              </a:solidFill>
            </a:endParaRPr>
          </a:p>
        </p:txBody>
      </p:sp>
      <p:sp>
        <p:nvSpPr>
          <p:cNvPr id="3" name="Title 2"/>
          <p:cNvSpPr txBox="1"/>
          <p:nvPr/>
        </p:nvSpPr>
        <p:spPr>
          <a:xfrm>
            <a:off x="797975" y="963995"/>
            <a:ext cx="3432231" cy="446276"/>
          </a:xfrm>
          <a:prstGeom prst="rect">
            <a:avLst/>
          </a:prstGeom>
          <a:noFill/>
        </p:spPr>
        <p:txBody>
          <a:bodyPr wrap="square" rtlCol="0">
            <a:spAutoFit/>
          </a:bodyPr>
          <a:lstStyle/>
          <a:p>
            <a:r>
              <a:rPr lang="en-US" sz="2300" b="1" kern="0" dirty="0">
                <a:solidFill>
                  <a:srgbClr val="002060"/>
                </a:solidFill>
              </a:rPr>
              <a:t>and 1-Year </a:t>
            </a:r>
            <a:r>
              <a:rPr lang="en-US" sz="2300" b="1" kern="0" dirty="0" smtClean="0">
                <a:solidFill>
                  <a:srgbClr val="002060"/>
                </a:solidFill>
              </a:rPr>
              <a:t>Follow-Up</a:t>
            </a:r>
            <a:endParaRPr lang="en-US" sz="2300" b="1" kern="0" dirty="0">
              <a:solidFill>
                <a:srgbClr val="002060"/>
              </a:solidFill>
            </a:endParaRPr>
          </a:p>
        </p:txBody>
      </p:sp>
      <p:sp>
        <p:nvSpPr>
          <p:cNvPr id="13" name="pvalues"/>
          <p:cNvSpPr txBox="1"/>
          <p:nvPr/>
        </p:nvSpPr>
        <p:spPr>
          <a:xfrm>
            <a:off x="2362200" y="2438400"/>
            <a:ext cx="4396513" cy="292388"/>
          </a:xfrm>
          <a:prstGeom prst="rect">
            <a:avLst/>
          </a:prstGeom>
          <a:noFill/>
        </p:spPr>
        <p:txBody>
          <a:bodyPr wrap="square" rtlCol="0">
            <a:spAutoFit/>
          </a:bodyPr>
          <a:lstStyle/>
          <a:p>
            <a:r>
              <a:rPr lang="en-US" sz="1300" b="1" dirty="0">
                <a:solidFill>
                  <a:schemeClr val="bg2"/>
                </a:solidFill>
              </a:rPr>
              <a:t>No pair-wise comparisons were significant at &lt; </a:t>
            </a:r>
            <a:r>
              <a:rPr lang="en-US" sz="1300" b="1" dirty="0" smtClean="0">
                <a:solidFill>
                  <a:schemeClr val="bg2"/>
                </a:solidFill>
              </a:rPr>
              <a:t>0.05.</a:t>
            </a:r>
            <a:endParaRPr lang="en-US" sz="1300" b="1" dirty="0">
              <a:solidFill>
                <a:schemeClr val="bg2"/>
              </a:solidFill>
            </a:endParaRPr>
          </a:p>
        </p:txBody>
      </p:sp>
      <p:sp>
        <p:nvSpPr>
          <p:cNvPr id="16" name="title_cohort"/>
          <p:cNvSpPr txBox="1"/>
          <p:nvPr/>
        </p:nvSpPr>
        <p:spPr>
          <a:xfrm>
            <a:off x="3713894" y="995476"/>
            <a:ext cx="4797368" cy="400110"/>
          </a:xfrm>
          <a:prstGeom prst="rect">
            <a:avLst/>
          </a:prstGeom>
          <a:noFill/>
        </p:spPr>
        <p:txBody>
          <a:bodyPr wrap="square" rtlCol="0">
            <a:spAutoFit/>
          </a:bodyPr>
          <a:lstStyle/>
          <a:p>
            <a:pPr algn="ctr"/>
            <a:r>
              <a:rPr lang="en-US" sz="2000" b="1" kern="0" dirty="0" smtClean="0">
                <a:solidFill>
                  <a:srgbClr val="002060"/>
                </a:solidFill>
              </a:rPr>
              <a:t>(Follow-ups: July 2004 – June 2017)</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74098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solidFill>
                  <a:srgbClr val="002060"/>
                </a:solidFill>
              </a:rPr>
              <a:t>Adult Lung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Number of Transplants by Year and Procedure Type</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22622"/>
            <a:ext cx="3733800" cy="938719"/>
          </a:xfrm>
          <a:prstGeom prst="rect">
            <a:avLst/>
          </a:prstGeom>
          <a:noFill/>
          <a:ln>
            <a:solidFill>
              <a:schemeClr val="bg2"/>
            </a:solidFill>
          </a:ln>
        </p:spPr>
        <p:txBody>
          <a:bodyPr wrap="square" rtlCol="0">
            <a:spAutoFit/>
          </a:bodyPr>
          <a:lstStyle/>
          <a:p>
            <a:r>
              <a:rPr lang="en-US" sz="1100" b="1" dirty="0" smtClean="0">
                <a:solidFill>
                  <a:srgbClr val="002060"/>
                </a:solidFill>
              </a:rPr>
              <a:t>NOTE: This figure includes only the adult lung transplants that are reported to the ISHLT Transplant Registry.  As such, this should not be construed as representing changes in the number of adult lung transplants performed worldwide.</a:t>
            </a:r>
            <a:endParaRPr lang="en-US" sz="110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68217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7564964"/>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chemeClr val="bg2"/>
                </a:solidFill>
              </a:rPr>
              <a:t>Analysis is limited to patients who were alive at the time of the follow-up</a:t>
            </a:r>
            <a:endParaRPr lang="en-US" sz="1200" dirty="0">
              <a:solidFill>
                <a:schemeClr val="bg2"/>
              </a:solidFill>
            </a:endParaRPr>
          </a:p>
        </p:txBody>
      </p:sp>
      <p:sp>
        <p:nvSpPr>
          <p:cNvPr id="14" name="TextBox 13"/>
          <p:cNvSpPr txBox="1"/>
          <p:nvPr/>
        </p:nvSpPr>
        <p:spPr>
          <a:xfrm>
            <a:off x="4800600" y="59436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(1) no acute rejection episodes and (2) was reported either as not hospitalized for rejection or did not receive anti-rejection agents.</a:t>
            </a:r>
            <a:endParaRPr lang="en-US" sz="1200" dirty="0">
              <a:solidFill>
                <a:srgbClr val="002060"/>
              </a:solidFill>
            </a:endParaRPr>
          </a:p>
        </p:txBody>
      </p:sp>
      <p:sp>
        <p:nvSpPr>
          <p:cNvPr id="13" name="Title 1"/>
          <p:cNvSpPr txBox="1">
            <a:spLocks/>
          </p:cNvSpPr>
          <p:nvPr/>
        </p:nvSpPr>
        <p:spPr bwMode="auto">
          <a:xfrm>
            <a:off x="7056" y="-1128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Percentage Experiencing </a:t>
            </a:r>
            <a:r>
              <a:rPr lang="en-US" sz="2300" i="1" u="sng" kern="0" dirty="0" smtClean="0">
                <a:solidFill>
                  <a:srgbClr val="002060"/>
                </a:solidFill>
              </a:rPr>
              <a:t>Any</a:t>
            </a:r>
            <a:r>
              <a:rPr lang="en-US" sz="2300" kern="0" dirty="0" smtClean="0">
                <a:solidFill>
                  <a:srgbClr val="002060"/>
                </a:solidFill>
              </a:rPr>
              <a:t> Rejection between Discharge and</a:t>
            </a:r>
            <a:endParaRPr lang="en-US" sz="2000" kern="0" dirty="0">
              <a:solidFill>
                <a:srgbClr val="002060"/>
              </a:solidFill>
            </a:endParaRPr>
          </a:p>
        </p:txBody>
      </p:sp>
      <p:sp>
        <p:nvSpPr>
          <p:cNvPr id="3" name="Title 2"/>
          <p:cNvSpPr txBox="1"/>
          <p:nvPr/>
        </p:nvSpPr>
        <p:spPr>
          <a:xfrm>
            <a:off x="883356" y="960168"/>
            <a:ext cx="2963334" cy="446276"/>
          </a:xfrm>
          <a:prstGeom prst="rect">
            <a:avLst/>
          </a:prstGeom>
          <a:noFill/>
        </p:spPr>
        <p:txBody>
          <a:bodyPr wrap="square" rtlCol="0">
            <a:spAutoFit/>
          </a:bodyPr>
          <a:lstStyle/>
          <a:p>
            <a:pPr algn="ctr"/>
            <a:r>
              <a:rPr lang="en-US" sz="2300" b="1" kern="0" dirty="0">
                <a:solidFill>
                  <a:srgbClr val="002060"/>
                </a:solidFill>
              </a:rPr>
              <a:t>1-Year </a:t>
            </a:r>
            <a:r>
              <a:rPr lang="en-US" sz="2300" b="1" kern="0" dirty="0" smtClean="0">
                <a:solidFill>
                  <a:srgbClr val="002060"/>
                </a:solidFill>
              </a:rPr>
              <a:t>Follow-Up</a:t>
            </a:r>
            <a:endParaRPr lang="en-US" sz="2300" b="1" kern="0" dirty="0">
              <a:solidFill>
                <a:srgbClr val="002060"/>
              </a:solidFill>
            </a:endParaRPr>
          </a:p>
        </p:txBody>
      </p:sp>
      <p:sp>
        <p:nvSpPr>
          <p:cNvPr id="16" name="title_cohort"/>
          <p:cNvSpPr txBox="1"/>
          <p:nvPr/>
        </p:nvSpPr>
        <p:spPr>
          <a:xfrm>
            <a:off x="3558822" y="983251"/>
            <a:ext cx="4831644" cy="400110"/>
          </a:xfrm>
          <a:prstGeom prst="rect">
            <a:avLst/>
          </a:prstGeom>
          <a:noFill/>
        </p:spPr>
        <p:txBody>
          <a:bodyPr wrap="square" rtlCol="0">
            <a:spAutoFit/>
          </a:bodyPr>
          <a:lstStyle/>
          <a:p>
            <a:r>
              <a:rPr lang="en-US" sz="2000" b="1" kern="0" dirty="0" smtClean="0">
                <a:solidFill>
                  <a:srgbClr val="002060"/>
                </a:solidFill>
              </a:rPr>
              <a:t>(Follow-ups: July 2004 – June 2017)</a:t>
            </a:r>
            <a:endParaRPr lang="en-US" sz="2000" b="1" kern="0" dirty="0">
              <a:solidFill>
                <a:srgbClr val="002060"/>
              </a:solidFill>
            </a:endParaRPr>
          </a:p>
        </p:txBody>
      </p:sp>
      <p:sp>
        <p:nvSpPr>
          <p:cNvPr id="17" name="pvalues"/>
          <p:cNvSpPr txBox="1"/>
          <p:nvPr/>
        </p:nvSpPr>
        <p:spPr>
          <a:xfrm>
            <a:off x="2491512" y="2438400"/>
            <a:ext cx="4366487" cy="292388"/>
          </a:xfrm>
          <a:prstGeom prst="rect">
            <a:avLst/>
          </a:prstGeom>
          <a:noFill/>
        </p:spPr>
        <p:txBody>
          <a:bodyPr wrap="square" rtlCol="0">
            <a:spAutoFit/>
          </a:bodyPr>
          <a:lstStyle/>
          <a:p>
            <a:r>
              <a:rPr lang="en-US" sz="1300" b="1" dirty="0">
                <a:solidFill>
                  <a:schemeClr val="bg2"/>
                </a:solidFill>
              </a:rPr>
              <a:t>No pair-wise comparisons were significant at &lt; </a:t>
            </a:r>
            <a:r>
              <a:rPr lang="en-US" sz="1300" b="1" dirty="0" smtClean="0">
                <a:solidFill>
                  <a:schemeClr val="bg2"/>
                </a:solidFill>
              </a:rPr>
              <a:t>0.05.</a:t>
            </a:r>
            <a:endParaRPr lang="en-US" sz="1300" b="1" dirty="0">
              <a:solidFill>
                <a:schemeClr val="bg2"/>
              </a:solidFill>
            </a:endParaRPr>
          </a:p>
        </p:txBody>
      </p:sp>
      <p:grpSp>
        <p:nvGrpSpPr>
          <p:cNvPr id="18" name="Group 17"/>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34184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15662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a:t>
            </a:r>
            <a:r>
              <a:rPr lang="en-US" sz="2200" kern="0" dirty="0" smtClean="0">
                <a:solidFill>
                  <a:srgbClr val="002060"/>
                </a:solidFill>
              </a:rPr>
              <a:t> by Donor/Recipient CMV Status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1143000" y="4800600"/>
            <a:ext cx="3962400" cy="523220"/>
          </a:xfrm>
          <a:prstGeom prst="rect">
            <a:avLst/>
          </a:prstGeom>
          <a:noFill/>
        </p:spPr>
        <p:txBody>
          <a:bodyPr wrap="square" rtlCol="0">
            <a:spAutoFit/>
          </a:bodyPr>
          <a:lstStyle/>
          <a:p>
            <a:r>
              <a:rPr lang="pt-BR" sz="1400" b="1" dirty="0">
                <a:solidFill>
                  <a:schemeClr val="bg2"/>
                </a:solidFill>
              </a:rPr>
              <a:t>All pair-wise comparisons were significant at p &lt; 0.05 except D(+)/R(+) vs. D(+)/R</a:t>
            </a:r>
            <a:r>
              <a:rPr lang="pt-BR" sz="1400" b="1" dirty="0" smtClean="0">
                <a:solidFill>
                  <a:schemeClr val="bg2"/>
                </a:solidFill>
              </a:rPr>
              <a:t>(-).</a:t>
            </a:r>
            <a:endParaRPr lang="en-US" sz="1400" b="1" dirty="0">
              <a:solidFill>
                <a:schemeClr val="bg2"/>
              </a:solidFill>
            </a:endParaRPr>
          </a:p>
        </p:txBody>
      </p:sp>
      <p:sp>
        <p:nvSpPr>
          <p:cNvPr id="3" name="title_cohort"/>
          <p:cNvSpPr txBox="1"/>
          <p:nvPr/>
        </p:nvSpPr>
        <p:spPr>
          <a:xfrm>
            <a:off x="2041878" y="996470"/>
            <a:ext cx="52578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04449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Functional and Employment Status and Rehospitalization Post Transplant</a:t>
            </a:r>
            <a:endParaRPr lang="en-US" sz="400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72619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a:solidFill>
                  <a:srgbClr val="002060"/>
                </a:solidFill>
              </a:rPr>
              <a:t>Adult Lung </a:t>
            </a:r>
            <a:r>
              <a:rPr lang="en-US" sz="2800" kern="0" dirty="0" smtClean="0">
                <a:solidFill>
                  <a:srgbClr val="002060"/>
                </a:solidFill>
              </a:rPr>
              <a:t>Transplants</a:t>
            </a:r>
          </a:p>
          <a:p>
            <a:r>
              <a:rPr lang="en-US" sz="2400" kern="0" dirty="0" smtClean="0">
                <a:solidFill>
                  <a:srgbClr val="002060"/>
                </a:solidFill>
              </a:rPr>
              <a:t>Length of Stay by Era</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2005 – 6/2017)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04915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a:solidFill>
                  <a:srgbClr val="002060"/>
                </a:solidFill>
              </a:rPr>
              <a:t>Adult Lung </a:t>
            </a:r>
            <a:r>
              <a:rPr lang="en-US" sz="2800" kern="0" dirty="0" smtClean="0">
                <a:solidFill>
                  <a:srgbClr val="002060"/>
                </a:solidFill>
              </a:rPr>
              <a:t>Transplants</a:t>
            </a:r>
          </a:p>
          <a:p>
            <a:r>
              <a:rPr lang="en-US" sz="2400" kern="0" dirty="0" smtClean="0">
                <a:solidFill>
                  <a:srgbClr val="002060"/>
                </a:solidFill>
              </a:rPr>
              <a:t>Length of Stay by 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2005 – 6/2017)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62921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3" name="Title 1"/>
          <p:cNvSpPr txBox="1">
            <a:spLocks/>
          </p:cNvSpPr>
          <p:nvPr/>
        </p:nvSpPr>
        <p:spPr bwMode="auto">
          <a:xfrm>
            <a:off x="5645" y="168343"/>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Functional Status of Surviving Recipients </a:t>
            </a:r>
            <a:br>
              <a:rPr lang="en-US" sz="2400" kern="0" dirty="0" smtClean="0">
                <a:solidFill>
                  <a:srgbClr val="002060"/>
                </a:solidFill>
              </a:rPr>
            </a:br>
            <a:endParaRPr lang="en-US" sz="2000" kern="0" dirty="0">
              <a:solidFill>
                <a:srgbClr val="002060"/>
              </a:solidFill>
            </a:endParaRPr>
          </a:p>
        </p:txBody>
      </p:sp>
      <p:sp>
        <p:nvSpPr>
          <p:cNvPr id="14" name="title_cohort"/>
          <p:cNvSpPr txBox="1"/>
          <p:nvPr/>
        </p:nvSpPr>
        <p:spPr>
          <a:xfrm>
            <a:off x="2091267" y="1014665"/>
            <a:ext cx="5181600" cy="400110"/>
          </a:xfrm>
          <a:prstGeom prst="rect">
            <a:avLst/>
          </a:prstGeom>
          <a:noFill/>
        </p:spPr>
        <p:txBody>
          <a:bodyPr wrap="square" rtlCol="0">
            <a:spAutoFit/>
          </a:bodyPr>
          <a:lstStyle/>
          <a:p>
            <a:r>
              <a:rPr lang="en-US" sz="2000" b="1" kern="0" dirty="0" smtClean="0">
                <a:solidFill>
                  <a:srgbClr val="002060"/>
                </a:solidFill>
              </a:rPr>
              <a:t>(Follow-ups: January 2009 – June 2017)</a:t>
            </a:r>
            <a:endParaRPr lang="en-US" sz="2000" b="1" kern="0" dirty="0">
              <a:solidFill>
                <a:srgbClr val="002060"/>
              </a:solidFill>
            </a:endParaRPr>
          </a:p>
        </p:txBody>
      </p:sp>
      <p:graphicFrame>
        <p:nvGraphicFramePr>
          <p:cNvPr id="12" name="Content Placeholder 9"/>
          <p:cNvGraphicFramePr>
            <a:graphicFrameLocks noGrp="1"/>
          </p:cNvGraphicFramePr>
          <p:nvPr>
            <p:ph idx="1"/>
            <p:extLst>
              <p:ext uri="{D42A27DB-BD31-4B8C-83A1-F6EECF244321}">
                <p14:modId xmlns:p14="http://schemas.microsoft.com/office/powerpoint/2010/main" val="3769710376"/>
              </p:ext>
            </p:extLst>
          </p:nvPr>
        </p:nvGraphicFramePr>
        <p:xfrm>
          <a:off x="152400" y="1414775"/>
          <a:ext cx="8763000" cy="4833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2813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a:solidFill>
                  <a:srgbClr val="002060"/>
                </a:solidFill>
              </a:rPr>
              <a:t>Surviving Recipients Working Post-Transplant</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714500" y="1013403"/>
            <a:ext cx="5715000" cy="400110"/>
          </a:xfrm>
          <a:prstGeom prst="rect">
            <a:avLst/>
          </a:prstGeom>
          <a:noFill/>
        </p:spPr>
        <p:txBody>
          <a:bodyPr wrap="square" rtlCol="0">
            <a:spAutoFit/>
          </a:bodyPr>
          <a:lstStyle/>
          <a:p>
            <a:pPr algn="ctr"/>
            <a:r>
              <a:rPr lang="en-US" sz="2000" b="1" kern="0" dirty="0" smtClean="0">
                <a:solidFill>
                  <a:srgbClr val="002060"/>
                </a:solidFill>
              </a:rPr>
              <a:t>(Follow-ups: January 2009 – June 2017)</a:t>
            </a:r>
            <a:endParaRPr lang="en-US" sz="2000" b="1" kern="0" dirty="0">
              <a:solidFill>
                <a:srgbClr val="002060"/>
              </a:solidFill>
            </a:endParaRPr>
          </a:p>
        </p:txBody>
      </p:sp>
      <p:graphicFrame>
        <p:nvGraphicFramePr>
          <p:cNvPr id="6" name="Chart 5"/>
          <p:cNvGraphicFramePr/>
          <p:nvPr>
            <p:extLst/>
          </p:nvPr>
        </p:nvGraphicFramePr>
        <p:xfrm>
          <a:off x="434113" y="1413513"/>
          <a:ext cx="8382000" cy="463137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79764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7630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150557"/>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Rehospitalization Post Transplant of Surviving Recipients </a:t>
            </a:r>
            <a:r>
              <a:rPr lang="en-US" sz="2600" kern="0" dirty="0" smtClean="0">
                <a:solidFill>
                  <a:srgbClr val="002060"/>
                </a:solidFill>
              </a:rPr>
              <a:t/>
            </a:r>
            <a:br>
              <a:rPr lang="en-US" sz="2600" kern="0" dirty="0" smtClean="0">
                <a:solidFill>
                  <a:srgbClr val="002060"/>
                </a:solidFill>
              </a:rPr>
            </a:br>
            <a:endParaRPr lang="en-US" sz="2000" kern="0" dirty="0">
              <a:solidFill>
                <a:srgbClr val="002060"/>
              </a:solidFill>
            </a:endParaRPr>
          </a:p>
        </p:txBody>
      </p:sp>
      <p:sp>
        <p:nvSpPr>
          <p:cNvPr id="3" name="title_cohort"/>
          <p:cNvSpPr txBox="1"/>
          <p:nvPr/>
        </p:nvSpPr>
        <p:spPr>
          <a:xfrm>
            <a:off x="2094991" y="1015707"/>
            <a:ext cx="5105400" cy="400110"/>
          </a:xfrm>
          <a:prstGeom prst="rect">
            <a:avLst/>
          </a:prstGeom>
          <a:noFill/>
        </p:spPr>
        <p:txBody>
          <a:bodyPr wrap="square" rtlCol="0">
            <a:spAutoFit/>
          </a:bodyPr>
          <a:lstStyle/>
          <a:p>
            <a:r>
              <a:rPr lang="en-US" sz="2000" b="1" kern="0" dirty="0" smtClean="0">
                <a:solidFill>
                  <a:srgbClr val="002060"/>
                </a:solidFill>
              </a:rPr>
              <a:t>(Follow-ups: January 2009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47274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Induction and Maintenance Immunosuppression</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12300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830448052"/>
              </p:ext>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discharge.</a:t>
            </a:r>
            <a:endParaRPr lang="en-US" sz="1200" b="1" dirty="0">
              <a:solidFill>
                <a:srgbClr val="002060"/>
              </a:solidFill>
            </a:endParaRPr>
          </a:p>
        </p:txBody>
      </p:sp>
      <p:sp>
        <p:nvSpPr>
          <p:cNvPr id="11" name="Title 1"/>
          <p:cNvSpPr txBox="1">
            <a:spLocks/>
          </p:cNvSpPr>
          <p:nvPr/>
        </p:nvSpPr>
        <p:spPr bwMode="auto">
          <a:xfrm>
            <a:off x="-3332" y="229579"/>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a:t>
            </a:r>
            <a:br>
              <a:rPr lang="en-US" sz="2400" kern="0" dirty="0" smtClean="0">
                <a:solidFill>
                  <a:srgbClr val="002060"/>
                </a:solidFill>
              </a:rPr>
            </a:br>
            <a:r>
              <a:rPr lang="en-US" sz="2000" i="1" kern="0" dirty="0" smtClean="0">
                <a:solidFill>
                  <a:srgbClr val="0070C0"/>
                </a:solidFill>
              </a:rPr>
              <a:t>Analysis limited to patients receiving prednisone</a:t>
            </a:r>
            <a:r>
              <a:rPr lang="en-US" sz="2400" kern="0" dirty="0" smtClean="0">
                <a:solidFill>
                  <a:srgbClr val="0070C0"/>
                </a:solidFill>
              </a:rPr>
              <a:t/>
            </a:r>
            <a:br>
              <a:rPr lang="en-US" sz="2400" kern="0" dirty="0" smtClean="0">
                <a:solidFill>
                  <a:srgbClr val="0070C0"/>
                </a:solidFill>
              </a:rPr>
            </a:br>
            <a:endParaRPr lang="en-US" sz="2000" kern="0" dirty="0">
              <a:solidFill>
                <a:srgbClr val="0070C0"/>
              </a:solidFill>
            </a:endParaRPr>
          </a:p>
        </p:txBody>
      </p:sp>
      <p:sp>
        <p:nvSpPr>
          <p:cNvPr id="3" name="title_cohort"/>
          <p:cNvSpPr txBox="1"/>
          <p:nvPr/>
        </p:nvSpPr>
        <p:spPr>
          <a:xfrm>
            <a:off x="1905000" y="1233957"/>
            <a:ext cx="53340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4" name="pvalues"/>
          <p:cNvSpPr txBox="1"/>
          <p:nvPr/>
        </p:nvSpPr>
        <p:spPr>
          <a:xfrm>
            <a:off x="5941934" y="1882039"/>
            <a:ext cx="2057400" cy="323165"/>
          </a:xfrm>
          <a:prstGeom prst="rect">
            <a:avLst/>
          </a:prstGeom>
          <a:noFill/>
        </p:spPr>
        <p:txBody>
          <a:bodyPr wrap="square" rtlCol="0">
            <a:spAutoFit/>
          </a:bodyPr>
          <a:lstStyle/>
          <a:p>
            <a:pPr algn="ctr"/>
            <a:r>
              <a:rPr lang="en-US" sz="1500" b="1" dirty="0" smtClean="0">
                <a:solidFill>
                  <a:schemeClr val="bg2"/>
                </a:solidFill>
              </a:rPr>
              <a:t>N = 21,977</a:t>
            </a:r>
            <a:endParaRPr lang="en-US" sz="1500" b="1" dirty="0">
              <a:solidFill>
                <a:schemeClr val="bg2"/>
              </a:solidFill>
            </a:endParaRPr>
          </a:p>
        </p:txBody>
      </p:sp>
    </p:spTree>
    <p:extLst>
      <p:ext uri="{BB962C8B-B14F-4D97-AF65-F5344CB8AC3E}">
        <p14:creationId xmlns:p14="http://schemas.microsoft.com/office/powerpoint/2010/main" val="2249260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solidFill>
                  <a:srgbClr val="002060"/>
                </a:solidFill>
              </a:rPr>
              <a:t>Adult Lung Retransplants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Retransplants by Year and Location</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762438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15575008"/>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discharge.</a:t>
            </a:r>
            <a:endParaRPr lang="en-US" sz="1200" b="1" dirty="0">
              <a:solidFill>
                <a:srgbClr val="002060"/>
              </a:solidFill>
            </a:endParaRPr>
          </a:p>
        </p:txBody>
      </p:sp>
      <p:sp>
        <p:nvSpPr>
          <p:cNvPr id="10" name="Title 1"/>
          <p:cNvSpPr txBox="1">
            <a:spLocks/>
          </p:cNvSpPr>
          <p:nvPr/>
        </p:nvSpPr>
        <p:spPr bwMode="auto">
          <a:xfrm>
            <a:off x="228600" y="311383"/>
            <a:ext cx="8610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Induction Immunosuppression</a:t>
            </a:r>
            <a:br>
              <a:rPr lang="en-US" sz="2400" kern="0" dirty="0" smtClean="0">
                <a:solidFill>
                  <a:srgbClr val="002060"/>
                </a:solidFill>
              </a:rPr>
            </a:br>
            <a:r>
              <a:rPr lang="en-US" sz="2000" i="1" kern="0" dirty="0" smtClean="0">
                <a:solidFill>
                  <a:srgbClr val="0070C0"/>
                </a:solidFill>
              </a:rPr>
              <a:t>Analysis limited to patients receiving prednisone</a:t>
            </a:r>
            <a:br>
              <a:rPr lang="en-US" sz="2000" i="1" kern="0" dirty="0" smtClean="0">
                <a:solidFill>
                  <a:srgbClr val="0070C0"/>
                </a:solidFill>
              </a:rPr>
            </a:br>
            <a:endParaRPr lang="en-US" sz="2000" kern="0" dirty="0">
              <a:solidFill>
                <a:srgbClr val="0070C0"/>
              </a:solidFill>
            </a:endParaRPr>
          </a:p>
        </p:txBody>
      </p:sp>
      <p:sp>
        <p:nvSpPr>
          <p:cNvPr id="3" name="title_cohort"/>
          <p:cNvSpPr txBox="1"/>
          <p:nvPr/>
        </p:nvSpPr>
        <p:spPr>
          <a:xfrm>
            <a:off x="1074757" y="1300655"/>
            <a:ext cx="7010400" cy="400110"/>
          </a:xfrm>
          <a:prstGeom prst="rect">
            <a:avLst/>
          </a:prstGeom>
          <a:noFill/>
        </p:spPr>
        <p:txBody>
          <a:bodyPr wrap="square" rtlCol="0">
            <a:spAutoFit/>
          </a:bodyPr>
          <a:lstStyle/>
          <a:p>
            <a:r>
              <a:rPr lang="en-US" sz="2000" b="1" kern="0" dirty="0" smtClean="0">
                <a:solidFill>
                  <a:srgbClr val="002060"/>
                </a:solidFill>
              </a:rPr>
              <a:t>(Transplants: 2004, 2009, January 2017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136150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202972570"/>
              </p:ext>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1289" y="30585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a:t>
            </a:r>
            <a:br>
              <a:rPr lang="en-US" sz="2400" kern="0" dirty="0" smtClean="0">
                <a:solidFill>
                  <a:srgbClr val="002060"/>
                </a:solidFill>
              </a:rPr>
            </a:br>
            <a:r>
              <a:rPr lang="en-US" sz="2000" i="1" kern="0" dirty="0" smtClean="0">
                <a:solidFill>
                  <a:srgbClr val="0070C0"/>
                </a:solidFill>
              </a:rPr>
              <a:t>Analysis limited to patients receiving prednisone</a:t>
            </a:r>
            <a:r>
              <a:rPr lang="en-US" sz="2000" kern="0" dirty="0" smtClean="0">
                <a:solidFill>
                  <a:srgbClr val="0070C0"/>
                </a:solidFill>
              </a:rPr>
              <a:t/>
            </a:r>
            <a:br>
              <a:rPr lang="en-US" sz="2000" kern="0" dirty="0" smtClean="0">
                <a:solidFill>
                  <a:srgbClr val="0070C0"/>
                </a:solidFill>
              </a:rPr>
            </a:br>
            <a:endParaRPr lang="en-US" sz="2000" kern="0" dirty="0">
              <a:solidFill>
                <a:srgbClr val="0070C0"/>
              </a:solidFill>
            </a:endParaRPr>
          </a:p>
        </p:txBody>
      </p:sp>
      <p:sp>
        <p:nvSpPr>
          <p:cNvPr id="13" name="title_cohort"/>
          <p:cNvSpPr txBox="1"/>
          <p:nvPr/>
        </p:nvSpPr>
        <p:spPr>
          <a:xfrm>
            <a:off x="1714500" y="1210437"/>
            <a:ext cx="5715000" cy="400110"/>
          </a:xfrm>
          <a:prstGeom prst="rect">
            <a:avLst/>
          </a:prstGeom>
          <a:noFill/>
        </p:spPr>
        <p:txBody>
          <a:bodyPr wrap="square" rtlCol="0">
            <a:spAutoFit/>
          </a:bodyPr>
          <a:lstStyle/>
          <a:p>
            <a:pPr algn="ctr"/>
            <a:r>
              <a:rPr lang="en-US" sz="2000" b="1" kern="0" dirty="0" smtClean="0">
                <a:solidFill>
                  <a:srgbClr val="002060"/>
                </a:solidFill>
              </a:rPr>
              <a:t>(Transplants: January 2004 – December 2016)</a:t>
            </a:r>
            <a:endParaRPr lang="en-US" sz="2000" b="1" kern="0" dirty="0">
              <a:solidFill>
                <a:srgbClr val="002060"/>
              </a:solidFill>
            </a:endParaRPr>
          </a:p>
        </p:txBody>
      </p:sp>
      <p:sp>
        <p:nvSpPr>
          <p:cNvPr id="18" name="TextBox 17"/>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discharge.</a:t>
            </a:r>
            <a:endParaRPr lang="en-US" sz="12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733382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027867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Survival by Induction Usage Conditional on Survival to 14</a:t>
            </a:r>
            <a:endParaRPr lang="en-US" sz="2000" kern="0" dirty="0">
              <a:solidFill>
                <a:srgbClr val="002060"/>
              </a:solidFill>
            </a:endParaRPr>
          </a:p>
        </p:txBody>
      </p:sp>
      <p:sp>
        <p:nvSpPr>
          <p:cNvPr id="3" name="Title 2"/>
          <p:cNvSpPr txBox="1"/>
          <p:nvPr/>
        </p:nvSpPr>
        <p:spPr>
          <a:xfrm>
            <a:off x="1673295" y="953207"/>
            <a:ext cx="1229361" cy="461665"/>
          </a:xfrm>
          <a:prstGeom prst="rect">
            <a:avLst/>
          </a:prstGeom>
          <a:noFill/>
        </p:spPr>
        <p:txBody>
          <a:bodyPr wrap="square" rtlCol="0">
            <a:spAutoFit/>
          </a:bodyPr>
          <a:lstStyle/>
          <a:p>
            <a:pPr algn="ctr"/>
            <a:r>
              <a:rPr lang="en-US" sz="2400" b="1" kern="0" dirty="0" smtClean="0">
                <a:solidFill>
                  <a:srgbClr val="002060"/>
                </a:solidFill>
              </a:rPr>
              <a:t>Days</a:t>
            </a:r>
            <a:endParaRPr lang="en-US" sz="2400" b="1" kern="0" dirty="0">
              <a:solidFill>
                <a:srgbClr val="002060"/>
              </a:solidFill>
            </a:endParaRPr>
          </a:p>
        </p:txBody>
      </p:sp>
      <p:sp>
        <p:nvSpPr>
          <p:cNvPr id="9" name="pvalues"/>
          <p:cNvSpPr txBox="1"/>
          <p:nvPr/>
        </p:nvSpPr>
        <p:spPr>
          <a:xfrm>
            <a:off x="1905000" y="3962400"/>
            <a:ext cx="2057400" cy="323165"/>
          </a:xfrm>
          <a:prstGeom prst="rect">
            <a:avLst/>
          </a:prstGeom>
          <a:noFill/>
        </p:spPr>
        <p:txBody>
          <a:bodyPr wrap="square" rtlCol="0">
            <a:spAutoFit/>
          </a:bodyPr>
          <a:lstStyle/>
          <a:p>
            <a:pPr algn="ctr"/>
            <a:r>
              <a:rPr lang="en-US" sz="1500" b="1" dirty="0" smtClean="0">
                <a:solidFill>
                  <a:schemeClr val="bg2"/>
                </a:solidFill>
              </a:rPr>
              <a:t>p&lt;0.0001</a:t>
            </a:r>
            <a:endParaRPr lang="en-US" sz="1500" b="1" dirty="0">
              <a:solidFill>
                <a:schemeClr val="bg2"/>
              </a:solidFill>
            </a:endParaRPr>
          </a:p>
        </p:txBody>
      </p:sp>
      <p:sp>
        <p:nvSpPr>
          <p:cNvPr id="12" name="title_cohort"/>
          <p:cNvSpPr txBox="1"/>
          <p:nvPr/>
        </p:nvSpPr>
        <p:spPr>
          <a:xfrm>
            <a:off x="2641297" y="1002984"/>
            <a:ext cx="4791775" cy="400110"/>
          </a:xfrm>
          <a:prstGeom prst="rect">
            <a:avLst/>
          </a:prstGeom>
          <a:noFill/>
        </p:spPr>
        <p:txBody>
          <a:bodyPr wrap="square" rtlCol="0">
            <a:spAutoFit/>
          </a:bodyPr>
          <a:lstStyle/>
          <a:p>
            <a:r>
              <a:rPr lang="en-US" sz="2000" b="1" kern="0" dirty="0" smtClean="0">
                <a:solidFill>
                  <a:srgbClr val="002060"/>
                </a:solidFill>
              </a:rPr>
              <a:t>(Transplants: April 1994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813226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100414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Survival by Induction Usage Conditional on Survival to 14</a:t>
            </a:r>
            <a:endParaRPr lang="en-US" sz="2000" kern="0" dirty="0">
              <a:solidFill>
                <a:srgbClr val="002060"/>
              </a:solidFill>
            </a:endParaRPr>
          </a:p>
        </p:txBody>
      </p:sp>
      <p:sp>
        <p:nvSpPr>
          <p:cNvPr id="3" name="Title 2"/>
          <p:cNvSpPr txBox="1"/>
          <p:nvPr/>
        </p:nvSpPr>
        <p:spPr>
          <a:xfrm>
            <a:off x="1630941" y="961155"/>
            <a:ext cx="990600" cy="461665"/>
          </a:xfrm>
          <a:prstGeom prst="rect">
            <a:avLst/>
          </a:prstGeom>
          <a:noFill/>
        </p:spPr>
        <p:txBody>
          <a:bodyPr wrap="square" rtlCol="0">
            <a:spAutoFit/>
          </a:bodyPr>
          <a:lstStyle/>
          <a:p>
            <a:r>
              <a:rPr lang="en-US" sz="2400" b="1" kern="0" dirty="0" smtClean="0">
                <a:solidFill>
                  <a:srgbClr val="002060"/>
                </a:solidFill>
              </a:rPr>
              <a:t>Days</a:t>
            </a:r>
            <a:endParaRPr lang="en-US" sz="2400" b="1" kern="0" dirty="0">
              <a:solidFill>
                <a:srgbClr val="002060"/>
              </a:solidFill>
            </a:endParaRPr>
          </a:p>
        </p:txBody>
      </p:sp>
      <p:sp>
        <p:nvSpPr>
          <p:cNvPr id="9" name="pvalues"/>
          <p:cNvSpPr txBox="1"/>
          <p:nvPr/>
        </p:nvSpPr>
        <p:spPr>
          <a:xfrm>
            <a:off x="3048000" y="3810000"/>
            <a:ext cx="2057400" cy="323165"/>
          </a:xfrm>
          <a:prstGeom prst="rect">
            <a:avLst/>
          </a:prstGeom>
          <a:noFill/>
        </p:spPr>
        <p:txBody>
          <a:bodyPr wrap="square" rtlCol="0">
            <a:spAutoFit/>
          </a:bodyPr>
          <a:lstStyle/>
          <a:p>
            <a:pPr algn="ctr"/>
            <a:r>
              <a:rPr lang="en-US" sz="1500" b="1" dirty="0" smtClean="0">
                <a:solidFill>
                  <a:schemeClr val="bg2"/>
                </a:solidFill>
              </a:rPr>
              <a:t>p&lt;0.0001</a:t>
            </a:r>
            <a:endParaRPr lang="en-US" sz="1500" b="1" dirty="0">
              <a:solidFill>
                <a:schemeClr val="bg2"/>
              </a:solidFill>
            </a:endParaRPr>
          </a:p>
        </p:txBody>
      </p:sp>
      <p:sp>
        <p:nvSpPr>
          <p:cNvPr id="12" name="title_cohort"/>
          <p:cNvSpPr txBox="1"/>
          <p:nvPr/>
        </p:nvSpPr>
        <p:spPr>
          <a:xfrm>
            <a:off x="2448280" y="1003221"/>
            <a:ext cx="5105399"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681369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59593" y="6259316"/>
            <a:ext cx="2971800" cy="461665"/>
          </a:xfrm>
          <a:prstGeom prst="rect">
            <a:avLst/>
          </a:prstGeom>
          <a:noFill/>
        </p:spPr>
        <p:txBody>
          <a:bodyPr wrap="square" rtlCol="0">
            <a:spAutoFit/>
          </a:bodyPr>
          <a:lstStyle/>
          <a:p>
            <a:r>
              <a:rPr lang="en-US" sz="1200" b="1" dirty="0">
                <a:solidFill>
                  <a:srgbClr val="0070C0"/>
                </a:solidFill>
              </a:rPr>
              <a:t>Analysis is limited to patients who were alive at the time of the follow-up.</a:t>
            </a:r>
          </a:p>
        </p:txBody>
      </p:sp>
      <p:graphicFrame>
        <p:nvGraphicFramePr>
          <p:cNvPr id="22" name="Content Placeholder 3"/>
          <p:cNvGraphicFramePr>
            <a:graphicFrameLocks noGrp="1"/>
          </p:cNvGraphicFramePr>
          <p:nvPr>
            <p:ph idx="1"/>
            <p:extLst>
              <p:ext uri="{D42A27DB-BD31-4B8C-83A1-F6EECF244321}">
                <p14:modId xmlns:p14="http://schemas.microsoft.com/office/powerpoint/2010/main" val="3673546259"/>
              </p:ext>
            </p:extLst>
          </p:nvPr>
        </p:nvGraphicFramePr>
        <p:xfrm>
          <a:off x="2" y="1447799"/>
          <a:ext cx="8991598" cy="4906741"/>
        </p:xfrm>
        <a:graphic>
          <a:graphicData uri="http://schemas.openxmlformats.org/drawingml/2006/chart">
            <c:chart xmlns:c="http://schemas.openxmlformats.org/drawingml/2006/chart" xmlns:r="http://schemas.openxmlformats.org/officeDocument/2006/relationships" r:id="rId3"/>
          </a:graphicData>
        </a:graphic>
      </p:graphicFrame>
      <p:sp>
        <p:nvSpPr>
          <p:cNvPr id="11" name="pvalues"/>
          <p:cNvSpPr txBox="1"/>
          <p:nvPr/>
        </p:nvSpPr>
        <p:spPr>
          <a:xfrm>
            <a:off x="7467600" y="1732210"/>
            <a:ext cx="1181743" cy="323165"/>
          </a:xfrm>
          <a:prstGeom prst="rect">
            <a:avLst/>
          </a:prstGeom>
          <a:noFill/>
        </p:spPr>
        <p:txBody>
          <a:bodyPr wrap="square" rtlCol="0">
            <a:spAutoFit/>
          </a:bodyPr>
          <a:lstStyle/>
          <a:p>
            <a:pPr algn="ctr"/>
            <a:r>
              <a:rPr lang="en-US" sz="1500" b="1" dirty="0" smtClean="0">
                <a:solidFill>
                  <a:schemeClr val="bg2"/>
                </a:solidFill>
              </a:rPr>
              <a:t>N = 18,007</a:t>
            </a:r>
            <a:endParaRPr lang="en-US" sz="1500" b="1" dirty="0">
              <a:solidFill>
                <a:schemeClr val="bg2"/>
              </a:solidFill>
            </a:endParaRPr>
          </a:p>
        </p:txBody>
      </p:sp>
      <p:sp>
        <p:nvSpPr>
          <p:cNvPr id="14" name="Title 1"/>
          <p:cNvSpPr txBox="1">
            <a:spLocks/>
          </p:cNvSpPr>
          <p:nvPr/>
        </p:nvSpPr>
        <p:spPr bwMode="auto">
          <a:xfrm>
            <a:off x="234245" y="292569"/>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Maintenance Immunosuppression at Time of 1 Year Follow-up</a:t>
            </a:r>
            <a:r>
              <a:rPr lang="en-US" sz="3200" i="1" kern="0" dirty="0" smtClean="0">
                <a:solidFill>
                  <a:srgbClr val="002060"/>
                </a:solidFill>
              </a:rPr>
              <a:t/>
            </a:r>
            <a:br>
              <a:rPr lang="en-US" sz="3200" i="1" kern="0" dirty="0" smtClean="0">
                <a:solidFill>
                  <a:srgbClr val="002060"/>
                </a:solidFill>
              </a:rPr>
            </a:br>
            <a:r>
              <a:rPr lang="en-US" sz="2000" i="1" kern="0" dirty="0" smtClean="0">
                <a:solidFill>
                  <a:srgbClr val="0070C0"/>
                </a:solidFill>
              </a:rPr>
              <a:t>Analysis limited to patients receiving prednisone</a:t>
            </a:r>
            <a:r>
              <a:rPr lang="en-US" sz="2000" i="1" kern="0" dirty="0" smtClean="0">
                <a:solidFill>
                  <a:srgbClr val="002060"/>
                </a:solidFill>
              </a:rPr>
              <a:t/>
            </a:r>
            <a:br>
              <a:rPr lang="en-US" sz="2000" i="1" kern="0" dirty="0" smtClean="0">
                <a:solidFill>
                  <a:srgbClr val="002060"/>
                </a:solidFill>
              </a:rPr>
            </a:br>
            <a:endParaRPr lang="en-US" sz="2000" kern="0" dirty="0">
              <a:solidFill>
                <a:srgbClr val="002060"/>
              </a:solidFill>
            </a:endParaRPr>
          </a:p>
        </p:txBody>
      </p:sp>
      <p:sp>
        <p:nvSpPr>
          <p:cNvPr id="15" name="title_cohort"/>
          <p:cNvSpPr txBox="1"/>
          <p:nvPr/>
        </p:nvSpPr>
        <p:spPr>
          <a:xfrm>
            <a:off x="2049835" y="1193815"/>
            <a:ext cx="5105400" cy="400110"/>
          </a:xfrm>
          <a:prstGeom prst="rect">
            <a:avLst/>
          </a:prstGeom>
          <a:noFill/>
        </p:spPr>
        <p:txBody>
          <a:bodyPr wrap="square" rtlCol="0">
            <a:spAutoFit/>
          </a:bodyPr>
          <a:lstStyle/>
          <a:p>
            <a:r>
              <a:rPr lang="en-US" sz="2000" b="1" kern="0" dirty="0" smtClean="0">
                <a:solidFill>
                  <a:srgbClr val="002060"/>
                </a:solidFill>
              </a:rPr>
              <a:t>(Follow-ups: January 2004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29840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356910600"/>
              </p:ext>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5486400" y="6255377"/>
            <a:ext cx="3429000" cy="461665"/>
          </a:xfrm>
          <a:prstGeom prst="rect">
            <a:avLst/>
          </a:prstGeom>
          <a:noFill/>
        </p:spPr>
        <p:txBody>
          <a:bodyPr wrap="square" rtlCol="0">
            <a:spAutoFit/>
          </a:bodyPr>
          <a:lstStyle/>
          <a:p>
            <a:r>
              <a:rPr lang="en-US" sz="1200" b="1" dirty="0" smtClean="0">
                <a:solidFill>
                  <a:srgbClr val="0070C0"/>
                </a:solidFill>
              </a:rPr>
              <a:t>Analysis is limited to patients who were alive at the time of the follow-up.</a:t>
            </a:r>
            <a:endParaRPr lang="en-US" sz="1200" b="1" dirty="0">
              <a:solidFill>
                <a:srgbClr val="0070C0"/>
              </a:solidFill>
            </a:endParaRPr>
          </a:p>
        </p:txBody>
      </p:sp>
      <p:sp>
        <p:nvSpPr>
          <p:cNvPr id="20" name="pvalues"/>
          <p:cNvSpPr txBox="1"/>
          <p:nvPr/>
        </p:nvSpPr>
        <p:spPr>
          <a:xfrm>
            <a:off x="990581" y="1953300"/>
            <a:ext cx="7772419" cy="381534"/>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Consecutive bars within each drug type represent follow-ups in years from 2002 through 6/2017</a:t>
            </a:r>
            <a:endParaRPr lang="en-US" sz="1300" b="1" dirty="0">
              <a:solidFill>
                <a:schemeClr val="bg2"/>
              </a:solidFill>
            </a:endParaRPr>
          </a:p>
        </p:txBody>
      </p:sp>
      <p:sp>
        <p:nvSpPr>
          <p:cNvPr id="21" name="Title 1"/>
          <p:cNvSpPr txBox="1">
            <a:spLocks/>
          </p:cNvSpPr>
          <p:nvPr/>
        </p:nvSpPr>
        <p:spPr bwMode="auto">
          <a:xfrm>
            <a:off x="152400" y="387623"/>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kumimoji="0" lang="en-US" sz="2600" b="1" i="0" u="none" strike="noStrike" kern="0" cap="none" spc="0" normalizeH="0" baseline="0" noProof="0" dirty="0" smtClean="0">
                <a:ln>
                  <a:noFill/>
                </a:ln>
                <a:solidFill>
                  <a:srgbClr val="002060"/>
                </a:solidFill>
                <a:effectLst/>
                <a:uLnTx/>
                <a:uFillTx/>
                <a:latin typeface="+mj-lt"/>
                <a:ea typeface="+mj-ea"/>
                <a:cs typeface="+mj-cs"/>
              </a:rPr>
              <a:t>Adult Lung </a:t>
            </a:r>
            <a:r>
              <a:rPr lang="en-US" sz="2600" b="1" dirty="0" smtClean="0">
                <a:solidFill>
                  <a:srgbClr val="002060"/>
                </a:solidFill>
              </a:rPr>
              <a:t>Transplants</a:t>
            </a:r>
            <a:r>
              <a:rPr kumimoji="0" lang="en-US" sz="2800" b="1" i="0" u="none" strike="noStrike" kern="0" cap="none" spc="0" normalizeH="0" baseline="0" noProof="0" dirty="0" smtClean="0">
                <a:ln>
                  <a:noFill/>
                </a:ln>
                <a:solidFill>
                  <a:srgbClr val="002060"/>
                </a:solidFill>
                <a:effectLst/>
                <a:uLnTx/>
                <a:uFillTx/>
                <a:latin typeface="+mj-lt"/>
                <a:ea typeface="+mj-ea"/>
                <a:cs typeface="+mj-cs"/>
              </a:rPr>
              <a:t/>
            </a:r>
            <a:br>
              <a:rPr kumimoji="0" lang="en-US" sz="2800" b="1" i="0" u="none" strike="noStrike" kern="0" cap="none" spc="0" normalizeH="0" baseline="0" noProof="0" dirty="0" smtClean="0">
                <a:ln>
                  <a:noFill/>
                </a:ln>
                <a:solidFill>
                  <a:srgbClr val="002060"/>
                </a:solidFill>
                <a:effectLst/>
                <a:uLnTx/>
                <a:uFillTx/>
                <a:latin typeface="+mj-lt"/>
                <a:ea typeface="+mj-ea"/>
                <a:cs typeface="+mj-cs"/>
              </a:rPr>
            </a:br>
            <a:r>
              <a:rPr kumimoji="0" lang="en-US" sz="2300" b="1" i="0" u="none" strike="noStrike" kern="0" cap="none" spc="0" normalizeH="0" baseline="0" noProof="0" dirty="0" smtClean="0">
                <a:ln>
                  <a:noFill/>
                </a:ln>
                <a:solidFill>
                  <a:srgbClr val="002060"/>
                </a:solidFill>
                <a:effectLst/>
                <a:uLnTx/>
                <a:uFillTx/>
                <a:latin typeface="+mj-lt"/>
                <a:ea typeface="+mj-ea"/>
                <a:cs typeface="+mj-cs"/>
              </a:rPr>
              <a:t>Maintenance Immunosuppression at Time of 1 Year Follow-up</a:t>
            </a:r>
            <a:r>
              <a:rPr kumimoji="0" lang="en-US" sz="3200" b="1" i="1" u="none" strike="noStrike" kern="0" cap="none" spc="0" normalizeH="0" baseline="0" noProof="0" dirty="0" smtClean="0">
                <a:ln>
                  <a:noFill/>
                </a:ln>
                <a:solidFill>
                  <a:srgbClr val="002060"/>
                </a:solidFill>
                <a:effectLst/>
                <a:uLnTx/>
                <a:uFillTx/>
                <a:latin typeface="+mj-lt"/>
                <a:ea typeface="+mj-ea"/>
                <a:cs typeface="+mj-cs"/>
              </a:rPr>
              <a:t/>
            </a:r>
            <a:br>
              <a:rPr kumimoji="0" lang="en-US" sz="3200" b="1" i="1" u="none" strike="noStrike" kern="0" cap="none" spc="0" normalizeH="0" baseline="0" noProof="0" dirty="0" smtClean="0">
                <a:ln>
                  <a:noFill/>
                </a:ln>
                <a:solidFill>
                  <a:srgbClr val="002060"/>
                </a:solidFill>
                <a:effectLst/>
                <a:uLnTx/>
                <a:uFillTx/>
                <a:latin typeface="+mj-lt"/>
                <a:ea typeface="+mj-ea"/>
                <a:cs typeface="+mj-cs"/>
              </a:rPr>
            </a:br>
            <a:r>
              <a:rPr kumimoji="0" lang="en-US" sz="2000" b="1" i="1" u="none" strike="noStrike" kern="0" cap="none" spc="0" normalizeH="0" baseline="0" noProof="0" dirty="0" smtClean="0">
                <a:ln>
                  <a:noFill/>
                </a:ln>
                <a:solidFill>
                  <a:srgbClr val="0070C0"/>
                </a:solidFill>
                <a:effectLst/>
                <a:uLnTx/>
                <a:uFillTx/>
                <a:latin typeface="+mj-lt"/>
                <a:ea typeface="+mj-ea"/>
                <a:cs typeface="+mj-cs"/>
              </a:rPr>
              <a:t>Analysis limited to patients receiving prednisone</a:t>
            </a:r>
            <a:br>
              <a:rPr kumimoji="0" lang="en-US" sz="2000" b="1" i="1" u="none" strike="noStrike" kern="0" cap="none" spc="0" normalizeH="0" baseline="0" noProof="0" dirty="0" smtClean="0">
                <a:ln>
                  <a:noFill/>
                </a:ln>
                <a:solidFill>
                  <a:srgbClr val="0070C0"/>
                </a:solidFill>
                <a:effectLst/>
                <a:uLnTx/>
                <a:uFillTx/>
                <a:latin typeface="+mj-lt"/>
                <a:ea typeface="+mj-ea"/>
                <a:cs typeface="+mj-cs"/>
              </a:rPr>
            </a:br>
            <a:endParaRPr kumimoji="0" lang="en-US" sz="2000" b="1" i="0" u="none" strike="noStrike" kern="0" cap="none" spc="0" normalizeH="0" baseline="0" noProof="0" dirty="0">
              <a:ln>
                <a:noFill/>
              </a:ln>
              <a:solidFill>
                <a:srgbClr val="0070C0"/>
              </a:solidFill>
              <a:effectLst/>
              <a:uLnTx/>
              <a:uFillTx/>
              <a:latin typeface="+mj-lt"/>
              <a:ea typeface="+mj-ea"/>
              <a:cs typeface="+mj-cs"/>
            </a:endParaRPr>
          </a:p>
        </p:txBody>
      </p:sp>
      <p:sp>
        <p:nvSpPr>
          <p:cNvPr id="22" name="title_cohort"/>
          <p:cNvSpPr txBox="1"/>
          <p:nvPr/>
        </p:nvSpPr>
        <p:spPr>
          <a:xfrm>
            <a:off x="1828800" y="1288198"/>
            <a:ext cx="5257800" cy="400110"/>
          </a:xfrm>
          <a:prstGeom prst="rect">
            <a:avLst/>
          </a:prstGeom>
          <a:noFill/>
        </p:spPr>
        <p:txBody>
          <a:bodyPr wrap="square" rtlCol="0">
            <a:spAutoFit/>
          </a:bodyPr>
          <a:lstStyle/>
          <a:p>
            <a:pPr lvl="0" algn="ctr" fontAlgn="base">
              <a:spcBef>
                <a:spcPct val="0"/>
              </a:spcBef>
              <a:spcAft>
                <a:spcPct val="0"/>
              </a:spcAft>
              <a:defRPr/>
            </a:pPr>
            <a:r>
              <a:rPr lang="en-US" sz="2000" b="1" kern="0" dirty="0" smtClean="0">
                <a:solidFill>
                  <a:srgbClr val="002060"/>
                </a:solidFill>
              </a:rPr>
              <a:t>(Follow-ups: January 2004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66023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452541601"/>
              </p:ext>
            </p:extLst>
          </p:nvPr>
        </p:nvGraphicFramePr>
        <p:xfrm>
          <a:off x="152400" y="1600199"/>
          <a:ext cx="8763000" cy="45588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p>
        </p:txBody>
      </p:sp>
      <p:sp>
        <p:nvSpPr>
          <p:cNvPr id="11" name="Title 1"/>
          <p:cNvSpPr txBox="1">
            <a:spLocks/>
          </p:cNvSpPr>
          <p:nvPr/>
        </p:nvSpPr>
        <p:spPr bwMode="auto">
          <a:xfrm>
            <a:off x="0" y="239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Maintenance Immunosuppression Drug Combinations at</a:t>
            </a:r>
          </a:p>
          <a:p>
            <a:pPr>
              <a:lnSpc>
                <a:spcPct val="90000"/>
              </a:lnSpc>
            </a:pPr>
            <a:endParaRPr lang="en-US" sz="2400" kern="0" dirty="0" smtClean="0">
              <a:solidFill>
                <a:srgbClr val="002060"/>
              </a:solidFill>
            </a:endParaRPr>
          </a:p>
          <a:p>
            <a:pPr>
              <a:lnSpc>
                <a:spcPct val="90000"/>
              </a:lnSpc>
            </a:pPr>
            <a:r>
              <a:rPr lang="en-US" sz="2400" kern="0" dirty="0" smtClean="0">
                <a:solidFill>
                  <a:srgbClr val="002060"/>
                </a:solidFill>
              </a:rPr>
              <a:t> </a:t>
            </a:r>
            <a:r>
              <a:rPr lang="en-US" sz="2000" i="1" kern="0" dirty="0" smtClean="0">
                <a:solidFill>
                  <a:srgbClr val="0070C0"/>
                </a:solidFill>
              </a:rPr>
              <a:t>Analysis limited to patients receiving prednisone</a:t>
            </a:r>
            <a:endParaRPr lang="en-US" sz="1900" kern="0" dirty="0">
              <a:solidFill>
                <a:srgbClr val="0070C0"/>
              </a:solidFill>
            </a:endParaRPr>
          </a:p>
        </p:txBody>
      </p:sp>
      <p:sp>
        <p:nvSpPr>
          <p:cNvPr id="4" name="Title 2"/>
          <p:cNvSpPr txBox="1"/>
          <p:nvPr/>
        </p:nvSpPr>
        <p:spPr>
          <a:xfrm>
            <a:off x="304800" y="883245"/>
            <a:ext cx="3810000" cy="461665"/>
          </a:xfrm>
          <a:prstGeom prst="rect">
            <a:avLst/>
          </a:prstGeom>
          <a:noFill/>
        </p:spPr>
        <p:txBody>
          <a:bodyPr wrap="square" rtlCol="0">
            <a:spAutoFit/>
          </a:bodyPr>
          <a:lstStyle/>
          <a:p>
            <a:r>
              <a:rPr lang="en-US" sz="2400" b="1" kern="0" dirty="0">
                <a:solidFill>
                  <a:srgbClr val="002060"/>
                </a:solidFill>
              </a:rPr>
              <a:t>Time of </a:t>
            </a:r>
            <a:r>
              <a:rPr lang="en-US" sz="2400" b="1" kern="0" dirty="0" smtClean="0">
                <a:solidFill>
                  <a:srgbClr val="002060"/>
                </a:solidFill>
              </a:rPr>
              <a:t>1 Year Follow-up</a:t>
            </a:r>
            <a:endParaRPr lang="en-US" sz="2400" b="1" dirty="0">
              <a:solidFill>
                <a:srgbClr val="002060"/>
              </a:solidFill>
            </a:endParaRPr>
          </a:p>
        </p:txBody>
      </p:sp>
      <p:sp>
        <p:nvSpPr>
          <p:cNvPr id="16" name="title_cohort"/>
          <p:cNvSpPr txBox="1"/>
          <p:nvPr/>
        </p:nvSpPr>
        <p:spPr>
          <a:xfrm>
            <a:off x="3922739" y="914400"/>
            <a:ext cx="508163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000" b="1" kern="0" dirty="0" smtClean="0">
                <a:solidFill>
                  <a:srgbClr val="002060"/>
                </a:solidFill>
              </a:rPr>
              <a:t>(Follow-ups: January 2004  – June 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25325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2822" y="238947"/>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Kaplan-Meier Survival by Maintenance Immunosuppression Combinations</a:t>
            </a:r>
          </a:p>
          <a:p>
            <a:r>
              <a:rPr lang="en-US" sz="2000" kern="0" dirty="0" smtClean="0">
                <a:solidFill>
                  <a:srgbClr val="002060"/>
                </a:solidFill>
              </a:rPr>
              <a:t/>
            </a:r>
            <a:br>
              <a:rPr lang="en-US" sz="2000" kern="0" dirty="0" smtClean="0">
                <a:solidFill>
                  <a:srgbClr val="002060"/>
                </a:solidFill>
              </a:rPr>
            </a:br>
            <a:r>
              <a:rPr lang="en-US" sz="2000" i="1" kern="0" dirty="0" smtClean="0">
                <a:solidFill>
                  <a:srgbClr val="0070C0"/>
                </a:solidFill>
              </a:rPr>
              <a:t>Analysis limited to patients receiving prednisone </a:t>
            </a:r>
            <a:endParaRPr lang="en-US" sz="2000" kern="0" dirty="0">
              <a:solidFill>
                <a:srgbClr val="0070C0"/>
              </a:solidFill>
            </a:endParaRPr>
          </a:p>
        </p:txBody>
      </p:sp>
      <p:sp>
        <p:nvSpPr>
          <p:cNvPr id="3" name="Title 2"/>
          <p:cNvSpPr txBox="1"/>
          <p:nvPr/>
        </p:nvSpPr>
        <p:spPr>
          <a:xfrm>
            <a:off x="19756" y="829295"/>
            <a:ext cx="4253090" cy="400110"/>
          </a:xfrm>
          <a:prstGeom prst="rect">
            <a:avLst/>
          </a:prstGeom>
          <a:noFill/>
        </p:spPr>
        <p:txBody>
          <a:bodyPr wrap="square" rtlCol="0">
            <a:spAutoFit/>
          </a:bodyPr>
          <a:lstStyle/>
          <a:p>
            <a:r>
              <a:rPr lang="en-US" sz="2000" b="1" kern="0" dirty="0">
                <a:solidFill>
                  <a:srgbClr val="002060"/>
                </a:solidFill>
              </a:rPr>
              <a:t>Conditional on Survival to 1 </a:t>
            </a:r>
            <a:r>
              <a:rPr lang="en-US" sz="2000" b="1" kern="0" dirty="0" smtClean="0">
                <a:solidFill>
                  <a:srgbClr val="002060"/>
                </a:solidFill>
              </a:rPr>
              <a:t>Year</a:t>
            </a:r>
            <a:endParaRPr lang="en-US" sz="2000" b="1" dirty="0">
              <a:solidFill>
                <a:srgbClr val="002060"/>
              </a:solidFill>
            </a:endParaRPr>
          </a:p>
        </p:txBody>
      </p:sp>
      <p:sp>
        <p:nvSpPr>
          <p:cNvPr id="9" name="pvalues"/>
          <p:cNvSpPr txBox="1"/>
          <p:nvPr/>
        </p:nvSpPr>
        <p:spPr>
          <a:xfrm>
            <a:off x="6172200" y="1981200"/>
            <a:ext cx="2057400" cy="323165"/>
          </a:xfrm>
          <a:prstGeom prst="rect">
            <a:avLst/>
          </a:prstGeom>
          <a:noFill/>
        </p:spPr>
        <p:txBody>
          <a:bodyPr wrap="square" rtlCol="0">
            <a:spAutoFit/>
          </a:bodyPr>
          <a:lstStyle/>
          <a:p>
            <a:pPr algn="ctr"/>
            <a:r>
              <a:rPr lang="en-US" sz="1500" b="1" dirty="0" smtClean="0">
                <a:solidFill>
                  <a:schemeClr val="bg2"/>
                </a:solidFill>
              </a:rPr>
              <a:t>p = 0.0004</a:t>
            </a:r>
            <a:endParaRPr lang="en-US" sz="1500" b="1" dirty="0">
              <a:solidFill>
                <a:schemeClr val="bg2"/>
              </a:solidFill>
            </a:endParaRPr>
          </a:p>
        </p:txBody>
      </p:sp>
      <p:sp>
        <p:nvSpPr>
          <p:cNvPr id="12" name="title_cohort"/>
          <p:cNvSpPr txBox="1"/>
          <p:nvPr/>
        </p:nvSpPr>
        <p:spPr>
          <a:xfrm>
            <a:off x="3982155" y="839642"/>
            <a:ext cx="5243690" cy="400110"/>
          </a:xfrm>
          <a:prstGeom prst="rect">
            <a:avLst/>
          </a:prstGeom>
          <a:noFill/>
        </p:spPr>
        <p:txBody>
          <a:bodyPr wrap="square" rtlCol="0">
            <a:spAutoFit/>
          </a:bodyPr>
          <a:lstStyle/>
          <a:p>
            <a:pPr algn="ctr"/>
            <a:r>
              <a:rPr lang="en-US" sz="2000" b="1" kern="0" dirty="0" smtClean="0">
                <a:solidFill>
                  <a:srgbClr val="002060"/>
                </a:solidFill>
              </a:rPr>
              <a:t>(Transplants: January 2004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299861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8467" y="224839"/>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Kaplan-Meier Survival by Maintenance Immunosuppression Combinations </a:t>
            </a:r>
          </a:p>
          <a:p>
            <a:endParaRPr lang="en-US" sz="2000" kern="0" dirty="0">
              <a:solidFill>
                <a:srgbClr val="002060"/>
              </a:solidFill>
            </a:endParaRPr>
          </a:p>
          <a:p>
            <a:r>
              <a:rPr lang="en-US" sz="2000" kern="0" dirty="0" smtClean="0">
                <a:solidFill>
                  <a:srgbClr val="002060"/>
                </a:solidFill>
              </a:rPr>
              <a:t> </a:t>
            </a:r>
            <a:r>
              <a:rPr lang="en-US" sz="2000" i="1" kern="0" dirty="0" smtClean="0">
                <a:solidFill>
                  <a:srgbClr val="0070C0"/>
                </a:solidFill>
              </a:rPr>
              <a:t>Analysis limited to patients receiving prednisone </a:t>
            </a:r>
            <a:br>
              <a:rPr lang="en-US" sz="2000" i="1" kern="0" dirty="0" smtClean="0">
                <a:solidFill>
                  <a:srgbClr val="0070C0"/>
                </a:solidFill>
              </a:rPr>
            </a:br>
            <a:r>
              <a:rPr lang="en-US" sz="2000" kern="0" dirty="0" smtClean="0">
                <a:solidFill>
                  <a:srgbClr val="0070C0"/>
                </a:solidFill>
              </a:rPr>
              <a:t>Diagnosis: COPD</a:t>
            </a:r>
            <a:endParaRPr lang="en-US" sz="2000" kern="0" dirty="0">
              <a:solidFill>
                <a:srgbClr val="0070C0"/>
              </a:solidFill>
            </a:endParaRPr>
          </a:p>
        </p:txBody>
      </p:sp>
      <p:sp>
        <p:nvSpPr>
          <p:cNvPr id="3" name="Title 2"/>
          <p:cNvSpPr txBox="1"/>
          <p:nvPr/>
        </p:nvSpPr>
        <p:spPr>
          <a:xfrm>
            <a:off x="11289" y="838200"/>
            <a:ext cx="4191000" cy="400110"/>
          </a:xfrm>
          <a:prstGeom prst="rect">
            <a:avLst/>
          </a:prstGeom>
          <a:noFill/>
        </p:spPr>
        <p:txBody>
          <a:bodyPr wrap="square" rtlCol="0">
            <a:spAutoFit/>
          </a:bodyPr>
          <a:lstStyle/>
          <a:p>
            <a:r>
              <a:rPr lang="en-US" sz="2000" b="1" kern="0" dirty="0">
                <a:solidFill>
                  <a:srgbClr val="002060"/>
                </a:solidFill>
              </a:rPr>
              <a:t>Conditional on Survival to 1 </a:t>
            </a:r>
            <a:r>
              <a:rPr lang="en-US" sz="2000" b="1" kern="0" dirty="0" smtClean="0">
                <a:solidFill>
                  <a:srgbClr val="002060"/>
                </a:solidFill>
              </a:rPr>
              <a:t>Year</a:t>
            </a:r>
            <a:endParaRPr lang="en-US" sz="2000" b="1" dirty="0">
              <a:solidFill>
                <a:srgbClr val="002060"/>
              </a:solidFill>
            </a:endParaRPr>
          </a:p>
        </p:txBody>
      </p:sp>
      <p:sp>
        <p:nvSpPr>
          <p:cNvPr id="9" name="pvalues"/>
          <p:cNvSpPr txBox="1"/>
          <p:nvPr/>
        </p:nvSpPr>
        <p:spPr>
          <a:xfrm>
            <a:off x="6248400" y="2362200"/>
            <a:ext cx="2057400" cy="323165"/>
          </a:xfrm>
          <a:prstGeom prst="rect">
            <a:avLst/>
          </a:prstGeom>
          <a:noFill/>
        </p:spPr>
        <p:txBody>
          <a:bodyPr wrap="square" rtlCol="0">
            <a:spAutoFit/>
          </a:bodyPr>
          <a:lstStyle/>
          <a:p>
            <a:pPr algn="ctr"/>
            <a:r>
              <a:rPr lang="en-US" sz="1500" b="1" dirty="0" smtClean="0">
                <a:solidFill>
                  <a:schemeClr val="bg2"/>
                </a:solidFill>
              </a:rPr>
              <a:t>p = 0.0031</a:t>
            </a:r>
            <a:endParaRPr lang="en-US" sz="1500" b="1" dirty="0">
              <a:solidFill>
                <a:schemeClr val="bg2"/>
              </a:solidFill>
            </a:endParaRPr>
          </a:p>
        </p:txBody>
      </p:sp>
      <p:sp>
        <p:nvSpPr>
          <p:cNvPr id="12" name="title_cohort"/>
          <p:cNvSpPr txBox="1"/>
          <p:nvPr/>
        </p:nvSpPr>
        <p:spPr>
          <a:xfrm>
            <a:off x="4031544" y="838200"/>
            <a:ext cx="51435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545767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828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28600"/>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br>
              <a:rPr lang="en-US" sz="2600" kern="0" dirty="0" smtClean="0">
                <a:solidFill>
                  <a:srgbClr val="002060"/>
                </a:solidFill>
              </a:rPr>
            </a:br>
            <a:r>
              <a:rPr lang="en-US" sz="2000" kern="0" dirty="0" smtClean="0">
                <a:solidFill>
                  <a:srgbClr val="002060"/>
                </a:solidFill>
              </a:rPr>
              <a:t>Kaplan-Meier Survival by Maintenance Immunosuppression Combinations </a:t>
            </a:r>
          </a:p>
          <a:p>
            <a:endParaRPr lang="en-US" sz="2000" kern="0" dirty="0">
              <a:solidFill>
                <a:srgbClr val="002060"/>
              </a:solidFill>
            </a:endParaRPr>
          </a:p>
          <a:p>
            <a:r>
              <a:rPr lang="en-US" sz="2000" kern="0" dirty="0" smtClean="0">
                <a:solidFill>
                  <a:srgbClr val="002060"/>
                </a:solidFill>
              </a:rPr>
              <a:t> </a:t>
            </a:r>
            <a:r>
              <a:rPr lang="en-US" sz="2000" i="1" kern="0" dirty="0" smtClean="0">
                <a:solidFill>
                  <a:srgbClr val="0070C0"/>
                </a:solidFill>
              </a:rPr>
              <a:t>Analysis limited to patients receiving prednisone </a:t>
            </a:r>
            <a:br>
              <a:rPr lang="en-US" sz="2000" i="1" kern="0" dirty="0" smtClean="0">
                <a:solidFill>
                  <a:srgbClr val="0070C0"/>
                </a:solidFill>
              </a:rPr>
            </a:br>
            <a:r>
              <a:rPr lang="en-US" sz="2000" kern="0" dirty="0" smtClean="0">
                <a:solidFill>
                  <a:srgbClr val="0070C0"/>
                </a:solidFill>
              </a:rPr>
              <a:t>Diagnosis: IIP</a:t>
            </a:r>
            <a:endParaRPr lang="en-US" sz="2000" kern="0" dirty="0">
              <a:solidFill>
                <a:srgbClr val="0070C0"/>
              </a:solidFill>
            </a:endParaRPr>
          </a:p>
        </p:txBody>
      </p:sp>
      <p:sp>
        <p:nvSpPr>
          <p:cNvPr id="3" name="Title 2"/>
          <p:cNvSpPr txBox="1"/>
          <p:nvPr/>
        </p:nvSpPr>
        <p:spPr>
          <a:xfrm>
            <a:off x="-228600" y="834634"/>
            <a:ext cx="4648200" cy="400110"/>
          </a:xfrm>
          <a:prstGeom prst="rect">
            <a:avLst/>
          </a:prstGeom>
          <a:noFill/>
        </p:spPr>
        <p:txBody>
          <a:bodyPr wrap="square" rtlCol="0">
            <a:spAutoFit/>
          </a:bodyPr>
          <a:lstStyle/>
          <a:p>
            <a:pPr algn="ctr"/>
            <a:r>
              <a:rPr lang="en-US" sz="2000" b="1" kern="0" dirty="0">
                <a:solidFill>
                  <a:srgbClr val="002060"/>
                </a:solidFill>
              </a:rPr>
              <a:t>Conditional on Survival to 1 </a:t>
            </a:r>
            <a:r>
              <a:rPr lang="en-US" sz="2000" b="1" kern="0" dirty="0" smtClean="0">
                <a:solidFill>
                  <a:srgbClr val="002060"/>
                </a:solidFill>
              </a:rPr>
              <a:t>Year</a:t>
            </a:r>
            <a:endParaRPr lang="en-US" sz="2000" b="1" dirty="0">
              <a:solidFill>
                <a:srgbClr val="002060"/>
              </a:solidFill>
            </a:endParaRPr>
          </a:p>
        </p:txBody>
      </p:sp>
      <p:sp>
        <p:nvSpPr>
          <p:cNvPr id="9" name="pvalues"/>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chemeClr val="bg2"/>
                </a:solidFill>
              </a:rPr>
              <a:t>p = 0.0064</a:t>
            </a:r>
            <a:endParaRPr lang="en-US" sz="1500" b="1" dirty="0">
              <a:solidFill>
                <a:schemeClr val="bg2"/>
              </a:solidFill>
            </a:endParaRPr>
          </a:p>
        </p:txBody>
      </p:sp>
      <p:sp>
        <p:nvSpPr>
          <p:cNvPr id="12" name="title_cohort"/>
          <p:cNvSpPr txBox="1"/>
          <p:nvPr/>
        </p:nvSpPr>
        <p:spPr>
          <a:xfrm>
            <a:off x="4038600" y="838734"/>
            <a:ext cx="51054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75959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222956" y="160858"/>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Retransplants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Retransplants by Inter-transplant Interval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714500" y="903748"/>
            <a:ext cx="5715000" cy="400110"/>
          </a:xfrm>
          <a:prstGeom prst="rect">
            <a:avLst/>
          </a:prstGeom>
          <a:noFill/>
        </p:spPr>
        <p:txBody>
          <a:bodyPr wrap="square" rtlCol="0">
            <a:spAutoFit/>
          </a:bodyPr>
          <a:lstStyle/>
          <a:p>
            <a:pPr algn="ctr"/>
            <a:r>
              <a:rPr lang="en-US" sz="2000" b="1" kern="0" dirty="0" smtClean="0">
                <a:solidFill>
                  <a:srgbClr val="002060"/>
                </a:solidFill>
              </a:rPr>
              <a:t>(Retransplants: January 1990 – June 2017)</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30065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71369590"/>
              </p:ext>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4251" y="215428"/>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Kaplan-Meier Survival by Maintenance Immunosuppression Combinations </a:t>
            </a:r>
          </a:p>
          <a:p>
            <a:endParaRPr lang="en-US" sz="2000" kern="0" dirty="0">
              <a:solidFill>
                <a:srgbClr val="002060"/>
              </a:solidFill>
            </a:endParaRPr>
          </a:p>
          <a:p>
            <a:r>
              <a:rPr lang="en-US" sz="2000" kern="0" dirty="0" smtClean="0">
                <a:solidFill>
                  <a:srgbClr val="002060"/>
                </a:solidFill>
              </a:rPr>
              <a:t> </a:t>
            </a:r>
            <a:r>
              <a:rPr lang="en-US" sz="2000" i="1" kern="0" dirty="0" smtClean="0">
                <a:solidFill>
                  <a:srgbClr val="0070C0"/>
                </a:solidFill>
              </a:rPr>
              <a:t>Analysis limited to patients receiving prednisone </a:t>
            </a:r>
            <a:br>
              <a:rPr lang="en-US" sz="2000" i="1" kern="0" dirty="0" smtClean="0">
                <a:solidFill>
                  <a:srgbClr val="0070C0"/>
                </a:solidFill>
              </a:rPr>
            </a:br>
            <a:r>
              <a:rPr lang="en-US" sz="2000" kern="0" dirty="0" smtClean="0">
                <a:solidFill>
                  <a:srgbClr val="0070C0"/>
                </a:solidFill>
              </a:rPr>
              <a:t>Diagnosis: CF</a:t>
            </a:r>
            <a:endParaRPr lang="en-US" sz="2000" kern="0" dirty="0">
              <a:solidFill>
                <a:srgbClr val="0070C0"/>
              </a:solidFill>
            </a:endParaRPr>
          </a:p>
        </p:txBody>
      </p:sp>
      <p:sp>
        <p:nvSpPr>
          <p:cNvPr id="3" name="Title 2"/>
          <p:cNvSpPr txBox="1"/>
          <p:nvPr/>
        </p:nvSpPr>
        <p:spPr>
          <a:xfrm>
            <a:off x="22578" y="824412"/>
            <a:ext cx="4267200" cy="400110"/>
          </a:xfrm>
          <a:prstGeom prst="rect">
            <a:avLst/>
          </a:prstGeom>
          <a:noFill/>
        </p:spPr>
        <p:txBody>
          <a:bodyPr wrap="square" rtlCol="0">
            <a:spAutoFit/>
          </a:bodyPr>
          <a:lstStyle/>
          <a:p>
            <a:r>
              <a:rPr lang="en-US" sz="2000" b="1" kern="0" dirty="0">
                <a:solidFill>
                  <a:srgbClr val="002060"/>
                </a:solidFill>
              </a:rPr>
              <a:t>Conditional on Survival to 1 </a:t>
            </a:r>
            <a:r>
              <a:rPr lang="en-US" sz="2000" b="1" kern="0" dirty="0" smtClean="0">
                <a:solidFill>
                  <a:srgbClr val="002060"/>
                </a:solidFill>
              </a:rPr>
              <a:t>Year</a:t>
            </a:r>
            <a:endParaRPr lang="en-US" sz="2000" b="1" dirty="0">
              <a:solidFill>
                <a:srgbClr val="002060"/>
              </a:solidFill>
            </a:endParaRPr>
          </a:p>
        </p:txBody>
      </p:sp>
      <p:sp>
        <p:nvSpPr>
          <p:cNvPr id="9" name="pvalues"/>
          <p:cNvSpPr txBox="1"/>
          <p:nvPr/>
        </p:nvSpPr>
        <p:spPr>
          <a:xfrm>
            <a:off x="4553673" y="2286000"/>
            <a:ext cx="2057400" cy="323165"/>
          </a:xfrm>
          <a:prstGeom prst="rect">
            <a:avLst/>
          </a:prstGeom>
          <a:noFill/>
        </p:spPr>
        <p:txBody>
          <a:bodyPr wrap="square" rtlCol="0">
            <a:spAutoFit/>
          </a:bodyPr>
          <a:lstStyle/>
          <a:p>
            <a:pPr algn="ctr"/>
            <a:r>
              <a:rPr lang="en-US" sz="1500" b="1" dirty="0" smtClean="0">
                <a:solidFill>
                  <a:schemeClr val="bg2"/>
                </a:solidFill>
              </a:rPr>
              <a:t>p = 0.3702</a:t>
            </a:r>
            <a:endParaRPr lang="en-US" sz="1500" b="1" dirty="0">
              <a:solidFill>
                <a:schemeClr val="bg2"/>
              </a:solidFill>
            </a:endParaRPr>
          </a:p>
        </p:txBody>
      </p:sp>
      <p:sp>
        <p:nvSpPr>
          <p:cNvPr id="12" name="title_cohort"/>
          <p:cNvSpPr txBox="1"/>
          <p:nvPr/>
        </p:nvSpPr>
        <p:spPr>
          <a:xfrm>
            <a:off x="4004733" y="834861"/>
            <a:ext cx="51816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969823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71991813"/>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2" name="TextBox 11"/>
          <p:cNvSpPr txBox="1"/>
          <p:nvPr/>
        </p:nvSpPr>
        <p:spPr>
          <a:xfrm>
            <a:off x="4876800" y="58674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4" name="Title 1"/>
          <p:cNvSpPr txBox="1">
            <a:spLocks/>
          </p:cNvSpPr>
          <p:nvPr/>
        </p:nvSpPr>
        <p:spPr bwMode="auto">
          <a:xfrm>
            <a:off x="-3332" y="-1128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Treated</a:t>
            </a:r>
            <a:r>
              <a:rPr lang="en-US" sz="2000" kern="0" dirty="0" smtClean="0">
                <a:solidFill>
                  <a:srgbClr val="002060"/>
                </a:solidFill>
              </a:rPr>
              <a:t> Rejection between Discharge and 1-</a:t>
            </a:r>
          </a:p>
        </p:txBody>
      </p:sp>
      <p:sp>
        <p:nvSpPr>
          <p:cNvPr id="3" name="Title 2"/>
          <p:cNvSpPr txBox="1"/>
          <p:nvPr/>
        </p:nvSpPr>
        <p:spPr>
          <a:xfrm>
            <a:off x="183444" y="883198"/>
            <a:ext cx="4648200" cy="400110"/>
          </a:xfrm>
          <a:prstGeom prst="rect">
            <a:avLst/>
          </a:prstGeom>
          <a:noFill/>
        </p:spPr>
        <p:txBody>
          <a:bodyPr wrap="square" rtlCol="0">
            <a:spAutoFit/>
          </a:bodyPr>
          <a:lstStyle/>
          <a:p>
            <a:r>
              <a:rPr lang="en-US" sz="2000" b="1" kern="0" dirty="0">
                <a:solidFill>
                  <a:srgbClr val="002060"/>
                </a:solidFill>
              </a:rPr>
              <a:t>Year Follow-Up by Type of </a:t>
            </a:r>
            <a:r>
              <a:rPr lang="en-US" sz="2000" b="1" kern="0" dirty="0" smtClean="0">
                <a:solidFill>
                  <a:srgbClr val="002060"/>
                </a:solidFill>
              </a:rPr>
              <a:t>Induction</a:t>
            </a:r>
            <a:endParaRPr lang="en-US" sz="2000" b="1" kern="0" dirty="0">
              <a:solidFill>
                <a:srgbClr val="002060"/>
              </a:solidFill>
            </a:endParaRPr>
          </a:p>
        </p:txBody>
      </p:sp>
      <p:sp>
        <p:nvSpPr>
          <p:cNvPr id="13" name="pvalues"/>
          <p:cNvSpPr txBox="1"/>
          <p:nvPr/>
        </p:nvSpPr>
        <p:spPr>
          <a:xfrm>
            <a:off x="1066800" y="2209800"/>
            <a:ext cx="7391400" cy="292388"/>
          </a:xfrm>
          <a:prstGeom prst="rect">
            <a:avLst/>
          </a:prstGeom>
          <a:noFill/>
        </p:spPr>
        <p:txBody>
          <a:bodyPr wrap="square" rtlCol="0">
            <a:spAutoFit/>
          </a:bodyPr>
          <a:lstStyle/>
          <a:p>
            <a:r>
              <a:rPr lang="en-US" sz="1300" b="1" dirty="0">
                <a:solidFill>
                  <a:schemeClr val="bg2"/>
                </a:solidFill>
              </a:rPr>
              <a:t>No pair-wise comparisons were significant at p &lt; 0.05 except </a:t>
            </a:r>
            <a:r>
              <a:rPr lang="en-US" sz="1300" b="1" dirty="0" smtClean="0">
                <a:solidFill>
                  <a:schemeClr val="bg2"/>
                </a:solidFill>
              </a:rPr>
              <a:t>all comparisons with IL-2R.</a:t>
            </a:r>
            <a:endParaRPr lang="en-US" sz="1300" b="1" dirty="0">
              <a:solidFill>
                <a:schemeClr val="bg2"/>
              </a:solidFill>
            </a:endParaRPr>
          </a:p>
        </p:txBody>
      </p:sp>
      <p:sp>
        <p:nvSpPr>
          <p:cNvPr id="15" name="title_cohort"/>
          <p:cNvSpPr txBox="1"/>
          <p:nvPr/>
        </p:nvSpPr>
        <p:spPr>
          <a:xfrm>
            <a:off x="4667955" y="892140"/>
            <a:ext cx="4430889" cy="384721"/>
          </a:xfrm>
          <a:prstGeom prst="rect">
            <a:avLst/>
          </a:prstGeom>
          <a:noFill/>
        </p:spPr>
        <p:txBody>
          <a:bodyPr wrap="square" rtlCol="0">
            <a:spAutoFit/>
          </a:bodyPr>
          <a:lstStyle/>
          <a:p>
            <a:r>
              <a:rPr lang="en-US" sz="1900" b="1" kern="0" dirty="0" smtClean="0">
                <a:solidFill>
                  <a:srgbClr val="002060"/>
                </a:solidFill>
              </a:rPr>
              <a:t>(Follow-ups: July 2004 – June 2017)</a:t>
            </a:r>
            <a:endParaRPr lang="en-US" sz="19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881362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6098076"/>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2" name="TextBox 11"/>
          <p:cNvSpPr txBox="1"/>
          <p:nvPr/>
        </p:nvSpPr>
        <p:spPr>
          <a:xfrm>
            <a:off x="4800600" y="5983069"/>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a:t>
            </a:r>
            <a:r>
              <a:rPr lang="en-US" sz="1200" b="1" dirty="0">
                <a:solidFill>
                  <a:srgbClr val="002060"/>
                </a:solidFill>
              </a:rPr>
              <a:t>1</a:t>
            </a:r>
            <a:r>
              <a:rPr lang="en-US" sz="1200" b="1" dirty="0" smtClean="0">
                <a:solidFill>
                  <a:srgbClr val="002060"/>
                </a:solidFill>
              </a:rPr>
              <a:t>) no acute rejection episodes and (</a:t>
            </a:r>
            <a:r>
              <a:rPr lang="en-US" sz="1200" b="1" dirty="0">
                <a:solidFill>
                  <a:srgbClr val="002060"/>
                </a:solidFill>
              </a:rPr>
              <a:t>2</a:t>
            </a:r>
            <a:r>
              <a:rPr lang="en-US" sz="1200" b="1" dirty="0" smtClean="0">
                <a:solidFill>
                  <a:srgbClr val="002060"/>
                </a:solidFill>
              </a:rPr>
              <a:t>) was reported either as not hospitalized for rejection or did not receive anti-rejection agents.</a:t>
            </a:r>
            <a:endParaRPr lang="en-US" sz="1200" dirty="0">
              <a:solidFill>
                <a:srgbClr val="002060"/>
              </a:solidFill>
            </a:endParaRPr>
          </a:p>
        </p:txBody>
      </p:sp>
      <p:sp>
        <p:nvSpPr>
          <p:cNvPr id="13"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Any</a:t>
            </a:r>
            <a:r>
              <a:rPr lang="en-US" sz="2000" kern="0" dirty="0" smtClean="0">
                <a:solidFill>
                  <a:srgbClr val="002060"/>
                </a:solidFill>
              </a:rPr>
              <a:t> Rejection between Discharge and 1-Year</a:t>
            </a:r>
            <a:endParaRPr lang="en-US" sz="1900" kern="0" dirty="0">
              <a:solidFill>
                <a:srgbClr val="002060"/>
              </a:solidFill>
            </a:endParaRPr>
          </a:p>
        </p:txBody>
      </p:sp>
      <p:sp>
        <p:nvSpPr>
          <p:cNvPr id="3" name="Title 2"/>
          <p:cNvSpPr txBox="1"/>
          <p:nvPr/>
        </p:nvSpPr>
        <p:spPr>
          <a:xfrm>
            <a:off x="457200" y="877228"/>
            <a:ext cx="4038600" cy="400110"/>
          </a:xfrm>
          <a:prstGeom prst="rect">
            <a:avLst/>
          </a:prstGeom>
          <a:noFill/>
        </p:spPr>
        <p:txBody>
          <a:bodyPr wrap="square" rtlCol="0">
            <a:spAutoFit/>
          </a:bodyPr>
          <a:lstStyle/>
          <a:p>
            <a:pPr algn="ctr"/>
            <a:r>
              <a:rPr lang="en-US" sz="2000" b="1" kern="0" dirty="0">
                <a:solidFill>
                  <a:srgbClr val="002060"/>
                </a:solidFill>
              </a:rPr>
              <a:t>Follow-Up by Type of </a:t>
            </a:r>
            <a:r>
              <a:rPr lang="en-US" sz="2000" b="1" kern="0" dirty="0" smtClean="0">
                <a:solidFill>
                  <a:srgbClr val="002060"/>
                </a:solidFill>
              </a:rPr>
              <a:t>Induction</a:t>
            </a:r>
            <a:endParaRPr lang="en-US" sz="2000" b="1" kern="0" dirty="0">
              <a:solidFill>
                <a:srgbClr val="002060"/>
              </a:solidFill>
            </a:endParaRPr>
          </a:p>
        </p:txBody>
      </p:sp>
      <p:sp>
        <p:nvSpPr>
          <p:cNvPr id="17" name="pvalues"/>
          <p:cNvSpPr txBox="1"/>
          <p:nvPr/>
        </p:nvSpPr>
        <p:spPr>
          <a:xfrm>
            <a:off x="1066800" y="2209800"/>
            <a:ext cx="7010400" cy="292388"/>
          </a:xfrm>
          <a:prstGeom prst="rect">
            <a:avLst/>
          </a:prstGeom>
          <a:noFill/>
        </p:spPr>
        <p:txBody>
          <a:bodyPr wrap="square" rtlCol="0">
            <a:spAutoFit/>
          </a:bodyPr>
          <a:lstStyle/>
          <a:p>
            <a:r>
              <a:rPr lang="en-US" sz="1300" b="1" dirty="0">
                <a:solidFill>
                  <a:schemeClr val="bg2"/>
                </a:solidFill>
              </a:rPr>
              <a:t>No pair-wise comparisons were significant at p &lt; 0.05 except No induction vs. </a:t>
            </a:r>
            <a:r>
              <a:rPr lang="en-US" sz="1300" b="1" dirty="0" smtClean="0">
                <a:solidFill>
                  <a:schemeClr val="bg2"/>
                </a:solidFill>
              </a:rPr>
              <a:t>IL-2R.</a:t>
            </a:r>
            <a:endParaRPr lang="en-US" sz="1300" b="1" dirty="0">
              <a:solidFill>
                <a:schemeClr val="bg2"/>
              </a:solidFill>
            </a:endParaRPr>
          </a:p>
        </p:txBody>
      </p:sp>
      <p:sp>
        <p:nvSpPr>
          <p:cNvPr id="14" name="title_cohort"/>
          <p:cNvSpPr txBox="1"/>
          <p:nvPr/>
        </p:nvSpPr>
        <p:spPr>
          <a:xfrm>
            <a:off x="4320822" y="888517"/>
            <a:ext cx="4343400" cy="384721"/>
          </a:xfrm>
          <a:prstGeom prst="rect">
            <a:avLst/>
          </a:prstGeom>
          <a:noFill/>
        </p:spPr>
        <p:txBody>
          <a:bodyPr wrap="square" rtlCol="0">
            <a:spAutoFit/>
          </a:bodyPr>
          <a:lstStyle/>
          <a:p>
            <a:pPr algn="ctr"/>
            <a:r>
              <a:rPr lang="en-US" sz="1900" b="1" kern="0" dirty="0" smtClean="0">
                <a:solidFill>
                  <a:srgbClr val="002060"/>
                </a:solidFill>
              </a:rPr>
              <a:t>(Follow-ups: July 2004 – June 2017)</a:t>
            </a:r>
            <a:endParaRPr lang="en-US" sz="19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01493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7410985"/>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2" name="TextBox 11"/>
          <p:cNvSpPr txBox="1"/>
          <p:nvPr/>
        </p:nvSpPr>
        <p:spPr>
          <a:xfrm>
            <a:off x="4876800" y="5867400"/>
            <a:ext cx="41148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168531"/>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Treated</a:t>
            </a:r>
            <a:r>
              <a:rPr lang="en-US" sz="2000" kern="0" dirty="0" smtClean="0">
                <a:solidFill>
                  <a:srgbClr val="002060"/>
                </a:solidFill>
              </a:rPr>
              <a:t> Rejection between Discharge and 1-Year Follow-Up by Maintenance Immunosuppression</a:t>
            </a:r>
            <a:br>
              <a:rPr lang="en-US" sz="2000" kern="0" dirty="0" smtClean="0">
                <a:solidFill>
                  <a:srgbClr val="002060"/>
                </a:solidFill>
              </a:rPr>
            </a:br>
            <a:endParaRPr lang="en-US" sz="1900" kern="0" dirty="0">
              <a:solidFill>
                <a:srgbClr val="002060"/>
              </a:solidFill>
            </a:endParaRPr>
          </a:p>
        </p:txBody>
      </p:sp>
      <p:sp>
        <p:nvSpPr>
          <p:cNvPr id="14" name="pvalues"/>
          <p:cNvSpPr txBox="1"/>
          <p:nvPr/>
        </p:nvSpPr>
        <p:spPr>
          <a:xfrm>
            <a:off x="4715934" y="2852030"/>
            <a:ext cx="3818466" cy="492443"/>
          </a:xfrm>
          <a:prstGeom prst="rect">
            <a:avLst/>
          </a:prstGeom>
          <a:solidFill>
            <a:schemeClr val="tx1"/>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All pair-wise comparisons were significant at p &lt; 0.05 except CyA + MMF/MPA vs. TAC + </a:t>
            </a:r>
            <a:r>
              <a:rPr lang="en-US" sz="1300" b="1" dirty="0" smtClean="0">
                <a:solidFill>
                  <a:schemeClr val="bg2"/>
                </a:solidFill>
              </a:rPr>
              <a:t>AZA.</a:t>
            </a:r>
            <a:endParaRPr lang="en-US" sz="1300" b="1" dirty="0">
              <a:solidFill>
                <a:schemeClr val="bg2"/>
              </a:solidFill>
            </a:endParaRPr>
          </a:p>
        </p:txBody>
      </p:sp>
      <p:sp>
        <p:nvSpPr>
          <p:cNvPr id="3" name="title_cohort"/>
          <p:cNvSpPr txBox="1"/>
          <p:nvPr/>
        </p:nvSpPr>
        <p:spPr>
          <a:xfrm>
            <a:off x="2429934" y="1142843"/>
            <a:ext cx="4572000" cy="384721"/>
          </a:xfrm>
          <a:prstGeom prst="rect">
            <a:avLst/>
          </a:prstGeom>
          <a:noFill/>
        </p:spPr>
        <p:txBody>
          <a:bodyPr wrap="square" rtlCol="0">
            <a:spAutoFit/>
          </a:bodyPr>
          <a:lstStyle/>
          <a:p>
            <a:r>
              <a:rPr lang="en-US" sz="1900" b="1" kern="0" dirty="0" smtClean="0">
                <a:solidFill>
                  <a:srgbClr val="002060"/>
                </a:solidFill>
              </a:rPr>
              <a:t>(Follow-ups: July 2004 – June 2017)</a:t>
            </a:r>
            <a:endParaRPr lang="en-US" sz="19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525924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82398402"/>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12" name="TextBox 11"/>
          <p:cNvSpPr txBox="1"/>
          <p:nvPr/>
        </p:nvSpPr>
        <p:spPr>
          <a:xfrm>
            <a:off x="4876800" y="6059269"/>
            <a:ext cx="4191000" cy="646331"/>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No rejection = Recipient had (1) no acute rejection episodes and (2) was reported either as not hospitalized for rejection or did not receive anti-rejection agents.</a:t>
            </a:r>
            <a:endParaRPr lang="en-US" sz="1200" dirty="0">
              <a:solidFill>
                <a:srgbClr val="002060"/>
              </a:solidFill>
            </a:endParaRPr>
          </a:p>
        </p:txBody>
      </p:sp>
      <p:sp>
        <p:nvSpPr>
          <p:cNvPr id="14" name="Title 1"/>
          <p:cNvSpPr txBox="1">
            <a:spLocks/>
          </p:cNvSpPr>
          <p:nvPr/>
        </p:nvSpPr>
        <p:spPr bwMode="auto">
          <a:xfrm>
            <a:off x="-2823" y="157106"/>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Percentage Experiencing </a:t>
            </a:r>
            <a:r>
              <a:rPr lang="en-US" sz="2000" i="1" u="sng" kern="0" dirty="0" smtClean="0">
                <a:solidFill>
                  <a:srgbClr val="002060"/>
                </a:solidFill>
              </a:rPr>
              <a:t>Any</a:t>
            </a:r>
            <a:r>
              <a:rPr lang="en-US" sz="2000" kern="0" dirty="0" smtClean="0">
                <a:solidFill>
                  <a:srgbClr val="002060"/>
                </a:solidFill>
              </a:rPr>
              <a:t> Rejection between Discharge and 1-Year Follow-Up by Maintenance Immunosuppression</a:t>
            </a:r>
            <a:br>
              <a:rPr lang="en-US" sz="2000" kern="0" dirty="0" smtClean="0">
                <a:solidFill>
                  <a:srgbClr val="002060"/>
                </a:solidFill>
              </a:rPr>
            </a:br>
            <a:endParaRPr lang="en-US" sz="1900" kern="0" dirty="0">
              <a:solidFill>
                <a:srgbClr val="002060"/>
              </a:solidFill>
            </a:endParaRPr>
          </a:p>
        </p:txBody>
      </p:sp>
      <p:sp>
        <p:nvSpPr>
          <p:cNvPr id="13" name="pvalues"/>
          <p:cNvSpPr txBox="1"/>
          <p:nvPr/>
        </p:nvSpPr>
        <p:spPr>
          <a:xfrm>
            <a:off x="4704964" y="2860357"/>
            <a:ext cx="3809977" cy="492443"/>
          </a:xfrm>
          <a:prstGeom prst="rect">
            <a:avLst/>
          </a:prstGeom>
          <a:solidFill>
            <a:schemeClr val="tx1"/>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All pair-wise comparisons were significant at    p &lt; 0.05 except CyA + MMF/MPA vs. TAC + </a:t>
            </a:r>
            <a:r>
              <a:rPr lang="en-US" sz="1300" b="1" dirty="0" smtClean="0">
                <a:solidFill>
                  <a:schemeClr val="bg2"/>
                </a:solidFill>
              </a:rPr>
              <a:t>AZA.</a:t>
            </a:r>
            <a:endParaRPr lang="en-US" sz="1300" b="1" dirty="0">
              <a:solidFill>
                <a:schemeClr val="bg2"/>
              </a:solidFill>
            </a:endParaRPr>
          </a:p>
        </p:txBody>
      </p:sp>
      <p:sp>
        <p:nvSpPr>
          <p:cNvPr id="3" name="title_cohort"/>
          <p:cNvSpPr txBox="1"/>
          <p:nvPr/>
        </p:nvSpPr>
        <p:spPr>
          <a:xfrm>
            <a:off x="2428522" y="1152448"/>
            <a:ext cx="4382889" cy="384721"/>
          </a:xfrm>
          <a:prstGeom prst="rect">
            <a:avLst/>
          </a:prstGeom>
          <a:noFill/>
        </p:spPr>
        <p:txBody>
          <a:bodyPr wrap="square" rtlCol="0">
            <a:spAutoFit/>
          </a:bodyPr>
          <a:lstStyle/>
          <a:p>
            <a:r>
              <a:rPr lang="en-US" sz="1900" b="1" kern="0" dirty="0" smtClean="0">
                <a:solidFill>
                  <a:srgbClr val="002060"/>
                </a:solidFill>
              </a:rPr>
              <a:t>(Follow-ups: July 2004 – June 2017)</a:t>
            </a:r>
            <a:endParaRPr lang="en-US" sz="19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52219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Post-Transplant Morbidities</a:t>
            </a:r>
            <a:endParaRPr lang="en-US" sz="4000"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939748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988425204"/>
              </p:ext>
            </p:extLst>
          </p:nvPr>
        </p:nvGraphicFramePr>
        <p:xfrm>
          <a:off x="228601" y="1423916"/>
          <a:ext cx="8705463" cy="4119159"/>
        </p:xfrm>
        <a:graphic>
          <a:graphicData uri="http://schemas.openxmlformats.org/drawingml/2006/table">
            <a:tbl>
              <a:tblPr bandRow="1">
                <a:tableStyleId>{5C22544A-7EE6-4342-B048-85BDC9FD1C3A}</a:tableStyleId>
              </a:tblPr>
              <a:tblGrid>
                <a:gridCol w="4078235">
                  <a:extLst>
                    <a:ext uri="{9D8B030D-6E8A-4147-A177-3AD203B41FA5}">
                      <a16:colId xmlns:a16="http://schemas.microsoft.com/office/drawing/2014/main" val="20000"/>
                    </a:ext>
                  </a:extLst>
                </a:gridCol>
                <a:gridCol w="1097986">
                  <a:extLst>
                    <a:ext uri="{9D8B030D-6E8A-4147-A177-3AD203B41FA5}">
                      <a16:colId xmlns:a16="http://schemas.microsoft.com/office/drawing/2014/main" val="20001"/>
                    </a:ext>
                  </a:extLst>
                </a:gridCol>
                <a:gridCol w="1254842">
                  <a:extLst>
                    <a:ext uri="{9D8B030D-6E8A-4147-A177-3AD203B41FA5}">
                      <a16:colId xmlns:a16="http://schemas.microsoft.com/office/drawing/2014/main" val="20002"/>
                    </a:ext>
                  </a:extLst>
                </a:gridCol>
                <a:gridCol w="1097986">
                  <a:extLst>
                    <a:ext uri="{9D8B030D-6E8A-4147-A177-3AD203B41FA5}">
                      <a16:colId xmlns:a16="http://schemas.microsoft.com/office/drawing/2014/main" val="20003"/>
                    </a:ext>
                  </a:extLst>
                </a:gridCol>
                <a:gridCol w="1176414">
                  <a:extLst>
                    <a:ext uri="{9D8B030D-6E8A-4147-A177-3AD203B41FA5}">
                      <a16:colId xmlns:a16="http://schemas.microsoft.com/office/drawing/2014/main" val="20004"/>
                    </a:ext>
                  </a:extLst>
                </a:gridCol>
              </a:tblGrid>
              <a:tr h="562090">
                <a:tc rowSpan="2">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Outcome</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914400" rtl="0" eaLnBrk="1" latinLnBrk="0" hangingPunct="1">
                        <a:spcBef>
                          <a:spcPts val="0"/>
                        </a:spcBef>
                        <a:spcAft>
                          <a:spcPts val="0"/>
                        </a:spcAft>
                      </a:pPr>
                      <a:r>
                        <a:rPr lang="en-US" sz="1400" b="1" u="none" strike="noStrike" kern="1200" dirty="0" smtClean="0">
                          <a:solidFill>
                            <a:schemeClr val="bg2"/>
                          </a:solidFill>
                          <a:latin typeface="+mn-lt"/>
                          <a:ea typeface="Times New Roman"/>
                          <a:cs typeface="Times New Roman"/>
                        </a:rPr>
                        <a:t>Transplants: January 1994 – December 2003</a:t>
                      </a:r>
                      <a:endParaRPr lang="en-US" sz="1400" b="1" u="none" strike="noStrike" kern="12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kern="1200" dirty="0" smtClean="0">
                          <a:solidFill>
                            <a:schemeClr val="bg2"/>
                          </a:solidFill>
                          <a:latin typeface="+mn-lt"/>
                          <a:ea typeface="Times New Roman"/>
                          <a:cs typeface="Times New Roman"/>
                        </a:rPr>
                        <a:t>Transplants: January 2004 – June 2016</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124180">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 </a:t>
                      </a:r>
                      <a:r>
                        <a:rPr lang="en-US" sz="1400" b="1" u="sng" strike="noStrike" dirty="0">
                          <a:solidFill>
                            <a:schemeClr val="bg2"/>
                          </a:solidFill>
                          <a:latin typeface="+mn-lt"/>
                          <a:ea typeface="Times New Roman"/>
                          <a:cs typeface="Times New Roman"/>
                        </a:rPr>
                        <a:t>Year</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 </a:t>
                      </a:r>
                      <a:r>
                        <a:rPr lang="en-US" sz="1400" b="1" u="sng" strike="noStrike" dirty="0">
                          <a:solidFill>
                            <a:schemeClr val="bg2"/>
                          </a:solidFill>
                          <a:latin typeface="+mn-lt"/>
                          <a:ea typeface="Times New Roman"/>
                          <a:cs typeface="Times New Roman"/>
                        </a:rPr>
                        <a:t>Year</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2650">
                <a:tc>
                  <a:txBody>
                    <a:bodyPr/>
                    <a:lstStyle/>
                    <a:p>
                      <a:pPr marL="0" marR="0">
                        <a:spcBef>
                          <a:spcPts val="0"/>
                        </a:spcBef>
                        <a:spcAft>
                          <a:spcPts val="0"/>
                        </a:spcAft>
                      </a:pPr>
                      <a:r>
                        <a:rPr lang="en-US" sz="1400" b="1" kern="0" dirty="0" smtClean="0">
                          <a:solidFill>
                            <a:schemeClr val="bg2"/>
                          </a:solidFill>
                          <a:latin typeface="+mn-lt"/>
                          <a:ea typeface="Times New Roman"/>
                          <a:cs typeface="Times New Roman"/>
                        </a:rPr>
                        <a:t>Severe Renal Dysfunction*</a:t>
                      </a:r>
                      <a:endParaRPr lang="en-US" sz="14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8.3%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6,517)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4.8%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17,847)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83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Creatinine </a:t>
                      </a:r>
                      <a:r>
                        <a:rPr lang="en-US" sz="1400" b="1" i="1" dirty="0">
                          <a:solidFill>
                            <a:schemeClr val="bg2"/>
                          </a:solidFill>
                          <a:latin typeface="+mn-lt"/>
                          <a:ea typeface="Times New Roman"/>
                          <a:cs typeface="Times New Roman"/>
                        </a:rPr>
                        <a:t>&gt; 2.5 </a:t>
                      </a:r>
                      <a:r>
                        <a:rPr lang="en-US" sz="1400" b="1" i="1" dirty="0" smtClean="0">
                          <a:solidFill>
                            <a:schemeClr val="bg2"/>
                          </a:solidFill>
                          <a:latin typeface="+mn-lt"/>
                          <a:ea typeface="Times New Roman"/>
                          <a:cs typeface="Times New Roman"/>
                        </a:rPr>
                        <a:t>mg/dl (221 µmol/L)</a:t>
                      </a:r>
                      <a:endParaRPr lang="en-US" sz="1400" b="1" dirty="0" smtClean="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7.0%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3.4%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8313">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Chronic </a:t>
                      </a:r>
                      <a:r>
                        <a:rPr lang="en-US" sz="1400" b="1" i="1" dirty="0">
                          <a:solidFill>
                            <a:schemeClr val="bg2"/>
                          </a:solidFill>
                          <a:latin typeface="+mn-lt"/>
                          <a:ea typeface="Times New Roman"/>
                          <a:cs typeface="Times New Roman"/>
                        </a:rPr>
                        <a:t>Dialysis</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1.2%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1.4%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8313">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Renal </a:t>
                      </a:r>
                      <a:r>
                        <a:rPr lang="en-US" sz="1400" b="1" i="1" dirty="0">
                          <a:solidFill>
                            <a:schemeClr val="bg2"/>
                          </a:solidFill>
                          <a:latin typeface="+mn-lt"/>
                          <a:ea typeface="Times New Roman"/>
                          <a:cs typeface="Times New Roman"/>
                        </a:rPr>
                        <a:t>Transplant</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2650">
                <a:tc>
                  <a:txBody>
                    <a:bodyPr/>
                    <a:lstStyle/>
                    <a:p>
                      <a:pPr marL="0" marR="0">
                        <a:spcBef>
                          <a:spcPts val="0"/>
                        </a:spcBef>
                        <a:spcAft>
                          <a:spcPts val="0"/>
                        </a:spcAft>
                      </a:pPr>
                      <a:r>
                        <a:rPr lang="en-US" sz="1400" b="1" dirty="0">
                          <a:solidFill>
                            <a:schemeClr val="bg2"/>
                          </a:solidFill>
                          <a:latin typeface="+mn-lt"/>
                          <a:ea typeface="Times New Roman"/>
                          <a:cs typeface="Times New Roman"/>
                        </a:rPr>
                        <a:t>Diabetes</a:t>
                      </a:r>
                      <a:endParaRPr lang="en-US" sz="14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22.3%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6,562)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18.9%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18,002)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2650">
                <a:tc>
                  <a:txBody>
                    <a:bodyPr/>
                    <a:lstStyle/>
                    <a:p>
                      <a:pPr marL="0" marR="0">
                        <a:spcBef>
                          <a:spcPts val="0"/>
                        </a:spcBef>
                        <a:spcAft>
                          <a:spcPts val="0"/>
                        </a:spcAft>
                      </a:pPr>
                      <a:r>
                        <a:rPr lang="en-US" sz="14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8.3%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6,154)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8.9%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17,036)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 name="Title 1"/>
          <p:cNvSpPr txBox="1">
            <a:spLocks/>
          </p:cNvSpPr>
          <p:nvPr/>
        </p:nvSpPr>
        <p:spPr bwMode="auto">
          <a:xfrm>
            <a:off x="11289" y="-3104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 Year Post-</a:t>
            </a:r>
            <a:endParaRPr lang="en-US" sz="2000" kern="0" dirty="0">
              <a:solidFill>
                <a:srgbClr val="002060"/>
              </a:solidFill>
            </a:endParaRPr>
          </a:p>
        </p:txBody>
      </p:sp>
      <p:sp>
        <p:nvSpPr>
          <p:cNvPr id="3" name="Title 2"/>
          <p:cNvSpPr txBox="1"/>
          <p:nvPr/>
        </p:nvSpPr>
        <p:spPr>
          <a:xfrm>
            <a:off x="1415909" y="883675"/>
            <a:ext cx="1838961" cy="461665"/>
          </a:xfrm>
          <a:prstGeom prst="rect">
            <a:avLst/>
          </a:prstGeom>
          <a:noFill/>
        </p:spPr>
        <p:txBody>
          <a:bodyPr wrap="square" rtlCol="0">
            <a:spAutoFit/>
          </a:bodyPr>
          <a:lstStyle/>
          <a:p>
            <a:pPr algn="ctr"/>
            <a:r>
              <a:rPr lang="en-US" sz="2400" b="1" kern="0" dirty="0" smtClean="0">
                <a:solidFill>
                  <a:srgbClr val="002060"/>
                </a:solidFill>
              </a:rPr>
              <a:t>Transplant</a:t>
            </a:r>
            <a:endParaRPr lang="en-US" sz="2400" b="1" kern="0" dirty="0">
              <a:solidFill>
                <a:srgbClr val="002060"/>
              </a:solidFill>
            </a:endParaRPr>
          </a:p>
        </p:txBody>
      </p:sp>
      <p:sp>
        <p:nvSpPr>
          <p:cNvPr id="11" name="title_cohort"/>
          <p:cNvSpPr txBox="1"/>
          <p:nvPr/>
        </p:nvSpPr>
        <p:spPr>
          <a:xfrm>
            <a:off x="3048000" y="914452"/>
            <a:ext cx="5181600" cy="400110"/>
          </a:xfrm>
          <a:prstGeom prst="rect">
            <a:avLst/>
          </a:prstGeom>
          <a:noFill/>
        </p:spPr>
        <p:txBody>
          <a:bodyPr wrap="square" rtlCol="0">
            <a:spAutoFit/>
          </a:bodyPr>
          <a:lstStyle/>
          <a:p>
            <a:pPr algn="ctr"/>
            <a:r>
              <a:rPr lang="en-US" sz="2000" b="1" kern="0" dirty="0" smtClean="0">
                <a:solidFill>
                  <a:srgbClr val="002060"/>
                </a:solidFill>
              </a:rPr>
              <a:t>(Transplants: January </a:t>
            </a:r>
            <a:r>
              <a:rPr lang="en-US" sz="2000" b="1" kern="0" dirty="0">
                <a:solidFill>
                  <a:srgbClr val="002060"/>
                </a:solidFill>
              </a:rPr>
              <a:t>1994 – June </a:t>
            </a:r>
            <a:r>
              <a:rPr lang="en-US" sz="2000" b="1" kern="0" dirty="0" smtClean="0">
                <a:solidFill>
                  <a:srgbClr val="002060"/>
                </a:solidFill>
              </a:rPr>
              <a:t>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extBox 11"/>
          <p:cNvSpPr txBox="1"/>
          <p:nvPr/>
        </p:nvSpPr>
        <p:spPr>
          <a:xfrm>
            <a:off x="4876800" y="6009941"/>
            <a:ext cx="4114800" cy="461665"/>
          </a:xfrm>
          <a:prstGeom prst="rect">
            <a:avLst/>
          </a:prstGeom>
          <a:noFill/>
        </p:spPr>
        <p:txBody>
          <a:bodyPr wrap="square" rtlCol="0">
            <a:spAutoFit/>
          </a:bodyPr>
          <a:lstStyle/>
          <a:p>
            <a:r>
              <a:rPr lang="en-US" sz="1200" b="1" dirty="0" smtClean="0">
                <a:solidFill>
                  <a:srgbClr val="002060"/>
                </a:solidFill>
              </a:rPr>
              <a:t>* </a:t>
            </a:r>
            <a:r>
              <a:rPr lang="en-US" sz="1200" b="1" dirty="0">
                <a:solidFill>
                  <a:srgbClr val="002060"/>
                </a:solidFill>
              </a:rPr>
              <a:t>Severe renal dysfunction = Creatinine &gt; 2.5 mg/dl (221 μmol/L), dialysis or renal </a:t>
            </a:r>
            <a:r>
              <a:rPr lang="en-US" sz="1200" b="1" dirty="0" smtClean="0">
                <a:solidFill>
                  <a:srgbClr val="002060"/>
                </a:solidFill>
              </a:rPr>
              <a:t>transplant</a:t>
            </a:r>
            <a:endParaRPr lang="en-US" sz="1200" b="1" dirty="0">
              <a:solidFill>
                <a:srgbClr val="002060"/>
              </a:solidFill>
            </a:endParaRPr>
          </a:p>
        </p:txBody>
      </p:sp>
    </p:spTree>
    <p:extLst>
      <p:ext uri="{BB962C8B-B14F-4D97-AF65-F5344CB8AC3E}">
        <p14:creationId xmlns:p14="http://schemas.microsoft.com/office/powerpoint/2010/main" val="15511138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945989902"/>
              </p:ext>
            </p:extLst>
          </p:nvPr>
        </p:nvGraphicFramePr>
        <p:xfrm>
          <a:off x="228601" y="1423916"/>
          <a:ext cx="8705463" cy="4119159"/>
        </p:xfrm>
        <a:graphic>
          <a:graphicData uri="http://schemas.openxmlformats.org/drawingml/2006/table">
            <a:tbl>
              <a:tblPr bandRow="1">
                <a:tableStyleId>{5C22544A-7EE6-4342-B048-85BDC9FD1C3A}</a:tableStyleId>
              </a:tblPr>
              <a:tblGrid>
                <a:gridCol w="4078235">
                  <a:extLst>
                    <a:ext uri="{9D8B030D-6E8A-4147-A177-3AD203B41FA5}">
                      <a16:colId xmlns:a16="http://schemas.microsoft.com/office/drawing/2014/main" val="20000"/>
                    </a:ext>
                  </a:extLst>
                </a:gridCol>
                <a:gridCol w="1097986">
                  <a:extLst>
                    <a:ext uri="{9D8B030D-6E8A-4147-A177-3AD203B41FA5}">
                      <a16:colId xmlns:a16="http://schemas.microsoft.com/office/drawing/2014/main" val="20001"/>
                    </a:ext>
                  </a:extLst>
                </a:gridCol>
                <a:gridCol w="1254842">
                  <a:extLst>
                    <a:ext uri="{9D8B030D-6E8A-4147-A177-3AD203B41FA5}">
                      <a16:colId xmlns:a16="http://schemas.microsoft.com/office/drawing/2014/main" val="20002"/>
                    </a:ext>
                  </a:extLst>
                </a:gridCol>
                <a:gridCol w="1097986">
                  <a:extLst>
                    <a:ext uri="{9D8B030D-6E8A-4147-A177-3AD203B41FA5}">
                      <a16:colId xmlns:a16="http://schemas.microsoft.com/office/drawing/2014/main" val="20003"/>
                    </a:ext>
                  </a:extLst>
                </a:gridCol>
                <a:gridCol w="1176414">
                  <a:extLst>
                    <a:ext uri="{9D8B030D-6E8A-4147-A177-3AD203B41FA5}">
                      <a16:colId xmlns:a16="http://schemas.microsoft.com/office/drawing/2014/main" val="20004"/>
                    </a:ext>
                  </a:extLst>
                </a:gridCol>
              </a:tblGrid>
              <a:tr h="562090">
                <a:tc rowSpan="2">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Outcome</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914400" rtl="0" eaLnBrk="1" latinLnBrk="0" hangingPunct="1">
                        <a:spcBef>
                          <a:spcPts val="0"/>
                        </a:spcBef>
                        <a:spcAft>
                          <a:spcPts val="0"/>
                        </a:spcAft>
                      </a:pPr>
                      <a:r>
                        <a:rPr lang="en-US" sz="1400" b="1" u="none" strike="noStrike" kern="1200" dirty="0" smtClean="0">
                          <a:solidFill>
                            <a:schemeClr val="bg2"/>
                          </a:solidFill>
                          <a:latin typeface="+mn-lt"/>
                          <a:ea typeface="Times New Roman"/>
                          <a:cs typeface="Times New Roman"/>
                        </a:rPr>
                        <a:t>Primary </a:t>
                      </a:r>
                      <a:endParaRPr lang="en-US" sz="1400" b="1" u="none" strike="noStrike" kern="12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kern="1200" dirty="0" smtClean="0">
                          <a:solidFill>
                            <a:schemeClr val="bg2"/>
                          </a:solidFill>
                          <a:latin typeface="+mn-lt"/>
                          <a:ea typeface="Times New Roman"/>
                          <a:cs typeface="Times New Roman"/>
                        </a:rPr>
                        <a:t>First Retransplant</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124180">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 </a:t>
                      </a:r>
                      <a:r>
                        <a:rPr lang="en-US" sz="1400" b="1" u="sng" strike="noStrike" dirty="0">
                          <a:solidFill>
                            <a:schemeClr val="bg2"/>
                          </a:solidFill>
                          <a:latin typeface="+mn-lt"/>
                          <a:ea typeface="Times New Roman"/>
                          <a:cs typeface="Times New Roman"/>
                        </a:rPr>
                        <a:t>Year</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 </a:t>
                      </a:r>
                      <a:r>
                        <a:rPr lang="en-US" sz="1400" b="1" u="sng" strike="noStrike" dirty="0">
                          <a:solidFill>
                            <a:schemeClr val="bg2"/>
                          </a:solidFill>
                          <a:latin typeface="+mn-lt"/>
                          <a:ea typeface="Times New Roman"/>
                          <a:cs typeface="Times New Roman"/>
                        </a:rPr>
                        <a:t>Year</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2650">
                <a:tc>
                  <a:txBody>
                    <a:bodyPr/>
                    <a:lstStyle/>
                    <a:p>
                      <a:pPr marL="0" marR="0">
                        <a:spcBef>
                          <a:spcPts val="0"/>
                        </a:spcBef>
                        <a:spcAft>
                          <a:spcPts val="0"/>
                        </a:spcAft>
                      </a:pPr>
                      <a:r>
                        <a:rPr lang="en-US" sz="1400" b="1" kern="0" dirty="0" smtClean="0">
                          <a:solidFill>
                            <a:schemeClr val="bg2"/>
                          </a:solidFill>
                          <a:latin typeface="+mn-lt"/>
                          <a:ea typeface="Times New Roman"/>
                          <a:cs typeface="Times New Roman"/>
                        </a:rPr>
                        <a:t>Severe</a:t>
                      </a:r>
                      <a:r>
                        <a:rPr lang="en-US" sz="1400" b="1" kern="0" baseline="0" dirty="0" smtClean="0">
                          <a:solidFill>
                            <a:schemeClr val="bg2"/>
                          </a:solidFill>
                          <a:latin typeface="+mn-lt"/>
                          <a:ea typeface="Times New Roman"/>
                          <a:cs typeface="Times New Roman"/>
                        </a:rPr>
                        <a:t> </a:t>
                      </a:r>
                      <a:r>
                        <a:rPr lang="en-US" sz="1400" b="1" kern="0" dirty="0" smtClean="0">
                          <a:solidFill>
                            <a:schemeClr val="bg2"/>
                          </a:solidFill>
                          <a:latin typeface="+mn-lt"/>
                          <a:ea typeface="Times New Roman"/>
                          <a:cs typeface="Times New Roman"/>
                        </a:rPr>
                        <a:t>Renal Dysfunction*</a:t>
                      </a:r>
                      <a:endParaRPr lang="en-US" sz="14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5.6%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23,564)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8.4%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787)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83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Creatinine </a:t>
                      </a:r>
                      <a:r>
                        <a:rPr lang="en-US" sz="1400" b="1" i="1" dirty="0">
                          <a:solidFill>
                            <a:schemeClr val="bg2"/>
                          </a:solidFill>
                          <a:latin typeface="+mn-lt"/>
                          <a:ea typeface="Times New Roman"/>
                          <a:cs typeface="Times New Roman"/>
                        </a:rPr>
                        <a:t>&gt; 2.5 </a:t>
                      </a:r>
                      <a:r>
                        <a:rPr lang="en-US" sz="1400" b="1" i="1" dirty="0" smtClean="0">
                          <a:solidFill>
                            <a:schemeClr val="bg2"/>
                          </a:solidFill>
                          <a:latin typeface="+mn-lt"/>
                          <a:ea typeface="Times New Roman"/>
                          <a:cs typeface="Times New Roman"/>
                        </a:rPr>
                        <a:t>mg/dl (221 µmol/L)</a:t>
                      </a:r>
                      <a:endParaRPr lang="en-US" sz="1400" b="1" dirty="0" smtClean="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4.3%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5.3%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8313">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Chronic </a:t>
                      </a:r>
                      <a:r>
                        <a:rPr lang="en-US" sz="1400" b="1" i="1" dirty="0">
                          <a:solidFill>
                            <a:schemeClr val="bg2"/>
                          </a:solidFill>
                          <a:latin typeface="+mn-lt"/>
                          <a:ea typeface="Times New Roman"/>
                          <a:cs typeface="Times New Roman"/>
                        </a:rPr>
                        <a:t>Dialysis</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1.3%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2.8%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8313">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Renal </a:t>
                      </a:r>
                      <a:r>
                        <a:rPr lang="en-US" sz="1400" b="1" i="1" dirty="0">
                          <a:solidFill>
                            <a:schemeClr val="bg2"/>
                          </a:solidFill>
                          <a:latin typeface="+mn-lt"/>
                          <a:ea typeface="Times New Roman"/>
                          <a:cs typeface="Times New Roman"/>
                        </a:rPr>
                        <a:t>Transplant</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0.3%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2650">
                <a:tc>
                  <a:txBody>
                    <a:bodyPr/>
                    <a:lstStyle/>
                    <a:p>
                      <a:pPr marL="0" marR="0">
                        <a:spcBef>
                          <a:spcPts val="0"/>
                        </a:spcBef>
                        <a:spcAft>
                          <a:spcPts val="0"/>
                        </a:spcAft>
                      </a:pPr>
                      <a:r>
                        <a:rPr lang="en-US" sz="1400" b="1" dirty="0">
                          <a:solidFill>
                            <a:schemeClr val="bg2"/>
                          </a:solidFill>
                          <a:latin typeface="+mn-lt"/>
                          <a:ea typeface="Times New Roman"/>
                          <a:cs typeface="Times New Roman"/>
                        </a:rPr>
                        <a:t>Diabetes</a:t>
                      </a:r>
                      <a:endParaRPr lang="en-US" sz="14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19.8%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23,761)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17.6%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790)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2650">
                <a:tc>
                  <a:txBody>
                    <a:bodyPr/>
                    <a:lstStyle/>
                    <a:p>
                      <a:pPr marL="0" marR="0">
                        <a:spcBef>
                          <a:spcPts val="0"/>
                        </a:spcBef>
                        <a:spcAft>
                          <a:spcPts val="0"/>
                        </a:spcAft>
                      </a:pPr>
                      <a:r>
                        <a:rPr lang="en-US" sz="14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8.6%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22,430)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14.7%</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748)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4" name="Title 1"/>
          <p:cNvSpPr txBox="1">
            <a:spLocks/>
          </p:cNvSpPr>
          <p:nvPr/>
        </p:nvSpPr>
        <p:spPr bwMode="auto">
          <a:xfrm>
            <a:off x="0" y="-2257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200" kern="0" dirty="0" smtClean="0">
                <a:solidFill>
                  <a:srgbClr val="002060"/>
                </a:solidFill>
              </a:rPr>
              <a:t>Cumulative Morbidity Rates in </a:t>
            </a:r>
            <a:r>
              <a:rPr lang="en-US" sz="2200" u="sng" kern="0" dirty="0" smtClean="0">
                <a:solidFill>
                  <a:srgbClr val="002060"/>
                </a:solidFill>
              </a:rPr>
              <a:t>Survivors</a:t>
            </a:r>
            <a:r>
              <a:rPr lang="en-US" sz="2200" kern="0" dirty="0" smtClean="0">
                <a:solidFill>
                  <a:srgbClr val="002060"/>
                </a:solidFill>
              </a:rPr>
              <a:t> within 1 Year Post-</a:t>
            </a:r>
            <a:endParaRPr lang="en-US" sz="2200" kern="0" dirty="0">
              <a:solidFill>
                <a:srgbClr val="002060"/>
              </a:solidFill>
            </a:endParaRPr>
          </a:p>
        </p:txBody>
      </p:sp>
      <p:sp>
        <p:nvSpPr>
          <p:cNvPr id="15" name="Title 2"/>
          <p:cNvSpPr txBox="1"/>
          <p:nvPr/>
        </p:nvSpPr>
        <p:spPr>
          <a:xfrm>
            <a:off x="22578" y="882227"/>
            <a:ext cx="4625113" cy="430887"/>
          </a:xfrm>
          <a:prstGeom prst="rect">
            <a:avLst/>
          </a:prstGeom>
          <a:noFill/>
        </p:spPr>
        <p:txBody>
          <a:bodyPr wrap="square" rtlCol="0">
            <a:spAutoFit/>
          </a:bodyPr>
          <a:lstStyle/>
          <a:p>
            <a:r>
              <a:rPr lang="en-US" sz="2200" b="1" kern="0" dirty="0">
                <a:solidFill>
                  <a:srgbClr val="002060"/>
                </a:solidFill>
              </a:rPr>
              <a:t>Transplant by Transplant </a:t>
            </a:r>
            <a:r>
              <a:rPr lang="en-US" sz="2200" b="1" kern="0" dirty="0" smtClean="0">
                <a:solidFill>
                  <a:srgbClr val="002060"/>
                </a:solidFill>
              </a:rPr>
              <a:t>Type</a:t>
            </a:r>
            <a:endParaRPr lang="en-US" sz="2200" b="1" kern="0" dirty="0">
              <a:solidFill>
                <a:srgbClr val="002060"/>
              </a:solidFill>
            </a:endParaRPr>
          </a:p>
        </p:txBody>
      </p:sp>
      <p:sp>
        <p:nvSpPr>
          <p:cNvPr id="16" name="title_cohort"/>
          <p:cNvSpPr txBox="1"/>
          <p:nvPr/>
        </p:nvSpPr>
        <p:spPr>
          <a:xfrm>
            <a:off x="4191000" y="919536"/>
            <a:ext cx="4917271" cy="384721"/>
          </a:xfrm>
          <a:prstGeom prst="rect">
            <a:avLst/>
          </a:prstGeom>
          <a:noFill/>
        </p:spPr>
        <p:txBody>
          <a:bodyPr wrap="square" rtlCol="0">
            <a:spAutoFit/>
          </a:bodyPr>
          <a:lstStyle/>
          <a:p>
            <a:r>
              <a:rPr lang="en-US" sz="1900" b="1" kern="0" dirty="0" smtClean="0">
                <a:solidFill>
                  <a:srgbClr val="002060"/>
                </a:solidFill>
              </a:rPr>
              <a:t>(Transplants: January </a:t>
            </a:r>
            <a:r>
              <a:rPr lang="en-US" sz="1900" b="1" kern="0" dirty="0">
                <a:solidFill>
                  <a:srgbClr val="002060"/>
                </a:solidFill>
              </a:rPr>
              <a:t>1994 – June </a:t>
            </a:r>
            <a:r>
              <a:rPr lang="en-US" sz="1900" b="1" kern="0" dirty="0" smtClean="0">
                <a:solidFill>
                  <a:srgbClr val="002060"/>
                </a:solidFill>
              </a:rPr>
              <a:t>2016)</a:t>
            </a:r>
            <a:endParaRPr lang="en-US" sz="19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3" name="Picture 2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8" name="TextBox 17"/>
          <p:cNvSpPr txBox="1"/>
          <p:nvPr/>
        </p:nvSpPr>
        <p:spPr>
          <a:xfrm>
            <a:off x="4876800" y="6009941"/>
            <a:ext cx="4114800" cy="461665"/>
          </a:xfrm>
          <a:prstGeom prst="rect">
            <a:avLst/>
          </a:prstGeom>
          <a:noFill/>
        </p:spPr>
        <p:txBody>
          <a:bodyPr wrap="square" rtlCol="0">
            <a:spAutoFit/>
          </a:bodyPr>
          <a:lstStyle/>
          <a:p>
            <a:r>
              <a:rPr lang="en-US" sz="1200" b="1" dirty="0" smtClean="0">
                <a:solidFill>
                  <a:srgbClr val="002060"/>
                </a:solidFill>
              </a:rPr>
              <a:t>* </a:t>
            </a:r>
            <a:r>
              <a:rPr lang="en-US" sz="1200" b="1" dirty="0">
                <a:solidFill>
                  <a:srgbClr val="002060"/>
                </a:solidFill>
              </a:rPr>
              <a:t>Severe renal dysfunction = Creatinine &gt; 2.5 mg/dl (221 μmol/L), dialysis or renal </a:t>
            </a:r>
            <a:r>
              <a:rPr lang="en-US" sz="1200" b="1" dirty="0" smtClean="0">
                <a:solidFill>
                  <a:srgbClr val="002060"/>
                </a:solidFill>
              </a:rPr>
              <a:t>transplant</a:t>
            </a:r>
            <a:endParaRPr lang="en-US" sz="1200" b="1" dirty="0">
              <a:solidFill>
                <a:srgbClr val="002060"/>
              </a:solidFill>
            </a:endParaRPr>
          </a:p>
        </p:txBody>
      </p:sp>
    </p:spTree>
    <p:extLst>
      <p:ext uri="{BB962C8B-B14F-4D97-AF65-F5344CB8AC3E}">
        <p14:creationId xmlns:p14="http://schemas.microsoft.com/office/powerpoint/2010/main" val="10971764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939012749"/>
              </p:ext>
            </p:extLst>
          </p:nvPr>
        </p:nvGraphicFramePr>
        <p:xfrm>
          <a:off x="221093" y="1752600"/>
          <a:ext cx="8701813" cy="3565742"/>
        </p:xfrm>
        <a:graphic>
          <a:graphicData uri="http://schemas.openxmlformats.org/drawingml/2006/table">
            <a:tbl>
              <a:tblPr bandRow="1">
                <a:tableStyleId>{5C22544A-7EE6-4342-B048-85BDC9FD1C3A}</a:tableStyleId>
              </a:tblPr>
              <a:tblGrid>
                <a:gridCol w="4198507">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50506">
                  <a:extLst>
                    <a:ext uri="{9D8B030D-6E8A-4147-A177-3AD203B41FA5}">
                      <a16:colId xmlns:a16="http://schemas.microsoft.com/office/drawing/2014/main" val="20004"/>
                    </a:ext>
                  </a:extLst>
                </a:gridCol>
              </a:tblGrid>
              <a:tr h="11758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chemeClr val="bg2"/>
                          </a:solidFill>
                          <a:latin typeface="+mn-lt"/>
                          <a:ea typeface="Times New Roman"/>
                          <a:cs typeface="Times New Roman"/>
                        </a:rPr>
                        <a:t>Outcome</a:t>
                      </a:r>
                      <a:endParaRPr lang="en-US" sz="1400" b="1" u="sng" dirty="0" smtClean="0">
                        <a:solidFill>
                          <a:schemeClr val="bg2"/>
                        </a:solidFill>
                        <a:latin typeface="+mn-lt"/>
                        <a:ea typeface="Times New Roman"/>
                        <a:cs typeface="Times New Roman"/>
                      </a:endParaRPr>
                    </a:p>
                    <a:p>
                      <a:pPr marL="0" marR="0" algn="ctr">
                        <a:spcBef>
                          <a:spcPts val="0"/>
                        </a:spcBef>
                        <a:spcAft>
                          <a:spcPts val="0"/>
                        </a:spcAft>
                      </a:pP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 </a:t>
                      </a:r>
                      <a:r>
                        <a:rPr lang="en-US" sz="1400" b="1" u="sng" strike="noStrike" dirty="0">
                          <a:solidFill>
                            <a:schemeClr val="bg2"/>
                          </a:solidFill>
                          <a:latin typeface="+mn-lt"/>
                          <a:ea typeface="Times New Roman"/>
                          <a:cs typeface="Times New Roman"/>
                        </a:rPr>
                        <a:t>Year</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5 Years</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4826">
                <a:tc>
                  <a:txBody>
                    <a:bodyPr/>
                    <a:lstStyle/>
                    <a:p>
                      <a:pPr marL="0" marR="0">
                        <a:spcBef>
                          <a:spcPts val="0"/>
                        </a:spcBef>
                        <a:spcAft>
                          <a:spcPts val="0"/>
                        </a:spcAft>
                      </a:pPr>
                      <a:r>
                        <a:rPr lang="en-US" sz="1400" b="1" kern="0" dirty="0" smtClean="0">
                          <a:solidFill>
                            <a:schemeClr val="bg2"/>
                          </a:solidFill>
                          <a:latin typeface="+mn-lt"/>
                          <a:ea typeface="Times New Roman"/>
                          <a:cs typeface="Times New Roman"/>
                        </a:rPr>
                        <a:t>Severe Renal Dysfunction*</a:t>
                      </a:r>
                      <a:endParaRPr lang="en-US" sz="14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5.7%</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24,364)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16.3%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10,159)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1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Creatinine </a:t>
                      </a:r>
                      <a:r>
                        <a:rPr lang="en-US" sz="1400" b="1" i="1" dirty="0">
                          <a:solidFill>
                            <a:schemeClr val="bg2"/>
                          </a:solidFill>
                          <a:latin typeface="+mn-lt"/>
                          <a:ea typeface="Times New Roman"/>
                          <a:cs typeface="Times New Roman"/>
                        </a:rPr>
                        <a:t>&gt; 2.5 </a:t>
                      </a:r>
                      <a:r>
                        <a:rPr lang="en-US" sz="1400" b="1" i="1" dirty="0" smtClean="0">
                          <a:solidFill>
                            <a:schemeClr val="bg2"/>
                          </a:solidFill>
                          <a:latin typeface="+mn-lt"/>
                          <a:ea typeface="Times New Roman"/>
                          <a:cs typeface="Times New Roman"/>
                        </a:rPr>
                        <a:t>mg/dl (221 µmol/L)</a:t>
                      </a:r>
                      <a:endParaRPr lang="en-US" sz="1400" b="1" dirty="0" smtClean="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4.4%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12.9%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1802">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Chronic </a:t>
                      </a:r>
                      <a:r>
                        <a:rPr lang="en-US" sz="1400" b="1" i="1" dirty="0">
                          <a:solidFill>
                            <a:schemeClr val="bg2"/>
                          </a:solidFill>
                          <a:latin typeface="+mn-lt"/>
                          <a:ea typeface="Times New Roman"/>
                          <a:cs typeface="Times New Roman"/>
                        </a:rPr>
                        <a:t>Dialysis</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1.3%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2.8%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1802">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Renal </a:t>
                      </a:r>
                      <a:r>
                        <a:rPr lang="en-US" sz="1400" b="1" i="1" dirty="0">
                          <a:solidFill>
                            <a:schemeClr val="bg2"/>
                          </a:solidFill>
                          <a:latin typeface="+mn-lt"/>
                          <a:ea typeface="Times New Roman"/>
                          <a:cs typeface="Times New Roman"/>
                        </a:rPr>
                        <a:t>Transplant</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0.6%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4826">
                <a:tc>
                  <a:txBody>
                    <a:bodyPr/>
                    <a:lstStyle/>
                    <a:p>
                      <a:pPr marL="0" marR="0">
                        <a:spcBef>
                          <a:spcPts val="0"/>
                        </a:spcBef>
                        <a:spcAft>
                          <a:spcPts val="0"/>
                        </a:spcAft>
                      </a:pPr>
                      <a:r>
                        <a:rPr lang="en-US" sz="1400" b="1" dirty="0">
                          <a:solidFill>
                            <a:schemeClr val="bg2"/>
                          </a:solidFill>
                          <a:latin typeface="+mn-lt"/>
                          <a:ea typeface="Times New Roman"/>
                          <a:cs typeface="Times New Roman"/>
                        </a:rPr>
                        <a:t>Diabetes</a:t>
                      </a:r>
                      <a:endParaRPr lang="en-US" sz="14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19.8%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24,564)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34.4%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10,311)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4826">
                <a:tc>
                  <a:txBody>
                    <a:bodyPr/>
                    <a:lstStyle/>
                    <a:p>
                      <a:pPr marL="0" marR="0">
                        <a:spcBef>
                          <a:spcPts val="0"/>
                        </a:spcBef>
                        <a:spcAft>
                          <a:spcPts val="0"/>
                        </a:spcAft>
                      </a:pPr>
                      <a:r>
                        <a:rPr lang="en-US" sz="14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8.8%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23,190)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41.1%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8,803)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itle 1"/>
          <p:cNvSpPr txBox="1">
            <a:spLocks/>
          </p:cNvSpPr>
          <p:nvPr/>
        </p:nvSpPr>
        <p:spPr bwMode="auto">
          <a:xfrm>
            <a:off x="0" y="18532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 and 5 Years</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533400" y="1071468"/>
            <a:ext cx="3177313" cy="461665"/>
          </a:xfrm>
          <a:prstGeom prst="rect">
            <a:avLst/>
          </a:prstGeom>
          <a:noFill/>
        </p:spPr>
        <p:txBody>
          <a:bodyPr wrap="square" rtlCol="0">
            <a:spAutoFit/>
          </a:bodyPr>
          <a:lstStyle/>
          <a:p>
            <a:pPr algn="ctr"/>
            <a:r>
              <a:rPr lang="en-US" sz="2400" b="1" kern="0" dirty="0" smtClean="0">
                <a:solidFill>
                  <a:srgbClr val="002060"/>
                </a:solidFill>
              </a:rPr>
              <a:t>Post-Transplant</a:t>
            </a:r>
            <a:endParaRPr lang="en-US" sz="2400" b="1" kern="0" dirty="0">
              <a:solidFill>
                <a:srgbClr val="002060"/>
              </a:solidFill>
            </a:endParaRPr>
          </a:p>
        </p:txBody>
      </p:sp>
      <p:sp>
        <p:nvSpPr>
          <p:cNvPr id="11" name="title_cohort"/>
          <p:cNvSpPr txBox="1"/>
          <p:nvPr/>
        </p:nvSpPr>
        <p:spPr>
          <a:xfrm>
            <a:off x="3276600" y="1121684"/>
            <a:ext cx="5410200" cy="400110"/>
          </a:xfrm>
          <a:prstGeom prst="rect">
            <a:avLst/>
          </a:prstGeom>
          <a:noFill/>
        </p:spPr>
        <p:txBody>
          <a:bodyPr wrap="square" rtlCol="0">
            <a:spAutoFit/>
          </a:bodyPr>
          <a:lstStyle/>
          <a:p>
            <a:r>
              <a:rPr lang="en-US" sz="2000" b="1" kern="0" dirty="0" smtClean="0">
                <a:solidFill>
                  <a:srgbClr val="002060"/>
                </a:solidFill>
              </a:rPr>
              <a:t>(Transplants: January </a:t>
            </a:r>
            <a:r>
              <a:rPr lang="en-US" sz="2000" b="1" kern="0" dirty="0">
                <a:solidFill>
                  <a:srgbClr val="002060"/>
                </a:solidFill>
              </a:rPr>
              <a:t>1994 – June </a:t>
            </a:r>
            <a:r>
              <a:rPr lang="en-US" sz="2000" b="1" kern="0" dirty="0" smtClean="0">
                <a:solidFill>
                  <a:srgbClr val="002060"/>
                </a:solidFill>
              </a:rPr>
              <a:t>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8" name="TextBox 17"/>
          <p:cNvSpPr txBox="1"/>
          <p:nvPr/>
        </p:nvSpPr>
        <p:spPr>
          <a:xfrm>
            <a:off x="4876800" y="6009941"/>
            <a:ext cx="4114800" cy="461665"/>
          </a:xfrm>
          <a:prstGeom prst="rect">
            <a:avLst/>
          </a:prstGeom>
          <a:noFill/>
        </p:spPr>
        <p:txBody>
          <a:bodyPr wrap="square" rtlCol="0">
            <a:spAutoFit/>
          </a:bodyPr>
          <a:lstStyle/>
          <a:p>
            <a:r>
              <a:rPr lang="en-US" sz="1200" b="1" dirty="0" smtClean="0">
                <a:solidFill>
                  <a:srgbClr val="002060"/>
                </a:solidFill>
              </a:rPr>
              <a:t>* </a:t>
            </a:r>
            <a:r>
              <a:rPr lang="en-US" sz="1200" b="1" dirty="0">
                <a:solidFill>
                  <a:srgbClr val="002060"/>
                </a:solidFill>
              </a:rPr>
              <a:t>Severe renal dysfunction = Creatinine &gt; 2.5 mg/dl (221 μmol/L), dialysis or renal </a:t>
            </a:r>
            <a:r>
              <a:rPr lang="en-US" sz="1200" b="1" dirty="0" smtClean="0">
                <a:solidFill>
                  <a:srgbClr val="002060"/>
                </a:solidFill>
              </a:rPr>
              <a:t>transplant</a:t>
            </a:r>
            <a:endParaRPr lang="en-US" sz="1200" b="1" dirty="0">
              <a:solidFill>
                <a:srgbClr val="002060"/>
              </a:solidFill>
            </a:endParaRPr>
          </a:p>
        </p:txBody>
      </p:sp>
    </p:spTree>
    <p:extLst>
      <p:ext uri="{BB962C8B-B14F-4D97-AF65-F5344CB8AC3E}">
        <p14:creationId xmlns:p14="http://schemas.microsoft.com/office/powerpoint/2010/main" val="13381436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213984900"/>
              </p:ext>
            </p:extLst>
          </p:nvPr>
        </p:nvGraphicFramePr>
        <p:xfrm>
          <a:off x="228600" y="1756894"/>
          <a:ext cx="8686800" cy="3702887"/>
        </p:xfrm>
        <a:graphic>
          <a:graphicData uri="http://schemas.openxmlformats.org/drawingml/2006/table">
            <a:tbl>
              <a:tblPr bandRow="1">
                <a:tableStyleId>{5C22544A-7EE6-4342-B048-85BDC9FD1C3A}</a:tableStyleId>
              </a:tblPr>
              <a:tblGrid>
                <a:gridCol w="4226011">
                  <a:extLst>
                    <a:ext uri="{9D8B030D-6E8A-4147-A177-3AD203B41FA5}">
                      <a16:colId xmlns:a16="http://schemas.microsoft.com/office/drawing/2014/main" val="20000"/>
                    </a:ext>
                  </a:extLst>
                </a:gridCol>
                <a:gridCol w="1095632">
                  <a:extLst>
                    <a:ext uri="{9D8B030D-6E8A-4147-A177-3AD203B41FA5}">
                      <a16:colId xmlns:a16="http://schemas.microsoft.com/office/drawing/2014/main" val="20001"/>
                    </a:ext>
                  </a:extLst>
                </a:gridCol>
                <a:gridCol w="1173892">
                  <a:extLst>
                    <a:ext uri="{9D8B030D-6E8A-4147-A177-3AD203B41FA5}">
                      <a16:colId xmlns:a16="http://schemas.microsoft.com/office/drawing/2014/main" val="20002"/>
                    </a:ext>
                  </a:extLst>
                </a:gridCol>
                <a:gridCol w="1017373">
                  <a:extLst>
                    <a:ext uri="{9D8B030D-6E8A-4147-A177-3AD203B41FA5}">
                      <a16:colId xmlns:a16="http://schemas.microsoft.com/office/drawing/2014/main" val="20003"/>
                    </a:ext>
                  </a:extLst>
                </a:gridCol>
                <a:gridCol w="1173892">
                  <a:extLst>
                    <a:ext uri="{9D8B030D-6E8A-4147-A177-3AD203B41FA5}">
                      <a16:colId xmlns:a16="http://schemas.microsoft.com/office/drawing/2014/main" val="20004"/>
                    </a:ext>
                  </a:extLst>
                </a:gridCol>
              </a:tblGrid>
              <a:tr h="1221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chemeClr val="bg2"/>
                          </a:solidFill>
                          <a:latin typeface="+mn-lt"/>
                          <a:ea typeface="Times New Roman"/>
                          <a:cs typeface="Times New Roman"/>
                        </a:rPr>
                        <a:t>Outcome</a:t>
                      </a:r>
                      <a:endParaRPr lang="en-US" sz="1400" b="1" u="sng" dirty="0" smtClean="0">
                        <a:solidFill>
                          <a:schemeClr val="bg2"/>
                        </a:solidFill>
                        <a:latin typeface="+mn-lt"/>
                        <a:ea typeface="Times New Roman"/>
                        <a:cs typeface="Times New Roman"/>
                      </a:endParaRPr>
                    </a:p>
                    <a:p>
                      <a:pPr marL="0" marR="0" algn="ctr">
                        <a:spcBef>
                          <a:spcPts val="0"/>
                        </a:spcBef>
                        <a:spcAft>
                          <a:spcPts val="0"/>
                        </a:spcAft>
                      </a:pP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 </a:t>
                      </a:r>
                      <a:r>
                        <a:rPr lang="en-US" sz="1400" b="1" u="sng" strike="noStrike" dirty="0">
                          <a:solidFill>
                            <a:schemeClr val="bg2"/>
                          </a:solidFill>
                          <a:latin typeface="+mn-lt"/>
                          <a:ea typeface="Times New Roman"/>
                          <a:cs typeface="Times New Roman"/>
                        </a:rPr>
                        <a:t>Year</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5 Years</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0">
                <a:tc>
                  <a:txBody>
                    <a:bodyPr/>
                    <a:lstStyle/>
                    <a:p>
                      <a:pPr marL="0" marR="0">
                        <a:spcBef>
                          <a:spcPts val="0"/>
                        </a:spcBef>
                        <a:spcAft>
                          <a:spcPts val="0"/>
                        </a:spcAft>
                      </a:pPr>
                      <a:r>
                        <a:rPr lang="en-US" sz="1400" b="1" kern="0" dirty="0" smtClean="0">
                          <a:solidFill>
                            <a:schemeClr val="bg2"/>
                          </a:solidFill>
                          <a:latin typeface="+mn-lt"/>
                          <a:ea typeface="Times New Roman"/>
                          <a:cs typeface="Times New Roman"/>
                        </a:rPr>
                        <a:t>Severe Renal Dysfunction*</a:t>
                      </a:r>
                      <a:endParaRPr lang="en-US" sz="14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8.4%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787)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20.9%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277)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5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a:t>
                      </a:r>
                      <a:r>
                        <a:rPr lang="en-US" sz="1400" b="1" i="1" dirty="0">
                          <a:solidFill>
                            <a:schemeClr val="bg2"/>
                          </a:solidFill>
                          <a:latin typeface="+mn-lt"/>
                          <a:ea typeface="Times New Roman"/>
                          <a:cs typeface="Times New Roman"/>
                        </a:rPr>
                        <a:t>Creatinine &gt; 2.5 </a:t>
                      </a:r>
                      <a:r>
                        <a:rPr lang="en-US" sz="1400" b="1" i="1" dirty="0" smtClean="0">
                          <a:solidFill>
                            <a:schemeClr val="bg2"/>
                          </a:solidFill>
                          <a:latin typeface="+mn-lt"/>
                          <a:ea typeface="Times New Roman"/>
                          <a:cs typeface="Times New Roman"/>
                        </a:rPr>
                        <a:t>mg/dl (221 µmol/L)</a:t>
                      </a:r>
                      <a:endParaRPr lang="en-US" sz="1400" b="1" dirty="0" smtClean="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5.3%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13.0%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5718">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a:t>
                      </a:r>
                      <a:r>
                        <a:rPr lang="en-US" sz="1400" b="1" i="1" dirty="0">
                          <a:solidFill>
                            <a:schemeClr val="bg2"/>
                          </a:solidFill>
                          <a:latin typeface="+mn-lt"/>
                          <a:ea typeface="Times New Roman"/>
                          <a:cs typeface="Times New Roman"/>
                        </a:rPr>
                        <a:t>Chronic Dialysis</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2.8%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5.8%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5718">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a:t>
                      </a:r>
                      <a:r>
                        <a:rPr lang="en-US" sz="1400" b="1" i="1" dirty="0">
                          <a:solidFill>
                            <a:schemeClr val="bg2"/>
                          </a:solidFill>
                          <a:latin typeface="+mn-lt"/>
                          <a:ea typeface="Times New Roman"/>
                          <a:cs typeface="Times New Roman"/>
                        </a:rPr>
                        <a:t>Renal Transplant</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0.3%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2.2%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0">
                <a:tc>
                  <a:txBody>
                    <a:bodyPr/>
                    <a:lstStyle/>
                    <a:p>
                      <a:pPr marL="0" marR="0">
                        <a:spcBef>
                          <a:spcPts val="0"/>
                        </a:spcBef>
                        <a:spcAft>
                          <a:spcPts val="0"/>
                        </a:spcAft>
                      </a:pPr>
                      <a:r>
                        <a:rPr lang="en-US" sz="1400" b="1" dirty="0">
                          <a:solidFill>
                            <a:schemeClr val="bg2"/>
                          </a:solidFill>
                          <a:latin typeface="+mn-lt"/>
                          <a:ea typeface="Times New Roman"/>
                          <a:cs typeface="Times New Roman"/>
                        </a:rPr>
                        <a:t>Diabetes</a:t>
                      </a:r>
                      <a:endParaRPr lang="en-US" sz="14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17.6%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790)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31.6%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272)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0">
                <a:tc>
                  <a:txBody>
                    <a:bodyPr/>
                    <a:lstStyle/>
                    <a:p>
                      <a:pPr marL="0" marR="0">
                        <a:spcBef>
                          <a:spcPts val="0"/>
                        </a:spcBef>
                        <a:spcAft>
                          <a:spcPts val="0"/>
                        </a:spcAft>
                      </a:pPr>
                      <a:r>
                        <a:rPr lang="en-US" sz="14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14.7%</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748)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49.1%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228)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itle 1"/>
          <p:cNvSpPr txBox="1">
            <a:spLocks/>
          </p:cNvSpPr>
          <p:nvPr/>
        </p:nvSpPr>
        <p:spPr bwMode="auto">
          <a:xfrm>
            <a:off x="0" y="2041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Retransplants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 and 5 Years</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381000" y="1068989"/>
            <a:ext cx="3657600" cy="461665"/>
          </a:xfrm>
          <a:prstGeom prst="rect">
            <a:avLst/>
          </a:prstGeom>
          <a:noFill/>
        </p:spPr>
        <p:txBody>
          <a:bodyPr wrap="square" rtlCol="0">
            <a:spAutoFit/>
          </a:bodyPr>
          <a:lstStyle/>
          <a:p>
            <a:pPr algn="ctr"/>
            <a:r>
              <a:rPr lang="en-US" sz="2400" b="1" kern="0" dirty="0" smtClean="0">
                <a:solidFill>
                  <a:srgbClr val="002060"/>
                </a:solidFill>
              </a:rPr>
              <a:t>Post First Retransplant</a:t>
            </a:r>
            <a:endParaRPr lang="en-US" sz="2400" b="1" kern="0" dirty="0">
              <a:solidFill>
                <a:srgbClr val="002060"/>
              </a:solidFill>
            </a:endParaRPr>
          </a:p>
        </p:txBody>
      </p:sp>
      <p:sp>
        <p:nvSpPr>
          <p:cNvPr id="11" name="title_cohort"/>
          <p:cNvSpPr txBox="1"/>
          <p:nvPr/>
        </p:nvSpPr>
        <p:spPr>
          <a:xfrm>
            <a:off x="3810000" y="1116166"/>
            <a:ext cx="5181600" cy="400110"/>
          </a:xfrm>
          <a:prstGeom prst="rect">
            <a:avLst/>
          </a:prstGeom>
          <a:noFill/>
        </p:spPr>
        <p:txBody>
          <a:bodyPr wrap="square" rtlCol="0">
            <a:spAutoFit/>
          </a:bodyPr>
          <a:lstStyle/>
          <a:p>
            <a:pPr algn="ctr"/>
            <a:r>
              <a:rPr lang="en-US" sz="2000" b="1" kern="0" dirty="0" smtClean="0">
                <a:solidFill>
                  <a:srgbClr val="002060"/>
                </a:solidFill>
              </a:rPr>
              <a:t>(Transplants: January </a:t>
            </a:r>
            <a:r>
              <a:rPr lang="en-US" sz="2000" b="1" kern="0" dirty="0">
                <a:solidFill>
                  <a:srgbClr val="002060"/>
                </a:solidFill>
              </a:rPr>
              <a:t>1994 – June </a:t>
            </a:r>
            <a:r>
              <a:rPr lang="en-US" sz="2000" b="1" kern="0" dirty="0" smtClean="0">
                <a:solidFill>
                  <a:srgbClr val="002060"/>
                </a:solidFill>
              </a:rPr>
              <a:t>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8" name="TextBox 17"/>
          <p:cNvSpPr txBox="1"/>
          <p:nvPr/>
        </p:nvSpPr>
        <p:spPr>
          <a:xfrm>
            <a:off x="4876800" y="6009941"/>
            <a:ext cx="4114800" cy="461665"/>
          </a:xfrm>
          <a:prstGeom prst="rect">
            <a:avLst/>
          </a:prstGeom>
          <a:noFill/>
        </p:spPr>
        <p:txBody>
          <a:bodyPr wrap="square" rtlCol="0">
            <a:spAutoFit/>
          </a:bodyPr>
          <a:lstStyle/>
          <a:p>
            <a:r>
              <a:rPr lang="en-US" sz="1200" b="1" dirty="0" smtClean="0">
                <a:solidFill>
                  <a:srgbClr val="002060"/>
                </a:solidFill>
              </a:rPr>
              <a:t>* </a:t>
            </a:r>
            <a:r>
              <a:rPr lang="en-US" sz="1200" b="1" dirty="0">
                <a:solidFill>
                  <a:srgbClr val="002060"/>
                </a:solidFill>
              </a:rPr>
              <a:t>Severe renal dysfunction = Creatinine &gt; 2.5 mg/dl (221 μmol/L), dialysis or renal </a:t>
            </a:r>
            <a:r>
              <a:rPr lang="en-US" sz="1200" b="1" dirty="0" smtClean="0">
                <a:solidFill>
                  <a:srgbClr val="002060"/>
                </a:solidFill>
              </a:rPr>
              <a:t>transplant</a:t>
            </a:r>
            <a:endParaRPr lang="en-US" sz="1200" b="1" dirty="0">
              <a:solidFill>
                <a:srgbClr val="002060"/>
              </a:solidFill>
            </a:endParaRPr>
          </a:p>
        </p:txBody>
      </p:sp>
    </p:spTree>
    <p:extLst>
      <p:ext uri="{BB962C8B-B14F-4D97-AF65-F5344CB8AC3E}">
        <p14:creationId xmlns:p14="http://schemas.microsoft.com/office/powerpoint/2010/main" val="3442912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1219200"/>
          <a:ext cx="8610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228600" y="129580"/>
            <a:ext cx="8686800" cy="8167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p>
          <a:p>
            <a:r>
              <a:rPr lang="en-US" sz="2600" kern="0" dirty="0" smtClean="0">
                <a:solidFill>
                  <a:srgbClr val="002060"/>
                </a:solidFill>
              </a:rPr>
              <a:t> </a:t>
            </a:r>
            <a:r>
              <a:rPr lang="en-US" sz="2400" kern="0" dirty="0" smtClean="0">
                <a:solidFill>
                  <a:srgbClr val="002060"/>
                </a:solidFill>
              </a:rPr>
              <a:t>Average Center Volume by Location</a:t>
            </a:r>
            <a:endParaRPr lang="en-US" sz="2000" kern="0" dirty="0">
              <a:solidFill>
                <a:srgbClr val="002060"/>
              </a:solidFill>
            </a:endParaRPr>
          </a:p>
        </p:txBody>
      </p:sp>
      <p:sp>
        <p:nvSpPr>
          <p:cNvPr id="17" name="title_cohort"/>
          <p:cNvSpPr txBox="1"/>
          <p:nvPr/>
        </p:nvSpPr>
        <p:spPr>
          <a:xfrm>
            <a:off x="1752600" y="932917"/>
            <a:ext cx="5521828" cy="400110"/>
          </a:xfrm>
          <a:prstGeom prst="rect">
            <a:avLst/>
          </a:prstGeom>
          <a:noFill/>
        </p:spPr>
        <p:txBody>
          <a:bodyPr wrap="square" rtlCol="0">
            <a:spAutoFit/>
          </a:bodyPr>
          <a:lstStyle/>
          <a:p>
            <a:pPr algn="ctr"/>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917332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914520966"/>
              </p:ext>
            </p:extLst>
          </p:nvPr>
        </p:nvGraphicFramePr>
        <p:xfrm>
          <a:off x="762000" y="1676400"/>
          <a:ext cx="7620001" cy="3459921"/>
        </p:xfrm>
        <a:graphic>
          <a:graphicData uri="http://schemas.openxmlformats.org/drawingml/2006/table">
            <a:tbl>
              <a:tblPr bandRow="1">
                <a:tableStyleId>{5C22544A-7EE6-4342-B048-85BDC9FD1C3A}</a:tableStyleId>
              </a:tblPr>
              <a:tblGrid>
                <a:gridCol w="472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524001">
                  <a:extLst>
                    <a:ext uri="{9D8B030D-6E8A-4147-A177-3AD203B41FA5}">
                      <a16:colId xmlns:a16="http://schemas.microsoft.com/office/drawing/2014/main" val="20002"/>
                    </a:ext>
                  </a:extLst>
                </a:gridCol>
              </a:tblGrid>
              <a:tr h="94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chemeClr val="bg2"/>
                          </a:solidFill>
                          <a:latin typeface="+mn-lt"/>
                          <a:ea typeface="Times New Roman"/>
                          <a:cs typeface="Times New Roman"/>
                        </a:rPr>
                        <a:t>Outcome</a:t>
                      </a:r>
                      <a:endParaRPr lang="en-US" sz="1400" b="1" u="sng" dirty="0" smtClean="0">
                        <a:solidFill>
                          <a:schemeClr val="bg2"/>
                        </a:solidFill>
                        <a:latin typeface="+mn-lt"/>
                        <a:ea typeface="Times New Roman"/>
                        <a:cs typeface="Times New Roman"/>
                      </a:endParaRPr>
                    </a:p>
                    <a:p>
                      <a:pPr marL="0" marR="0" algn="ctr">
                        <a:spcBef>
                          <a:spcPts val="0"/>
                        </a:spcBef>
                        <a:spcAft>
                          <a:spcPts val="0"/>
                        </a:spcAft>
                      </a:pP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Within </a:t>
                      </a:r>
                      <a:endParaRPr lang="en-US" sz="14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400" b="1" u="sng" strike="noStrike" dirty="0" smtClean="0">
                          <a:solidFill>
                            <a:schemeClr val="bg2"/>
                          </a:solidFill>
                          <a:latin typeface="+mn-lt"/>
                          <a:ea typeface="Times New Roman"/>
                          <a:cs typeface="Times New Roman"/>
                        </a:rPr>
                        <a:t>10 Years</a:t>
                      </a:r>
                      <a:endParaRPr lang="en-US" sz="14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u="none" strike="noStrike" dirty="0">
                          <a:solidFill>
                            <a:schemeClr val="bg2"/>
                          </a:solidFill>
                          <a:latin typeface="+mn-lt"/>
                          <a:ea typeface="Times New Roman"/>
                          <a:cs typeface="Times New Roman"/>
                        </a:rPr>
                        <a:t>Total number with </a:t>
                      </a:r>
                      <a:r>
                        <a:rPr lang="en-US" sz="1400" b="1" u="sng" strike="noStrike" dirty="0">
                          <a:solidFill>
                            <a:schemeClr val="bg2"/>
                          </a:solidFill>
                          <a:latin typeface="+mn-lt"/>
                          <a:ea typeface="Times New Roman"/>
                          <a:cs typeface="Times New Roman"/>
                        </a:rPr>
                        <a:t>known response</a:t>
                      </a:r>
                      <a:endParaRPr lang="en-US" sz="1400" b="1" u="sng" dirty="0">
                        <a:solidFill>
                          <a:schemeClr val="bg2"/>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478">
                <a:tc>
                  <a:txBody>
                    <a:bodyPr/>
                    <a:lstStyle/>
                    <a:p>
                      <a:pPr marL="0" marR="0">
                        <a:spcBef>
                          <a:spcPts val="0"/>
                        </a:spcBef>
                        <a:spcAft>
                          <a:spcPts val="0"/>
                        </a:spcAft>
                      </a:pPr>
                      <a:r>
                        <a:rPr lang="en-US" sz="1400" b="1" kern="0" dirty="0" smtClean="0">
                          <a:solidFill>
                            <a:schemeClr val="bg2"/>
                          </a:solidFill>
                          <a:latin typeface="+mn-lt"/>
                          <a:ea typeface="Times New Roman"/>
                          <a:cs typeface="Times New Roman"/>
                        </a:rPr>
                        <a:t>Severe Renal Dysfunction*</a:t>
                      </a:r>
                      <a:endParaRPr lang="en-US" sz="14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25.0%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2,744)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a:t>
                      </a:r>
                      <a:r>
                        <a:rPr lang="en-US" sz="1400" b="1" i="1" dirty="0">
                          <a:solidFill>
                            <a:schemeClr val="bg2"/>
                          </a:solidFill>
                          <a:latin typeface="+mn-lt"/>
                          <a:ea typeface="Times New Roman"/>
                          <a:cs typeface="Times New Roman"/>
                        </a:rPr>
                        <a:t>Creatinine &gt; 2.5 </a:t>
                      </a:r>
                      <a:r>
                        <a:rPr lang="en-US" sz="1400" b="1" i="1" dirty="0" smtClean="0">
                          <a:solidFill>
                            <a:schemeClr val="bg2"/>
                          </a:solidFill>
                          <a:latin typeface="+mn-lt"/>
                          <a:ea typeface="Times New Roman"/>
                          <a:cs typeface="Times New Roman"/>
                        </a:rPr>
                        <a:t>mg/dl (221 µmol/L)</a:t>
                      </a:r>
                      <a:endParaRPr lang="en-US" sz="1400" b="1" dirty="0" smtClean="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15.0%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478">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a:t>
                      </a:r>
                      <a:r>
                        <a:rPr lang="en-US" sz="1400" b="1" i="1" dirty="0">
                          <a:solidFill>
                            <a:schemeClr val="bg2"/>
                          </a:solidFill>
                          <a:latin typeface="+mn-lt"/>
                          <a:ea typeface="Times New Roman"/>
                          <a:cs typeface="Times New Roman"/>
                        </a:rPr>
                        <a:t>Chronic Dialysis</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6.4%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2478">
                <a:tc>
                  <a:txBody>
                    <a:bodyPr/>
                    <a:lstStyle/>
                    <a:p>
                      <a:pPr marL="0" marR="0">
                        <a:spcBef>
                          <a:spcPts val="0"/>
                        </a:spcBef>
                        <a:spcAft>
                          <a:spcPts val="0"/>
                        </a:spcAft>
                      </a:pPr>
                      <a:r>
                        <a:rPr lang="en-US" sz="1400" b="1" i="1" dirty="0">
                          <a:solidFill>
                            <a:schemeClr val="bg2"/>
                          </a:solidFill>
                          <a:latin typeface="+mn-lt"/>
                          <a:ea typeface="Times New Roman"/>
                          <a:cs typeface="Times New Roman"/>
                        </a:rPr>
                        <a:t>      </a:t>
                      </a:r>
                      <a:r>
                        <a:rPr lang="en-US" sz="1400" b="1" i="1" dirty="0" smtClean="0">
                          <a:solidFill>
                            <a:schemeClr val="bg2"/>
                          </a:solidFill>
                          <a:latin typeface="+mn-lt"/>
                          <a:ea typeface="Times New Roman"/>
                          <a:cs typeface="Times New Roman"/>
                        </a:rPr>
                        <a:t>    </a:t>
                      </a:r>
                      <a:r>
                        <a:rPr lang="en-US" sz="1400" b="1" i="1" dirty="0">
                          <a:solidFill>
                            <a:schemeClr val="bg2"/>
                          </a:solidFill>
                          <a:latin typeface="+mn-lt"/>
                          <a:ea typeface="Times New Roman"/>
                          <a:cs typeface="Times New Roman"/>
                        </a:rPr>
                        <a:t>Renal Transplant</a:t>
                      </a:r>
                      <a:endParaRPr lang="en-US" sz="14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1" u="none" strike="noStrike" dirty="0">
                          <a:solidFill>
                            <a:srgbClr val="000000"/>
                          </a:solidFill>
                          <a:effectLst/>
                          <a:latin typeface="+mj-lt"/>
                        </a:rPr>
                        <a:t>3.6%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2478">
                <a:tc>
                  <a:txBody>
                    <a:bodyPr/>
                    <a:lstStyle/>
                    <a:p>
                      <a:pPr marL="0" marR="0">
                        <a:spcBef>
                          <a:spcPts val="0"/>
                        </a:spcBef>
                        <a:spcAft>
                          <a:spcPts val="0"/>
                        </a:spcAft>
                      </a:pPr>
                      <a:r>
                        <a:rPr lang="en-US" sz="1400" b="1" dirty="0">
                          <a:solidFill>
                            <a:schemeClr val="bg2"/>
                          </a:solidFill>
                          <a:latin typeface="+mn-lt"/>
                          <a:ea typeface="Times New Roman"/>
                          <a:cs typeface="Times New Roman"/>
                        </a:rPr>
                        <a:t>Bronchiolitis Obliterans Syndrome</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65.8%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(N = 2,318)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Title 1"/>
          <p:cNvSpPr txBox="1">
            <a:spLocks/>
          </p:cNvSpPr>
          <p:nvPr/>
        </p:nvSpPr>
        <p:spPr bwMode="auto">
          <a:xfrm>
            <a:off x="152400" y="119793"/>
            <a:ext cx="8915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10 Years</a:t>
            </a:r>
            <a:endParaRPr lang="en-US" sz="2000" kern="0" dirty="0">
              <a:solidFill>
                <a:srgbClr val="002060"/>
              </a:solidFill>
            </a:endParaRPr>
          </a:p>
        </p:txBody>
      </p:sp>
      <p:sp>
        <p:nvSpPr>
          <p:cNvPr id="3" name="Title 2"/>
          <p:cNvSpPr txBox="1"/>
          <p:nvPr/>
        </p:nvSpPr>
        <p:spPr>
          <a:xfrm>
            <a:off x="807157" y="995450"/>
            <a:ext cx="3124200" cy="461665"/>
          </a:xfrm>
          <a:prstGeom prst="rect">
            <a:avLst/>
          </a:prstGeom>
          <a:noFill/>
        </p:spPr>
        <p:txBody>
          <a:bodyPr wrap="square" rtlCol="0">
            <a:spAutoFit/>
          </a:bodyPr>
          <a:lstStyle/>
          <a:p>
            <a:pPr algn="ctr"/>
            <a:r>
              <a:rPr lang="en-US" sz="2400" b="1" kern="0" dirty="0" smtClean="0">
                <a:solidFill>
                  <a:srgbClr val="002060"/>
                </a:solidFill>
              </a:rPr>
              <a:t>Post-Transplant</a:t>
            </a:r>
            <a:endParaRPr lang="en-US" sz="2400" b="1" kern="0" dirty="0">
              <a:solidFill>
                <a:srgbClr val="002060"/>
              </a:solidFill>
            </a:endParaRPr>
          </a:p>
        </p:txBody>
      </p:sp>
      <p:sp>
        <p:nvSpPr>
          <p:cNvPr id="11" name="title_cohort"/>
          <p:cNvSpPr txBox="1"/>
          <p:nvPr/>
        </p:nvSpPr>
        <p:spPr>
          <a:xfrm>
            <a:off x="3527778" y="1042894"/>
            <a:ext cx="5082822" cy="400110"/>
          </a:xfrm>
          <a:prstGeom prst="rect">
            <a:avLst/>
          </a:prstGeom>
          <a:noFill/>
        </p:spPr>
        <p:txBody>
          <a:bodyPr wrap="square" rtlCol="0">
            <a:spAutoFit/>
          </a:bodyPr>
          <a:lstStyle/>
          <a:p>
            <a:r>
              <a:rPr lang="en-US" sz="2000" b="1" kern="0" dirty="0" smtClean="0">
                <a:solidFill>
                  <a:srgbClr val="002060"/>
                </a:solidFill>
              </a:rPr>
              <a:t>(Transplants: January </a:t>
            </a:r>
            <a:r>
              <a:rPr lang="en-US" sz="2000" b="1" kern="0" dirty="0">
                <a:solidFill>
                  <a:srgbClr val="002060"/>
                </a:solidFill>
              </a:rPr>
              <a:t>1994 – June </a:t>
            </a:r>
            <a:r>
              <a:rPr lang="en-US" sz="2000" b="1" kern="0" dirty="0" smtClean="0">
                <a:solidFill>
                  <a:srgbClr val="002060"/>
                </a:solidFill>
              </a:rPr>
              <a:t>2007)</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4" name="TextBox 13"/>
          <p:cNvSpPr txBox="1"/>
          <p:nvPr/>
        </p:nvSpPr>
        <p:spPr>
          <a:xfrm>
            <a:off x="4876800" y="6009941"/>
            <a:ext cx="4114800" cy="461665"/>
          </a:xfrm>
          <a:prstGeom prst="rect">
            <a:avLst/>
          </a:prstGeom>
          <a:noFill/>
        </p:spPr>
        <p:txBody>
          <a:bodyPr wrap="square" rtlCol="0">
            <a:spAutoFit/>
          </a:bodyPr>
          <a:lstStyle/>
          <a:p>
            <a:r>
              <a:rPr lang="en-US" sz="1200" b="1" dirty="0" smtClean="0">
                <a:solidFill>
                  <a:srgbClr val="002060"/>
                </a:solidFill>
              </a:rPr>
              <a:t>* </a:t>
            </a:r>
            <a:r>
              <a:rPr lang="en-US" sz="1200" b="1" dirty="0">
                <a:solidFill>
                  <a:srgbClr val="002060"/>
                </a:solidFill>
              </a:rPr>
              <a:t>Severe renal dysfunction = Creatinine &gt; 2.5 mg/dl (221 μmol/L), dialysis or renal </a:t>
            </a:r>
            <a:r>
              <a:rPr lang="en-US" sz="1200" b="1" dirty="0" smtClean="0">
                <a:solidFill>
                  <a:srgbClr val="002060"/>
                </a:solidFill>
              </a:rPr>
              <a:t>transplant</a:t>
            </a:r>
            <a:endParaRPr lang="en-US" sz="1200" b="1" dirty="0">
              <a:solidFill>
                <a:srgbClr val="002060"/>
              </a:solidFill>
            </a:endParaRPr>
          </a:p>
        </p:txBody>
      </p:sp>
    </p:spTree>
    <p:extLst>
      <p:ext uri="{BB962C8B-B14F-4D97-AF65-F5344CB8AC3E}">
        <p14:creationId xmlns:p14="http://schemas.microsoft.com/office/powerpoint/2010/main" val="29461329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49577" y="979819"/>
            <a:ext cx="4191000" cy="384721"/>
          </a:xfrm>
          <a:prstGeom prst="rect">
            <a:avLst/>
          </a:prstGeom>
          <a:noFill/>
        </p:spPr>
        <p:txBody>
          <a:bodyPr wrap="square" rtlCol="0">
            <a:spAutoFit/>
          </a:bodyPr>
          <a:lstStyle/>
          <a:p>
            <a:r>
              <a:rPr lang="en-US" sz="1900" b="1" kern="0" dirty="0">
                <a:solidFill>
                  <a:srgbClr val="002060"/>
                </a:solidFill>
              </a:rPr>
              <a:t>Conditional on Survival to 14 </a:t>
            </a:r>
            <a:r>
              <a:rPr lang="en-US" sz="1900" b="1" kern="0" dirty="0" smtClean="0">
                <a:solidFill>
                  <a:srgbClr val="002060"/>
                </a:solidFill>
              </a:rPr>
              <a:t>days</a:t>
            </a:r>
            <a:endParaRPr lang="en-US" sz="1900" b="1" kern="0" dirty="0">
              <a:solidFill>
                <a:srgbClr val="002060"/>
              </a:solidFill>
            </a:endParaRPr>
          </a:p>
        </p:txBody>
      </p:sp>
      <p:sp>
        <p:nvSpPr>
          <p:cNvPr id="9" name="Title 1"/>
          <p:cNvSpPr txBox="1">
            <a:spLocks/>
          </p:cNvSpPr>
          <p:nvPr/>
        </p:nvSpPr>
        <p:spPr bwMode="auto">
          <a:xfrm>
            <a:off x="0" y="22014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endParaRPr lang="en-US" sz="1900" kern="0" dirty="0">
              <a:solidFill>
                <a:srgbClr val="002060"/>
              </a:solidFill>
            </a:endParaRPr>
          </a:p>
        </p:txBody>
      </p:sp>
      <p:sp>
        <p:nvSpPr>
          <p:cNvPr id="11" name="title_cohort"/>
          <p:cNvSpPr txBox="1"/>
          <p:nvPr/>
        </p:nvSpPr>
        <p:spPr>
          <a:xfrm>
            <a:off x="4157133" y="982650"/>
            <a:ext cx="4876800" cy="384721"/>
          </a:xfrm>
          <a:prstGeom prst="rect">
            <a:avLst/>
          </a:prstGeom>
          <a:noFill/>
        </p:spPr>
        <p:txBody>
          <a:bodyPr wrap="square" rtlCol="0">
            <a:spAutoFit/>
          </a:bodyPr>
          <a:lstStyle/>
          <a:p>
            <a:r>
              <a:rPr lang="en-US" sz="1900" b="1" kern="0" dirty="0" smtClean="0">
                <a:solidFill>
                  <a:srgbClr val="002060"/>
                </a:solidFill>
              </a:rPr>
              <a:t>(Transplants: January 1994 – June 2016)</a:t>
            </a:r>
            <a:endParaRPr lang="en-US" sz="19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223086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56445"/>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100" kern="0" dirty="0" smtClean="0">
                <a:solidFill>
                  <a:srgbClr val="002060"/>
                </a:solidFill>
              </a:rPr>
              <a:t>Freedom from Bronchiolitis Obliterans Syndrome</a:t>
            </a:r>
            <a:r>
              <a:rPr lang="en-US" sz="2100" kern="0" dirty="0" smtClean="0">
                <a:solidFill>
                  <a:srgbClr val="002060"/>
                </a:solidFill>
              </a:rPr>
              <a:t> by Transplant Type</a:t>
            </a:r>
            <a:endParaRPr lang="en-US" sz="1900" kern="0" dirty="0">
              <a:solidFill>
                <a:srgbClr val="002060"/>
              </a:solidFill>
            </a:endParaRPr>
          </a:p>
        </p:txBody>
      </p:sp>
      <p:sp>
        <p:nvSpPr>
          <p:cNvPr id="3" name="Title 2"/>
          <p:cNvSpPr txBox="1"/>
          <p:nvPr/>
        </p:nvSpPr>
        <p:spPr>
          <a:xfrm>
            <a:off x="53622" y="1027934"/>
            <a:ext cx="4446411" cy="400110"/>
          </a:xfrm>
          <a:prstGeom prst="rect">
            <a:avLst/>
          </a:prstGeom>
          <a:noFill/>
        </p:spPr>
        <p:txBody>
          <a:bodyPr wrap="square" rtlCol="0">
            <a:spAutoFit/>
          </a:bodyPr>
          <a:lstStyle/>
          <a:p>
            <a:r>
              <a:rPr lang="en-US" sz="2000" b="1" kern="0" dirty="0">
                <a:solidFill>
                  <a:srgbClr val="002060"/>
                </a:solidFill>
              </a:rPr>
              <a:t>Conditional on Survival to 14 </a:t>
            </a:r>
            <a:r>
              <a:rPr lang="en-US" sz="2000" b="1" kern="0" dirty="0" smtClean="0">
                <a:solidFill>
                  <a:srgbClr val="002060"/>
                </a:solidFill>
              </a:rPr>
              <a:t>days</a:t>
            </a:r>
            <a:endParaRPr lang="en-US" sz="2000" b="1" kern="0" dirty="0">
              <a:solidFill>
                <a:srgbClr val="002060"/>
              </a:solidFill>
            </a:endParaRPr>
          </a:p>
        </p:txBody>
      </p:sp>
      <p:sp>
        <p:nvSpPr>
          <p:cNvPr id="13" name="pvalues"/>
          <p:cNvSpPr txBox="1"/>
          <p:nvPr/>
        </p:nvSpPr>
        <p:spPr>
          <a:xfrm>
            <a:off x="4951843" y="3048000"/>
            <a:ext cx="1752600" cy="323165"/>
          </a:xfrm>
          <a:prstGeom prst="rect">
            <a:avLst/>
          </a:prstGeom>
          <a:noFill/>
        </p:spPr>
        <p:txBody>
          <a:bodyPr wrap="square" rtlCol="0">
            <a:spAutoFit/>
          </a:bodyPr>
          <a:lstStyle/>
          <a:p>
            <a:pPr algn="ctr"/>
            <a:r>
              <a:rPr lang="en-US" sz="1500" b="1" dirty="0" smtClean="0">
                <a:solidFill>
                  <a:schemeClr val="bg2"/>
                </a:solidFill>
              </a:rPr>
              <a:t>p&lt;0.0001</a:t>
            </a:r>
            <a:endParaRPr lang="en-US" sz="1500" b="1" dirty="0">
              <a:solidFill>
                <a:schemeClr val="bg2"/>
              </a:solidFill>
            </a:endParaRPr>
          </a:p>
        </p:txBody>
      </p:sp>
      <p:sp>
        <p:nvSpPr>
          <p:cNvPr id="12" name="title_cohort"/>
          <p:cNvSpPr txBox="1"/>
          <p:nvPr/>
        </p:nvSpPr>
        <p:spPr>
          <a:xfrm>
            <a:off x="4264887" y="1035628"/>
            <a:ext cx="4879113" cy="384721"/>
          </a:xfrm>
          <a:prstGeom prst="rect">
            <a:avLst/>
          </a:prstGeom>
          <a:noFill/>
        </p:spPr>
        <p:txBody>
          <a:bodyPr wrap="square" rtlCol="0">
            <a:spAutoFit/>
          </a:bodyPr>
          <a:lstStyle/>
          <a:p>
            <a:r>
              <a:rPr lang="en-US" sz="1900" b="1" kern="0" dirty="0" smtClean="0">
                <a:solidFill>
                  <a:srgbClr val="002060"/>
                </a:solidFill>
              </a:rPr>
              <a:t>(Transplants: January 1994 – June 2016)</a:t>
            </a:r>
            <a:endParaRPr lang="en-US" sz="1900" b="1" kern="0"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250623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2439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Diagnosis Conditional on Survival to 14 days</a:t>
            </a:r>
            <a:br>
              <a:rPr lang="en-US" sz="2400" kern="0" dirty="0" smtClean="0">
                <a:solidFill>
                  <a:srgbClr val="002060"/>
                </a:solidFill>
              </a:rPr>
            </a:br>
            <a:endParaRPr lang="en-US" sz="2000" kern="0" dirty="0">
              <a:solidFill>
                <a:srgbClr val="002060"/>
              </a:solidFill>
            </a:endParaRPr>
          </a:p>
        </p:txBody>
      </p:sp>
      <p:sp>
        <p:nvSpPr>
          <p:cNvPr id="10" name="pvalues"/>
          <p:cNvSpPr txBox="1"/>
          <p:nvPr/>
        </p:nvSpPr>
        <p:spPr>
          <a:xfrm>
            <a:off x="1371600" y="4841175"/>
            <a:ext cx="3810000" cy="738664"/>
          </a:xfrm>
          <a:prstGeom prst="rect">
            <a:avLst/>
          </a:prstGeom>
          <a:noFill/>
        </p:spPr>
        <p:txBody>
          <a:bodyPr wrap="square" rtlCol="0">
            <a:spAutoFit/>
          </a:bodyPr>
          <a:lstStyle/>
          <a:p>
            <a:r>
              <a:rPr lang="en-US" sz="1400" b="1" dirty="0">
                <a:solidFill>
                  <a:schemeClr val="bg2"/>
                </a:solidFill>
              </a:rPr>
              <a:t>No pair-wise comparisons were significant at p &lt; 0.05 except all comparisons with Retransplant and CF vs. </a:t>
            </a:r>
            <a:r>
              <a:rPr lang="en-US" sz="1400" b="1" dirty="0" smtClean="0">
                <a:solidFill>
                  <a:schemeClr val="bg2"/>
                </a:solidFill>
              </a:rPr>
              <a:t>COPD.</a:t>
            </a:r>
            <a:endParaRPr lang="en-US" sz="1400" b="1" dirty="0">
              <a:solidFill>
                <a:schemeClr val="bg2"/>
              </a:solidFill>
            </a:endParaRPr>
          </a:p>
        </p:txBody>
      </p:sp>
      <p:sp>
        <p:nvSpPr>
          <p:cNvPr id="3" name="title_cohort"/>
          <p:cNvSpPr txBox="1"/>
          <p:nvPr/>
        </p:nvSpPr>
        <p:spPr>
          <a:xfrm>
            <a:off x="2034313" y="1300751"/>
            <a:ext cx="5181600" cy="400110"/>
          </a:xfrm>
          <a:prstGeom prst="rect">
            <a:avLst/>
          </a:prstGeom>
          <a:noFill/>
        </p:spPr>
        <p:txBody>
          <a:bodyPr wrap="square" rtlCol="0">
            <a:spAutoFit/>
          </a:bodyPr>
          <a:lstStyle/>
          <a:p>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664574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18150410"/>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6933"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Induction Use Conditional on Survival to 14 days</a:t>
            </a:r>
            <a:r>
              <a:rPr lang="en-US" sz="2000" kern="0" dirty="0" smtClean="0">
                <a:solidFill>
                  <a:srgbClr val="002060"/>
                </a:solidFill>
              </a:rPr>
              <a:t/>
            </a:r>
            <a:br>
              <a:rPr lang="en-US" sz="2000" kern="0" dirty="0" smtClean="0">
                <a:solidFill>
                  <a:srgbClr val="002060"/>
                </a:solidFill>
              </a:rPr>
            </a:br>
            <a:endParaRPr lang="en-US" sz="2000" kern="0" dirty="0">
              <a:solidFill>
                <a:srgbClr val="002060"/>
              </a:solidFill>
            </a:endParaRPr>
          </a:p>
        </p:txBody>
      </p:sp>
      <p:sp>
        <p:nvSpPr>
          <p:cNvPr id="11" name="pvalues"/>
          <p:cNvSpPr txBox="1"/>
          <p:nvPr/>
        </p:nvSpPr>
        <p:spPr>
          <a:xfrm>
            <a:off x="2286000" y="4267200"/>
            <a:ext cx="1752600" cy="323165"/>
          </a:xfrm>
          <a:prstGeom prst="rect">
            <a:avLst/>
          </a:prstGeom>
          <a:noFill/>
        </p:spPr>
        <p:txBody>
          <a:bodyPr wrap="square" rtlCol="0">
            <a:spAutoFit/>
          </a:bodyPr>
          <a:lstStyle/>
          <a:p>
            <a:pPr algn="ctr"/>
            <a:r>
              <a:rPr lang="en-US" sz="1500" b="1" dirty="0" smtClean="0">
                <a:solidFill>
                  <a:schemeClr val="bg2"/>
                </a:solidFill>
              </a:rPr>
              <a:t>p = 0.0046</a:t>
            </a:r>
            <a:endParaRPr lang="en-US" sz="1500" b="1" dirty="0">
              <a:solidFill>
                <a:schemeClr val="bg2"/>
              </a:solidFill>
            </a:endParaRPr>
          </a:p>
        </p:txBody>
      </p:sp>
      <p:sp>
        <p:nvSpPr>
          <p:cNvPr id="3" name="title_cohort"/>
          <p:cNvSpPr txBox="1"/>
          <p:nvPr/>
        </p:nvSpPr>
        <p:spPr>
          <a:xfrm>
            <a:off x="1905000" y="1242423"/>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257171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0419555"/>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3332" y="21682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Induction Use Conditional on Survival to 1 Year</a:t>
            </a:r>
            <a:br>
              <a:rPr lang="en-US" sz="2400" kern="0" dirty="0" smtClean="0">
                <a:solidFill>
                  <a:srgbClr val="002060"/>
                </a:solidFill>
              </a:rPr>
            </a:br>
            <a:endParaRPr lang="en-US" sz="2000" kern="0" dirty="0">
              <a:solidFill>
                <a:srgbClr val="002060"/>
              </a:solidFill>
            </a:endParaRPr>
          </a:p>
        </p:txBody>
      </p:sp>
      <p:sp>
        <p:nvSpPr>
          <p:cNvPr id="11" name="pvalues"/>
          <p:cNvSpPr txBox="1"/>
          <p:nvPr/>
        </p:nvSpPr>
        <p:spPr>
          <a:xfrm>
            <a:off x="2438400" y="4267200"/>
            <a:ext cx="1752600" cy="323165"/>
          </a:xfrm>
          <a:prstGeom prst="rect">
            <a:avLst/>
          </a:prstGeom>
          <a:noFill/>
        </p:spPr>
        <p:txBody>
          <a:bodyPr wrap="square" rtlCol="0">
            <a:spAutoFit/>
          </a:bodyPr>
          <a:lstStyle/>
          <a:p>
            <a:pPr algn="ctr"/>
            <a:r>
              <a:rPr lang="en-US" sz="1500" b="1" dirty="0" smtClean="0">
                <a:solidFill>
                  <a:schemeClr val="bg2"/>
                </a:solidFill>
              </a:rPr>
              <a:t>p = 0.0139</a:t>
            </a:r>
            <a:endParaRPr lang="en-US" sz="1500" b="1" dirty="0">
              <a:solidFill>
                <a:schemeClr val="bg2"/>
              </a:solidFill>
            </a:endParaRPr>
          </a:p>
        </p:txBody>
      </p:sp>
      <p:sp>
        <p:nvSpPr>
          <p:cNvPr id="3" name="title_cohort"/>
          <p:cNvSpPr txBox="1"/>
          <p:nvPr/>
        </p:nvSpPr>
        <p:spPr>
          <a:xfrm>
            <a:off x="1905000" y="1319562"/>
            <a:ext cx="50673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57430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1945553"/>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3332" y="48539"/>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Donor/Recipient CMV Status Conditional on Survival to 14</a:t>
            </a:r>
            <a:endParaRPr lang="en-US" sz="2000" kern="0" dirty="0">
              <a:solidFill>
                <a:srgbClr val="002060"/>
              </a:solidFill>
            </a:endParaRPr>
          </a:p>
        </p:txBody>
      </p:sp>
      <p:sp>
        <p:nvSpPr>
          <p:cNvPr id="3" name="Title 2"/>
          <p:cNvSpPr txBox="1"/>
          <p:nvPr/>
        </p:nvSpPr>
        <p:spPr>
          <a:xfrm>
            <a:off x="1622778" y="1211648"/>
            <a:ext cx="1071032" cy="461665"/>
          </a:xfrm>
          <a:prstGeom prst="rect">
            <a:avLst/>
          </a:prstGeom>
          <a:noFill/>
        </p:spPr>
        <p:txBody>
          <a:bodyPr wrap="square" rtlCol="0">
            <a:spAutoFit/>
          </a:bodyPr>
          <a:lstStyle/>
          <a:p>
            <a:r>
              <a:rPr lang="en-US" sz="2400" b="1" kern="0" dirty="0" smtClean="0">
                <a:solidFill>
                  <a:srgbClr val="002060"/>
                </a:solidFill>
              </a:rPr>
              <a:t>Days</a:t>
            </a:r>
            <a:endParaRPr lang="en-US" sz="2400" b="1" kern="0" dirty="0">
              <a:solidFill>
                <a:srgbClr val="002060"/>
              </a:solidFill>
            </a:endParaRPr>
          </a:p>
        </p:txBody>
      </p:sp>
      <p:sp>
        <p:nvSpPr>
          <p:cNvPr id="11" name="pvalues"/>
          <p:cNvSpPr txBox="1"/>
          <p:nvPr/>
        </p:nvSpPr>
        <p:spPr>
          <a:xfrm>
            <a:off x="1275790" y="5029200"/>
            <a:ext cx="4921363" cy="307777"/>
          </a:xfrm>
          <a:prstGeom prst="rect">
            <a:avLst/>
          </a:prstGeom>
          <a:noFill/>
        </p:spPr>
        <p:txBody>
          <a:bodyPr wrap="square" rtlCol="0">
            <a:spAutoFit/>
          </a:bodyPr>
          <a:lstStyle/>
          <a:p>
            <a:r>
              <a:rPr lang="pt-BR" sz="1400" b="1" dirty="0">
                <a:solidFill>
                  <a:schemeClr val="bg2"/>
                </a:solidFill>
              </a:rPr>
              <a:t>No pair-wise comparisons were significant at p &lt; 0.05.</a:t>
            </a:r>
            <a:endParaRPr lang="en-US" sz="1400" b="1" dirty="0">
              <a:solidFill>
                <a:schemeClr val="bg2"/>
              </a:solidFill>
            </a:endParaRPr>
          </a:p>
        </p:txBody>
      </p:sp>
      <p:sp>
        <p:nvSpPr>
          <p:cNvPr id="15" name="title_cohort"/>
          <p:cNvSpPr txBox="1"/>
          <p:nvPr/>
        </p:nvSpPr>
        <p:spPr>
          <a:xfrm>
            <a:off x="2056693" y="1255596"/>
            <a:ext cx="5844822"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144912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23940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r>
              <a:rPr lang="sv-SE" sz="2400" kern="0" dirty="0" smtClean="0">
                <a:solidFill>
                  <a:srgbClr val="002060"/>
                </a:solidFill>
              </a:rPr>
              <a:t>Freedom from Bronchiolitis Obliterans Syndrome</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by Donor/Recipient CMV Status</a:t>
            </a:r>
            <a:r>
              <a:rPr lang="en-US" sz="3200" kern="0" dirty="0" smtClean="0">
                <a:solidFill>
                  <a:srgbClr val="002060"/>
                </a:solidFill>
              </a:rPr>
              <a:t/>
            </a:r>
            <a:br>
              <a:rPr lang="en-US" sz="3200" kern="0" dirty="0" smtClean="0">
                <a:solidFill>
                  <a:srgbClr val="002060"/>
                </a:solidFill>
              </a:rPr>
            </a:br>
            <a:endParaRPr lang="en-US" sz="2000" kern="0" dirty="0">
              <a:solidFill>
                <a:srgbClr val="002060"/>
              </a:solidFill>
            </a:endParaRPr>
          </a:p>
        </p:txBody>
      </p:sp>
      <p:sp>
        <p:nvSpPr>
          <p:cNvPr id="3" name="Title 2"/>
          <p:cNvSpPr txBox="1"/>
          <p:nvPr/>
        </p:nvSpPr>
        <p:spPr>
          <a:xfrm>
            <a:off x="0" y="1317520"/>
            <a:ext cx="4191000" cy="400110"/>
          </a:xfrm>
          <a:prstGeom prst="rect">
            <a:avLst/>
          </a:prstGeom>
          <a:noFill/>
        </p:spPr>
        <p:txBody>
          <a:bodyPr wrap="square" rtlCol="0">
            <a:spAutoFit/>
          </a:bodyPr>
          <a:lstStyle/>
          <a:p>
            <a:r>
              <a:rPr lang="en-US" sz="2000" b="1" kern="0" dirty="0">
                <a:solidFill>
                  <a:srgbClr val="002060"/>
                </a:solidFill>
              </a:rPr>
              <a:t>Conditional on Survival to 1 </a:t>
            </a:r>
            <a:r>
              <a:rPr lang="en-US" sz="2000" b="1" kern="0" dirty="0" smtClean="0">
                <a:solidFill>
                  <a:srgbClr val="002060"/>
                </a:solidFill>
              </a:rPr>
              <a:t>Year</a:t>
            </a:r>
            <a:endParaRPr lang="en-US" sz="2000" b="1" kern="0" dirty="0">
              <a:solidFill>
                <a:srgbClr val="002060"/>
              </a:solidFill>
            </a:endParaRPr>
          </a:p>
        </p:txBody>
      </p:sp>
      <p:sp>
        <p:nvSpPr>
          <p:cNvPr id="11" name="pvalues"/>
          <p:cNvSpPr txBox="1"/>
          <p:nvPr/>
        </p:nvSpPr>
        <p:spPr>
          <a:xfrm>
            <a:off x="1327037" y="4953000"/>
            <a:ext cx="4800600" cy="307777"/>
          </a:xfrm>
          <a:prstGeom prst="rect">
            <a:avLst/>
          </a:prstGeom>
          <a:noFill/>
        </p:spPr>
        <p:txBody>
          <a:bodyPr wrap="square" rtlCol="0">
            <a:spAutoFit/>
          </a:bodyPr>
          <a:lstStyle/>
          <a:p>
            <a:r>
              <a:rPr lang="pt-BR" sz="1400" b="1" dirty="0">
                <a:solidFill>
                  <a:schemeClr val="bg2"/>
                </a:solidFill>
              </a:rPr>
              <a:t>No pair-wise comparisons were significant at p &lt; 0.05.</a:t>
            </a:r>
            <a:endParaRPr lang="en-US" sz="1400" b="1" dirty="0">
              <a:solidFill>
                <a:schemeClr val="bg2"/>
              </a:solidFill>
            </a:endParaRPr>
          </a:p>
        </p:txBody>
      </p:sp>
      <p:sp>
        <p:nvSpPr>
          <p:cNvPr id="12" name="title_cohort"/>
          <p:cNvSpPr txBox="1"/>
          <p:nvPr/>
        </p:nvSpPr>
        <p:spPr>
          <a:xfrm>
            <a:off x="4078111" y="1317520"/>
            <a:ext cx="5105400" cy="400110"/>
          </a:xfrm>
          <a:prstGeom prst="rect">
            <a:avLst/>
          </a:prstGeom>
          <a:noFill/>
        </p:spPr>
        <p:txBody>
          <a:bodyPr wrap="square" rtlCol="0">
            <a:spAutoFit/>
          </a:bodyPr>
          <a:lstStyle/>
          <a:p>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822403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32157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419600" cy="553998"/>
          </a:xfrm>
          <a:prstGeom prst="rect">
            <a:avLst/>
          </a:prstGeom>
          <a:noFill/>
          <a:ln>
            <a:solidFill>
              <a:schemeClr val="bg2"/>
            </a:solidFill>
          </a:ln>
        </p:spPr>
        <p:txBody>
          <a:bodyPr wrap="square" rtlCol="0">
            <a:spAutoFit/>
          </a:bodyPr>
          <a:lstStyle/>
          <a:p>
            <a:r>
              <a:rPr lang="en-US" sz="1500" b="1" dirty="0" smtClean="0">
                <a:solidFill>
                  <a:schemeClr val="bg2"/>
                </a:solidFill>
              </a:rPr>
              <a:t>* Severe renal dysfunction = Creatinine &gt; 2.5 mg/dl (221 μmol/L), dialysis or renal transplant</a:t>
            </a:r>
            <a:endParaRPr lang="en-US" sz="1500" b="1" dirty="0">
              <a:solidFill>
                <a:schemeClr val="bg2"/>
              </a:solidFill>
            </a:endParaRPr>
          </a:p>
        </p:txBody>
      </p:sp>
      <p:sp>
        <p:nvSpPr>
          <p:cNvPr id="12" name="Title 1"/>
          <p:cNvSpPr txBox="1">
            <a:spLocks/>
          </p:cNvSpPr>
          <p:nvPr/>
        </p:nvSpPr>
        <p:spPr bwMode="auto">
          <a:xfrm>
            <a:off x="0" y="22195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 </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Freedom from Severe Renal Dysfunction*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34313" y="979948"/>
            <a:ext cx="5181600" cy="400110"/>
          </a:xfrm>
          <a:prstGeom prst="rect">
            <a:avLst/>
          </a:prstGeom>
          <a:noFill/>
        </p:spPr>
        <p:txBody>
          <a:bodyPr wrap="square" rtlCol="0">
            <a:spAutoFit/>
          </a:bodyPr>
          <a:lstStyle/>
          <a:p>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77924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959352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419600" cy="553998"/>
          </a:xfrm>
          <a:prstGeom prst="rect">
            <a:avLst/>
          </a:prstGeom>
          <a:noFill/>
          <a:ln>
            <a:solidFill>
              <a:schemeClr val="bg2"/>
            </a:solidFill>
          </a:ln>
        </p:spPr>
        <p:txBody>
          <a:bodyPr wrap="square" rtlCol="0">
            <a:spAutoFit/>
          </a:bodyPr>
          <a:lstStyle/>
          <a:p>
            <a:r>
              <a:rPr lang="en-US" sz="1500" b="1" dirty="0" smtClean="0">
                <a:solidFill>
                  <a:schemeClr val="bg2"/>
                </a:solidFill>
              </a:rPr>
              <a:t>* Severe renal dysfunction = Creatinine &gt; 2.5 mg/dl (221 μmol/L), dialysis or renal transplant</a:t>
            </a:r>
            <a:endParaRPr lang="en-US" sz="1500" b="1" dirty="0">
              <a:solidFill>
                <a:schemeClr val="bg2"/>
              </a:solidFill>
            </a:endParaRPr>
          </a:p>
        </p:txBody>
      </p:sp>
      <p:sp>
        <p:nvSpPr>
          <p:cNvPr id="11" name="Title 1"/>
          <p:cNvSpPr txBox="1">
            <a:spLocks/>
          </p:cNvSpPr>
          <p:nvPr/>
        </p:nvSpPr>
        <p:spPr bwMode="auto">
          <a:xfrm>
            <a:off x="0" y="451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 </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Freedom from Severe Renal Dysfunction* Conditional on</a:t>
            </a:r>
            <a:endParaRPr lang="en-US" sz="2000" kern="0" dirty="0">
              <a:solidFill>
                <a:srgbClr val="002060"/>
              </a:solidFill>
            </a:endParaRPr>
          </a:p>
        </p:txBody>
      </p:sp>
      <p:sp>
        <p:nvSpPr>
          <p:cNvPr id="3" name="Title 2"/>
          <p:cNvSpPr txBox="1"/>
          <p:nvPr/>
        </p:nvSpPr>
        <p:spPr>
          <a:xfrm>
            <a:off x="716845" y="964496"/>
            <a:ext cx="3124200" cy="461665"/>
          </a:xfrm>
          <a:prstGeom prst="rect">
            <a:avLst/>
          </a:prstGeom>
          <a:noFill/>
        </p:spPr>
        <p:txBody>
          <a:bodyPr wrap="square" rtlCol="0">
            <a:spAutoFit/>
          </a:bodyPr>
          <a:lstStyle/>
          <a:p>
            <a:r>
              <a:rPr lang="en-US" sz="2400" b="1" kern="0" dirty="0">
                <a:solidFill>
                  <a:srgbClr val="002060"/>
                </a:solidFill>
              </a:rPr>
              <a:t>Survival to 1 </a:t>
            </a:r>
            <a:r>
              <a:rPr lang="en-US" sz="2400" b="1" kern="0" dirty="0" smtClean="0">
                <a:solidFill>
                  <a:srgbClr val="002060"/>
                </a:solidFill>
              </a:rPr>
              <a:t>Year</a:t>
            </a:r>
            <a:endParaRPr lang="en-US" sz="2400" b="1" kern="0" dirty="0">
              <a:solidFill>
                <a:srgbClr val="002060"/>
              </a:solidFill>
            </a:endParaRPr>
          </a:p>
        </p:txBody>
      </p:sp>
      <p:sp>
        <p:nvSpPr>
          <p:cNvPr id="12" name="title_cohort"/>
          <p:cNvSpPr txBox="1"/>
          <p:nvPr/>
        </p:nvSpPr>
        <p:spPr>
          <a:xfrm>
            <a:off x="3330222" y="1009590"/>
            <a:ext cx="5111864"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75555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hlinkClick r:id="rId3"/>
          </p:cNvPr>
          <p:cNvGraphicFramePr>
            <a:graphicFrameLocks noGrp="1"/>
          </p:cNvGraphicFramePr>
          <p:nvPr>
            <p:ph idx="1"/>
            <p:extLst/>
          </p:nvPr>
        </p:nvGraphicFramePr>
        <p:xfrm>
          <a:off x="304800" y="1143000"/>
          <a:ext cx="8382001" cy="4994381"/>
        </p:xfrm>
        <a:graphic>
          <a:graphicData uri="http://schemas.openxmlformats.org/drawingml/2006/table">
            <a:tbl>
              <a:tblPr bandRow="1">
                <a:tableStyleId>{5C22544A-7EE6-4342-B048-85BDC9FD1C3A}</a:tableStyleId>
              </a:tblPr>
              <a:tblGrid>
                <a:gridCol w="3962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1">
                  <a:extLst>
                    <a:ext uri="{9D8B030D-6E8A-4147-A177-3AD203B41FA5}">
                      <a16:colId xmlns:a16="http://schemas.microsoft.com/office/drawing/2014/main" val="20003"/>
                    </a:ext>
                  </a:extLst>
                </a:gridCol>
              </a:tblGrid>
              <a:tr h="257876">
                <a:tc>
                  <a:txBody>
                    <a:bodyPr/>
                    <a:lstStyle/>
                    <a:p>
                      <a:pPr algn="l" fontAlgn="ctr"/>
                      <a:r>
                        <a:rPr lang="en-US" sz="1300" b="1" i="0" u="none" strike="noStrike" dirty="0">
                          <a:solidFill>
                            <a:schemeClr val="bg2"/>
                          </a:solidFill>
                          <a:effectLst/>
                          <a:latin typeface="+mn-lt"/>
                        </a:rPr>
                        <a:t>Diagnosis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mn-lt"/>
                        </a:rPr>
                        <a:t>SLT (N=19,112)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mn-lt"/>
                        </a:rPr>
                        <a:t>BLT (N=39,813)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300" b="1" i="0" u="none" strike="noStrike" dirty="0">
                          <a:solidFill>
                            <a:srgbClr val="000000"/>
                          </a:solidFill>
                          <a:effectLst/>
                          <a:latin typeface="+mn-lt"/>
                        </a:rPr>
                        <a:t>TOTAL (N=58,925)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15767">
                <a:tc>
                  <a:txBody>
                    <a:bodyPr/>
                    <a:lstStyle/>
                    <a:p>
                      <a:pPr algn="l" fontAlgn="b"/>
                      <a:r>
                        <a:rPr lang="en-US" sz="1300" b="1" i="0" u="none" strike="noStrike" dirty="0">
                          <a:solidFill>
                            <a:schemeClr val="bg2"/>
                          </a:solidFill>
                          <a:effectLst/>
                          <a:latin typeface="+mn-lt"/>
                        </a:rPr>
                        <a:t>COPD</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7,525 (39.4%)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10,505 (26.4%)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18,030 (30.6%)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15767">
                <a:tc>
                  <a:txBody>
                    <a:bodyPr/>
                    <a:lstStyle/>
                    <a:p>
                      <a:pPr algn="l" fontAlgn="b"/>
                      <a:r>
                        <a:rPr lang="en-US" sz="1300" b="1" i="0" u="none" strike="noStrike" dirty="0">
                          <a:solidFill>
                            <a:schemeClr val="bg2"/>
                          </a:solidFill>
                          <a:effectLst/>
                          <a:latin typeface="+mn-lt"/>
                        </a:rPr>
                        <a:t>IIP</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7,100 (37.1%)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8,064 (20.3%)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15,164 (25.7%)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15767">
                <a:tc>
                  <a:txBody>
                    <a:bodyPr/>
                    <a:lstStyle/>
                    <a:p>
                      <a:pPr algn="l" fontAlgn="b"/>
                      <a:r>
                        <a:rPr lang="en-US" sz="1300" b="1" i="0" u="none" strike="noStrike" dirty="0">
                          <a:solidFill>
                            <a:schemeClr val="bg2"/>
                          </a:solidFill>
                          <a:effectLst/>
                          <a:latin typeface="+mn-lt"/>
                        </a:rPr>
                        <a:t>CF</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225 (1.2%)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8,871 (22.3%)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9,096 (15.4%)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15767">
                <a:tc>
                  <a:txBody>
                    <a:bodyPr/>
                    <a:lstStyle/>
                    <a:p>
                      <a:pPr algn="l" fontAlgn="b"/>
                      <a:r>
                        <a:rPr lang="en-US" sz="1300" b="1" i="0" u="none" strike="noStrike" dirty="0">
                          <a:solidFill>
                            <a:schemeClr val="bg2"/>
                          </a:solidFill>
                          <a:effectLst/>
                          <a:latin typeface="+mn-lt"/>
                        </a:rPr>
                        <a:t>ILD-not IIP</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1,067 (5.6%)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2,209 (5.5%)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3,276 (5.6%)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15767">
                <a:tc>
                  <a:txBody>
                    <a:bodyPr/>
                    <a:lstStyle/>
                    <a:p>
                      <a:pPr algn="l" fontAlgn="b"/>
                      <a:r>
                        <a:rPr lang="en-US" sz="1300" b="1" i="0" u="none" strike="noStrike" dirty="0">
                          <a:solidFill>
                            <a:schemeClr val="bg2"/>
                          </a:solidFill>
                          <a:effectLst/>
                          <a:latin typeface="+mn-lt"/>
                        </a:rPr>
                        <a:t>A1ATD</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806 (4.2%)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2,056 (5.2%)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2,862 (4.9%)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15767">
                <a:tc>
                  <a:txBody>
                    <a:bodyPr/>
                    <a:lstStyle/>
                    <a:p>
                      <a:pPr algn="l" fontAlgn="b"/>
                      <a:r>
                        <a:rPr lang="en-US" sz="1300" b="1" i="0" u="none" strike="noStrike" dirty="0">
                          <a:solidFill>
                            <a:schemeClr val="bg2"/>
                          </a:solidFill>
                          <a:effectLst/>
                          <a:latin typeface="+mn-lt"/>
                        </a:rPr>
                        <a:t>Retransplant</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966 (5.1%)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1,410 (3.5%)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2,376 (4.0%)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15767">
                <a:tc>
                  <a:txBody>
                    <a:bodyPr/>
                    <a:lstStyle/>
                    <a:p>
                      <a:pPr algn="l" fontAlgn="b"/>
                      <a:r>
                        <a:rPr lang="en-US" sz="1300" b="1" i="0" u="none" strike="noStrike" dirty="0">
                          <a:solidFill>
                            <a:schemeClr val="bg2"/>
                          </a:solidFill>
                          <a:effectLst/>
                          <a:latin typeface="+mn-lt"/>
                        </a:rPr>
                        <a:t>IPAH</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93 (0.5%)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1,609 (4.0%)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1,702 (2.9%)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15767">
                <a:tc>
                  <a:txBody>
                    <a:bodyPr/>
                    <a:lstStyle/>
                    <a:p>
                      <a:pPr algn="l" fontAlgn="b"/>
                      <a:r>
                        <a:rPr lang="en-US" sz="1300" b="1" i="0" u="none" strike="noStrike" dirty="0">
                          <a:solidFill>
                            <a:schemeClr val="bg2"/>
                          </a:solidFill>
                          <a:effectLst/>
                          <a:latin typeface="+mn-lt"/>
                        </a:rPr>
                        <a:t>Non CF-bronchiectasis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73 (0.4%)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1,526 (3.8%)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1,599 (2.7%)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15767">
                <a:tc>
                  <a:txBody>
                    <a:bodyPr/>
                    <a:lstStyle/>
                    <a:p>
                      <a:pPr algn="l" fontAlgn="b"/>
                      <a:r>
                        <a:rPr lang="en-US" sz="1300" b="1" i="0" u="none" strike="noStrike" dirty="0">
                          <a:solidFill>
                            <a:schemeClr val="bg2"/>
                          </a:solidFill>
                          <a:effectLst/>
                          <a:latin typeface="+mn-lt"/>
                        </a:rPr>
                        <a:t>Sarcoidosis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328 (1.7%)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1,126 (2.8%)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1,454 (2.5%)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15767">
                <a:tc>
                  <a:txBody>
                    <a:bodyPr/>
                    <a:lstStyle/>
                    <a:p>
                      <a:pPr algn="l" fontAlgn="b"/>
                      <a:r>
                        <a:rPr lang="en-US" sz="1300" b="1" i="0" u="none" strike="noStrike" dirty="0">
                          <a:solidFill>
                            <a:schemeClr val="bg2"/>
                          </a:solidFill>
                          <a:effectLst/>
                          <a:latin typeface="+mn-lt"/>
                        </a:rPr>
                        <a:t>PH-not IPAH</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136 (0.7%)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767 (1.9%)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903 (1.5%)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315767">
                <a:tc>
                  <a:txBody>
                    <a:bodyPr/>
                    <a:lstStyle/>
                    <a:p>
                      <a:pPr algn="l" fontAlgn="b"/>
                      <a:r>
                        <a:rPr lang="en-US" sz="1300" b="1" i="0" u="none" strike="noStrike" dirty="0">
                          <a:solidFill>
                            <a:schemeClr val="bg2"/>
                          </a:solidFill>
                          <a:effectLst/>
                          <a:latin typeface="+mn-lt"/>
                        </a:rPr>
                        <a:t>LAM/tuberous sclerosis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155 (0.8%)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400 (1.0%)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555 (0.9%)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315767">
                <a:tc>
                  <a:txBody>
                    <a:bodyPr/>
                    <a:lstStyle/>
                    <a:p>
                      <a:pPr algn="l" fontAlgn="b"/>
                      <a:r>
                        <a:rPr lang="en-US" sz="1300" b="1" i="0" u="none" strike="noStrike" dirty="0">
                          <a:solidFill>
                            <a:schemeClr val="bg2"/>
                          </a:solidFill>
                          <a:effectLst/>
                          <a:latin typeface="+mn-lt"/>
                        </a:rPr>
                        <a:t>OB</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76 (0.4%)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431 (1.1%)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507 (0.9%)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315767">
                <a:tc>
                  <a:txBody>
                    <a:bodyPr/>
                    <a:lstStyle/>
                    <a:p>
                      <a:pPr algn="l" fontAlgn="b"/>
                      <a:r>
                        <a:rPr lang="en-US" sz="1300" b="1" i="0" u="none" strike="noStrike" dirty="0">
                          <a:solidFill>
                            <a:schemeClr val="bg2"/>
                          </a:solidFill>
                          <a:effectLst/>
                          <a:latin typeface="+mn-lt"/>
                        </a:rPr>
                        <a:t>CTD</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154 (0.8%)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349 (0.9%)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503 (0.9%)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315767">
                <a:tc>
                  <a:txBody>
                    <a:bodyPr/>
                    <a:lstStyle/>
                    <a:p>
                      <a:pPr algn="l" fontAlgn="b"/>
                      <a:r>
                        <a:rPr lang="en-US" sz="1300" b="1" i="0" u="none" strike="noStrike" dirty="0">
                          <a:solidFill>
                            <a:schemeClr val="bg2"/>
                          </a:solidFill>
                          <a:effectLst/>
                          <a:latin typeface="+mn-lt"/>
                        </a:rPr>
                        <a:t>Cancer</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7 (0.0%)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30 (0.1%)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37 (0.1%)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315767">
                <a:tc>
                  <a:txBody>
                    <a:bodyPr/>
                    <a:lstStyle/>
                    <a:p>
                      <a:pPr algn="l" fontAlgn="b"/>
                      <a:r>
                        <a:rPr lang="en-US" sz="1300" b="1" i="0" u="none" strike="noStrike" dirty="0">
                          <a:solidFill>
                            <a:schemeClr val="bg2"/>
                          </a:solidFill>
                          <a:effectLst/>
                          <a:latin typeface="+mn-lt"/>
                        </a:rPr>
                        <a:t>Other</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401 (2.1%)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460 (1.2%)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861 (1.5%)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10" name="Title 1"/>
          <p:cNvSpPr txBox="1">
            <a:spLocks/>
          </p:cNvSpPr>
          <p:nvPr/>
        </p:nvSpPr>
        <p:spPr bwMode="auto">
          <a:xfrm>
            <a:off x="-2822" y="219968"/>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Lung Transplants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1209887" y="559383"/>
            <a:ext cx="2296161" cy="461665"/>
          </a:xfrm>
          <a:prstGeom prst="rect">
            <a:avLst/>
          </a:prstGeom>
          <a:noFill/>
        </p:spPr>
        <p:txBody>
          <a:bodyPr wrap="square" rtlCol="0">
            <a:spAutoFit/>
          </a:bodyPr>
          <a:lstStyle/>
          <a:p>
            <a:r>
              <a:rPr lang="en-US" sz="2400" b="1" kern="0" dirty="0" smtClean="0">
                <a:solidFill>
                  <a:srgbClr val="002060"/>
                </a:solidFill>
              </a:rPr>
              <a:t>Diagnoses</a:t>
            </a:r>
            <a:endParaRPr lang="en-US" sz="2400" b="1" kern="0" dirty="0">
              <a:solidFill>
                <a:srgbClr val="002060"/>
              </a:solidFill>
            </a:endParaRPr>
          </a:p>
        </p:txBody>
      </p:sp>
      <p:sp>
        <p:nvSpPr>
          <p:cNvPr id="12" name="title_cohort"/>
          <p:cNvSpPr txBox="1"/>
          <p:nvPr/>
        </p:nvSpPr>
        <p:spPr>
          <a:xfrm>
            <a:off x="2324100" y="590490"/>
            <a:ext cx="6172200" cy="400110"/>
          </a:xfrm>
          <a:prstGeom prst="rect">
            <a:avLst/>
          </a:prstGeom>
          <a:noFill/>
        </p:spPr>
        <p:txBody>
          <a:bodyPr wrap="square" rtlCol="0">
            <a:spAutoFit/>
          </a:bodyPr>
          <a:lstStyle/>
          <a:p>
            <a:pPr algn="ctr"/>
            <a:r>
              <a:rPr lang="en-US" sz="2000" b="1" kern="0" dirty="0">
                <a:solidFill>
                  <a:srgbClr val="002060"/>
                </a:solidFill>
              </a:rPr>
              <a:t>(</a:t>
            </a:r>
            <a:r>
              <a:rPr lang="en-US" sz="2000" b="1" kern="0" dirty="0" smtClean="0">
                <a:solidFill>
                  <a:srgbClr val="002060"/>
                </a:solidFill>
              </a:rPr>
              <a:t>Transplants</a:t>
            </a:r>
            <a:r>
              <a:rPr lang="en-US" sz="2000" b="1" kern="0" dirty="0">
                <a:solidFill>
                  <a:srgbClr val="002060"/>
                </a:solidFill>
              </a:rPr>
              <a:t>: January 1995 – June </a:t>
            </a:r>
            <a:r>
              <a:rPr lang="en-US" sz="2000" b="1" kern="0" dirty="0" smtClean="0">
                <a:solidFill>
                  <a:srgbClr val="002060"/>
                </a:solidFill>
              </a:rPr>
              <a:t>2017)</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623455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304800" y="1524000"/>
          <a:ext cx="8305800" cy="287898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519541">
                <a:tc gridSpan="2">
                  <a:txBody>
                    <a:bodyPr/>
                    <a:lstStyle/>
                    <a:p>
                      <a:pPr algn="ctr" rtl="0" fontAlgn="t"/>
                      <a:r>
                        <a:rPr lang="en-US" sz="1600" b="1" dirty="0">
                          <a:solidFill>
                            <a:schemeClr val="bg2"/>
                          </a:solidFill>
                        </a:rPr>
                        <a:t>Malignancy/Type</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t"/>
                      <a:r>
                        <a:rPr lang="en-US" sz="1600" b="1" dirty="0">
                          <a:solidFill>
                            <a:schemeClr val="bg2"/>
                          </a:solidFill>
                        </a:rPr>
                        <a:t>1-Year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a:solidFill>
                            <a:schemeClr val="bg2"/>
                          </a:solidFill>
                        </a:rPr>
                        <a:t>5-Year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smtClean="0">
                          <a:solidFill>
                            <a:schemeClr val="bg2"/>
                          </a:solidFill>
                        </a:rPr>
                        <a:t>10-Year </a:t>
                      </a:r>
                      <a:r>
                        <a:rPr lang="en-US" sz="1600" b="1" dirty="0">
                          <a:solidFill>
                            <a:schemeClr val="bg2"/>
                          </a:solidFill>
                        </a:rPr>
                        <a:t>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0886">
                <a:tc gridSpan="2">
                  <a:txBody>
                    <a:bodyPr/>
                    <a:lstStyle/>
                    <a:p>
                      <a:pPr rtl="0" fontAlgn="t"/>
                      <a:r>
                        <a:rPr lang="en-US" sz="1600" b="1" dirty="0">
                          <a:solidFill>
                            <a:schemeClr val="bg2"/>
                          </a:solidFill>
                        </a:rPr>
                        <a:t>No Malignancy</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500" b="1" i="0" u="none" strike="noStrike" dirty="0">
                          <a:solidFill>
                            <a:srgbClr val="000000"/>
                          </a:solidFill>
                          <a:effectLst/>
                          <a:latin typeface="+mj-lt"/>
                        </a:rPr>
                        <a:t>23,654 (94.7%)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8,756 (80.4%)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2,297 (68.3%)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0886">
                <a:tc gridSpan="2">
                  <a:txBody>
                    <a:bodyPr/>
                    <a:lstStyle/>
                    <a:p>
                      <a:pPr rtl="0" fontAlgn="t"/>
                      <a:r>
                        <a:rPr lang="en-US" sz="1600" b="1" dirty="0">
                          <a:solidFill>
                            <a:schemeClr val="bg2"/>
                          </a:solidFill>
                        </a:rPr>
                        <a:t>Malignancy (all types combined)</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500" b="1" i="0" u="none" strike="noStrike" dirty="0">
                          <a:solidFill>
                            <a:srgbClr val="000000"/>
                          </a:solidFill>
                          <a:effectLst/>
                          <a:latin typeface="+mj-lt"/>
                        </a:rPr>
                        <a:t>1,311 (5.3%)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2,134 (19.6%)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1,066 (31.7%)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bg2"/>
                          </a:solidFill>
                          <a:latin typeface="+mn-lt"/>
                          <a:ea typeface="+mn-ea"/>
                          <a:cs typeface="+mn-cs"/>
                        </a:rPr>
                        <a:t>Malignancy Type</a:t>
                      </a:r>
                      <a:r>
                        <a:rPr lang="en-US" sz="1600" b="1" i="1" kern="1200" baseline="0" dirty="0" smtClean="0">
                          <a:solidFill>
                            <a:schemeClr val="tx2">
                              <a:lumMod val="20000"/>
                              <a:lumOff val="80000"/>
                            </a:schemeClr>
                          </a:solidFill>
                          <a:latin typeface="+mn-lt"/>
                          <a:ea typeface="+mn-ea"/>
                          <a:cs typeface="+mn-cs"/>
                        </a:rPr>
                        <a:t>*</a:t>
                      </a:r>
                      <a:endParaRPr lang="en-US" sz="1600" b="1" i="1" kern="1200" baseline="0" dirty="0">
                        <a:solidFill>
                          <a:schemeClr val="tx2">
                            <a:lumMod val="20000"/>
                            <a:lumOff val="80000"/>
                          </a:schemeClr>
                        </a:solidFill>
                        <a:latin typeface="+mn-lt"/>
                        <a:ea typeface="+mn-ea"/>
                        <a:cs typeface="+mn-cs"/>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en-US" sz="1600" b="1" i="1" baseline="0" dirty="0">
                          <a:solidFill>
                            <a:schemeClr val="bg2"/>
                          </a:solidFill>
                        </a:rPr>
                        <a:t>Skin</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456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1508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809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bg2"/>
                          </a:solidFill>
                        </a:rPr>
                        <a:t>Lymphoma</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250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163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Other</a:t>
                      </a:r>
                      <a:endParaRPr lang="en-US" sz="1600" b="1" i="1" kern="1200" baseline="0" dirty="0">
                        <a:solidFill>
                          <a:schemeClr val="bg2"/>
                        </a:solidFill>
                        <a:latin typeface="+mn-lt"/>
                        <a:ea typeface="+mn-ea"/>
                        <a:cs typeface="+mn-cs"/>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575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583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286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bg2"/>
                          </a:solidFill>
                        </a:rPr>
                        <a:t>Type Not Reported</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381000" y="5527657"/>
            <a:ext cx="8458200" cy="553998"/>
          </a:xfrm>
          <a:prstGeom prst="rect">
            <a:avLst/>
          </a:prstGeom>
          <a:noFill/>
        </p:spPr>
        <p:txBody>
          <a:bodyPr wrap="square" rtlCol="0">
            <a:spAutoFit/>
          </a:bodyPr>
          <a:lstStyle/>
          <a:p>
            <a:r>
              <a:rPr lang="en-US" sz="1500" b="1" dirty="0" smtClean="0">
                <a:solidFill>
                  <a:srgbClr val="002060"/>
                </a:solidFill>
              </a:rPr>
              <a:t>* Recipients may have experienced more than one type of malignancy; therefore, the sum of individual malignancy types may be greater than the total number with malignancy.</a:t>
            </a:r>
            <a:endParaRPr lang="en-US" sz="1500" dirty="0">
              <a:solidFill>
                <a:srgbClr val="002060"/>
              </a:solidFill>
            </a:endParaRPr>
          </a:p>
        </p:txBody>
      </p:sp>
      <p:sp>
        <p:nvSpPr>
          <p:cNvPr id="10" name="TextBox 9"/>
          <p:cNvSpPr txBox="1"/>
          <p:nvPr/>
        </p:nvSpPr>
        <p:spPr>
          <a:xfrm>
            <a:off x="381000" y="4697207"/>
            <a:ext cx="8229600" cy="738664"/>
          </a:xfrm>
          <a:prstGeom prst="rect">
            <a:avLst/>
          </a:prstGeom>
          <a:noFill/>
        </p:spPr>
        <p:txBody>
          <a:bodyPr wrap="square" rtlCol="0">
            <a:spAutoFit/>
          </a:bodyPr>
          <a:lstStyle/>
          <a:p>
            <a:r>
              <a:rPr lang="en-US" sz="1400" b="1" dirty="0" smtClean="0">
                <a:solidFill>
                  <a:schemeClr val="bg2"/>
                </a:solidFill>
              </a:rPr>
              <a:t>Other malignancies reported include: adenocarcinoma (2; 2; 1), bladder (2; 2; 1), lung (2; 2; 0), breast (1; 7; 3); prostate (0; 5; 2), cervical (1; 1; 0); and colon (0; 1; 0).  Numbers in parentheses represent the number of reported cases within each time period.</a:t>
            </a:r>
            <a:endParaRPr lang="en-US" sz="1400" b="1" dirty="0">
              <a:solidFill>
                <a:schemeClr val="bg2"/>
              </a:solidFill>
            </a:endParaRPr>
          </a:p>
        </p:txBody>
      </p:sp>
      <p:sp>
        <p:nvSpPr>
          <p:cNvPr id="12" name="Title 1"/>
          <p:cNvSpPr txBox="1">
            <a:spLocks/>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500" kern="0" dirty="0" smtClean="0">
                <a:solidFill>
                  <a:srgbClr val="002060"/>
                </a:solidFill>
              </a:rPr>
              <a:t/>
            </a:r>
            <a:br>
              <a:rPr lang="en-US" sz="2500" kern="0" dirty="0" smtClean="0">
                <a:solidFill>
                  <a:srgbClr val="002060"/>
                </a:solidFill>
              </a:rPr>
            </a:br>
            <a:r>
              <a:rPr lang="en-US" sz="2500" kern="0" dirty="0" smtClean="0">
                <a:solidFill>
                  <a:srgbClr val="002060"/>
                </a:solidFill>
              </a:rPr>
              <a:t>Cumulative</a:t>
            </a:r>
            <a:r>
              <a:rPr lang="en-US" sz="2400" kern="0" dirty="0" smtClean="0">
                <a:solidFill>
                  <a:srgbClr val="002060"/>
                </a:solidFill>
              </a:rPr>
              <a:t> Post Transplant Malignancy Rates in Survivors</a:t>
            </a:r>
            <a:endParaRPr lang="en-US" sz="2000" kern="0" dirty="0">
              <a:solidFill>
                <a:srgbClr val="002060"/>
              </a:solidFill>
            </a:endParaRPr>
          </a:p>
        </p:txBody>
      </p:sp>
      <p:sp>
        <p:nvSpPr>
          <p:cNvPr id="3" name="title_cohort"/>
          <p:cNvSpPr txBox="1"/>
          <p:nvPr/>
        </p:nvSpPr>
        <p:spPr>
          <a:xfrm>
            <a:off x="2041878" y="995415"/>
            <a:ext cx="5105400" cy="400110"/>
          </a:xfrm>
          <a:prstGeom prst="rect">
            <a:avLst/>
          </a:prstGeom>
          <a:noFill/>
        </p:spPr>
        <p:txBody>
          <a:bodyPr wrap="square" rtlCol="0">
            <a:spAutoFit/>
          </a:bodyPr>
          <a:lstStyle/>
          <a:p>
            <a:r>
              <a:rPr lang="en-US" sz="2000" b="1" kern="0" dirty="0">
                <a:solidFill>
                  <a:srgbClr val="002060"/>
                </a:solidFill>
              </a:rPr>
              <a:t>(Transplants: January 1994 – June </a:t>
            </a:r>
            <a:r>
              <a:rPr lang="en-US" sz="2000" b="1" kern="0" dirty="0" smtClean="0">
                <a:solidFill>
                  <a:srgbClr val="002060"/>
                </a:solidFill>
              </a:rPr>
              <a:t>2016)</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999250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5644" y="26811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 2"/>
          <p:cNvSpPr txBox="1"/>
          <p:nvPr/>
        </p:nvSpPr>
        <p:spPr>
          <a:xfrm>
            <a:off x="152400" y="691682"/>
            <a:ext cx="4038600" cy="461665"/>
          </a:xfrm>
          <a:prstGeom prst="rect">
            <a:avLst/>
          </a:prstGeom>
          <a:noFill/>
        </p:spPr>
        <p:txBody>
          <a:bodyPr wrap="square" rtlCol="0">
            <a:spAutoFit/>
          </a:bodyPr>
          <a:lstStyle/>
          <a:p>
            <a:r>
              <a:rPr lang="en-US" sz="2400" b="1" kern="0" dirty="0" smtClean="0">
                <a:solidFill>
                  <a:srgbClr val="002060"/>
                </a:solidFill>
              </a:rPr>
              <a:t>Freedom from Malignancy</a:t>
            </a:r>
            <a:endParaRPr lang="en-US" sz="2400" b="1" kern="0" dirty="0">
              <a:solidFill>
                <a:srgbClr val="002060"/>
              </a:solidFill>
            </a:endParaRPr>
          </a:p>
        </p:txBody>
      </p:sp>
      <p:sp>
        <p:nvSpPr>
          <p:cNvPr id="11" name="title_cohort"/>
          <p:cNvSpPr txBox="1"/>
          <p:nvPr/>
        </p:nvSpPr>
        <p:spPr>
          <a:xfrm>
            <a:off x="3886200" y="734423"/>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89484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4233" y="29068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Freedom from Malignancy Conditional on Survival to 1 Year</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638300" y="1015707"/>
            <a:ext cx="58674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920576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699820195"/>
              </p:ext>
            </p:extLst>
          </p:nvPr>
        </p:nvGraphicFramePr>
        <p:xfrm>
          <a:off x="228601" y="1143000"/>
          <a:ext cx="8686798" cy="5037660"/>
        </p:xfrm>
        <a:graphic>
          <a:graphicData uri="http://schemas.openxmlformats.org/drawingml/2006/table">
            <a:tbl>
              <a:tblPr>
                <a:tableStyleId>{5C22544A-7EE6-4342-B048-85BDC9FD1C3A}</a:tableStyleId>
              </a:tblPr>
              <a:tblGrid>
                <a:gridCol w="2438399">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599">
                  <a:extLst>
                    <a:ext uri="{9D8B030D-6E8A-4147-A177-3AD203B41FA5}">
                      <a16:colId xmlns:a16="http://schemas.microsoft.com/office/drawing/2014/main" val="20006"/>
                    </a:ext>
                  </a:extLst>
                </a:gridCol>
              </a:tblGrid>
              <a:tr h="710931">
                <a:tc>
                  <a:txBody>
                    <a:bodyPr/>
                    <a:lstStyle/>
                    <a:p>
                      <a:pPr algn="ctr" rtl="0" fontAlgn="t"/>
                      <a:r>
                        <a:rPr lang="en-US" sz="1400" b="1" dirty="0" smtClean="0">
                          <a:solidFill>
                            <a:schemeClr val="bg2"/>
                          </a:solidFill>
                        </a:rPr>
                        <a:t>Cause of Death</a:t>
                      </a:r>
                      <a:endParaRPr lang="en-US" dirty="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0-30 Days (N=3,707)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31 Days - 1 Year (N=6,724)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&gt;1 Year - 3 Years (N=6,619)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&gt;3 Years - 5 Years (N=3,941)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&gt;5 Years - 10 Years (N=4,992)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&gt;10 Years (N=2,097)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339">
                <a:tc>
                  <a:txBody>
                    <a:bodyPr/>
                    <a:lstStyle/>
                    <a:p>
                      <a:pPr rtl="0"/>
                      <a:r>
                        <a:rPr lang="en-US" sz="1300" b="1" dirty="0" smtClean="0">
                          <a:solidFill>
                            <a:schemeClr val="bg2"/>
                          </a:solidFill>
                        </a:rPr>
                        <a:t>OB/BOS</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 (0.3%)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309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1,729 (26.1%)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1,176 (29.8%)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1,234 (24.7%)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464 (22.1%)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339">
                <a:tc>
                  <a:txBody>
                    <a:bodyPr/>
                    <a:lstStyle/>
                    <a:p>
                      <a:pPr rtl="0"/>
                      <a:r>
                        <a:rPr lang="en-US" sz="1300" b="1" dirty="0" smtClean="0">
                          <a:solidFill>
                            <a:schemeClr val="bg2"/>
                          </a:solidFill>
                        </a:rPr>
                        <a:t>Acute Rejection</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118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119 (1.8%)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102 (1.5%)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24 (0.6%)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23 (0.5%)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 (0.2%)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339">
                <a:tc>
                  <a:txBody>
                    <a:bodyPr/>
                    <a:lstStyle/>
                    <a:p>
                      <a:pPr rtl="0"/>
                      <a:r>
                        <a:rPr lang="en-US" sz="1300" b="1" dirty="0" smtClean="0">
                          <a:solidFill>
                            <a:schemeClr val="bg2"/>
                          </a:solidFill>
                        </a:rPr>
                        <a:t>Lymphoma</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 (0.0%)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141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112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55 (1.4%)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93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60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339">
                <a:tc>
                  <a:txBody>
                    <a:bodyPr/>
                    <a:lstStyle/>
                    <a:p>
                      <a:pPr rtl="0"/>
                      <a:r>
                        <a:rPr lang="en-US" sz="1300" b="1" dirty="0" smtClean="0">
                          <a:solidFill>
                            <a:schemeClr val="bg2"/>
                          </a:solidFill>
                        </a:rPr>
                        <a:t>Malignancy, Non-Lymphoma</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 (0.1%)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201 (3.0%)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554 (8.4%)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478 (12.1%)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761 (15.2%)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301 (14.4%)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3339">
                <a:tc>
                  <a:txBody>
                    <a:bodyPr/>
                    <a:lstStyle/>
                    <a:p>
                      <a:pPr rtl="0"/>
                      <a:r>
                        <a:rPr lang="en-US" sz="1300" b="1" dirty="0">
                          <a:solidFill>
                            <a:schemeClr val="bg2"/>
                          </a:solidFill>
                        </a:rPr>
                        <a:t>CMV</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 (0.1%)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132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58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10 (0.3%)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 (0.1%)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 (0.0%)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3339">
                <a:tc>
                  <a:txBody>
                    <a:bodyPr/>
                    <a:lstStyle/>
                    <a:p>
                      <a:pPr rtl="0"/>
                      <a:r>
                        <a:rPr lang="en-US" sz="1300" b="1" dirty="0" smtClean="0">
                          <a:solidFill>
                            <a:schemeClr val="bg2"/>
                          </a:solidFill>
                        </a:rPr>
                        <a:t>Infection, Non-CMV</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693 (18.7%)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2,313 (34.4%)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1,374 (20.8%)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694 (17.6%)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835 (16.7%)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344 (16.4%)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3339">
                <a:tc>
                  <a:txBody>
                    <a:bodyPr/>
                    <a:lstStyle/>
                    <a:p>
                      <a:pPr rtl="0"/>
                      <a:r>
                        <a:rPr lang="en-US" sz="1300" b="1" dirty="0" smtClean="0">
                          <a:solidFill>
                            <a:schemeClr val="bg2"/>
                          </a:solidFill>
                        </a:rPr>
                        <a:t>Graft Failure</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888 (24.0%)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1,102 (16.4%)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1,252 (18.9%)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704 (17.9%)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804 (16.1%)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312 (14.9%)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3339">
                <a:tc>
                  <a:txBody>
                    <a:bodyPr/>
                    <a:lstStyle/>
                    <a:p>
                      <a:pPr rtl="0"/>
                      <a:r>
                        <a:rPr lang="en-US" sz="1300" b="1" dirty="0" smtClean="0">
                          <a:solidFill>
                            <a:schemeClr val="bg2"/>
                          </a:solidFill>
                        </a:rPr>
                        <a:t>Cardiovascular</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445 (12.0%)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369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292 (4.4%)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184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293 (5.9%)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142 (6.8%)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3339">
                <a:tc>
                  <a:txBody>
                    <a:bodyPr/>
                    <a:lstStyle/>
                    <a:p>
                      <a:pPr rtl="0"/>
                      <a:r>
                        <a:rPr lang="en-US" sz="1300" b="1" dirty="0" smtClean="0">
                          <a:solidFill>
                            <a:schemeClr val="bg2"/>
                          </a:solidFill>
                        </a:rPr>
                        <a:t>Technical</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439 (11.8%)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237 (3.5%)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61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18 (0.5%)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36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14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3339">
                <a:tc>
                  <a:txBody>
                    <a:bodyPr/>
                    <a:lstStyle/>
                    <a:p>
                      <a:pPr rtl="0"/>
                      <a:r>
                        <a:rPr lang="en-US" sz="1300" b="1" dirty="0" smtClean="0">
                          <a:solidFill>
                            <a:schemeClr val="bg2"/>
                          </a:solidFill>
                        </a:rPr>
                        <a:t>Multiple Organ Failure</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471 (12.7%)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817 (12.2%)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338 (5.1%)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158 (4.0%)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233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109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3339">
                <a:tc>
                  <a:txBody>
                    <a:bodyPr/>
                    <a:lstStyle/>
                    <a:p>
                      <a:pPr rtl="0"/>
                      <a:r>
                        <a:rPr lang="en-US" sz="1300" b="1" dirty="0" smtClean="0">
                          <a:solidFill>
                            <a:schemeClr val="bg2"/>
                          </a:solidFill>
                        </a:rPr>
                        <a:t>Other</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633 (17.1%)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984 (14.6%)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747 (11.3%)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440 (11.2%)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674 (13.5%)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346 (16.5%)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002060"/>
                </a:solidFill>
              </a:rPr>
              <a:t>Percentages represent % of deaths in the respective time period.</a:t>
            </a:r>
            <a:endParaRPr lang="en-US" sz="1200" dirty="0">
              <a:solidFill>
                <a:srgbClr val="002060"/>
              </a:solidFill>
            </a:endParaRPr>
          </a:p>
        </p:txBody>
      </p:sp>
      <p:sp>
        <p:nvSpPr>
          <p:cNvPr id="10" name="Title 1"/>
          <p:cNvSpPr txBox="1">
            <a:spLocks/>
          </p:cNvSpPr>
          <p:nvPr/>
        </p:nvSpPr>
        <p:spPr bwMode="auto">
          <a:xfrm>
            <a:off x="0" y="14016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a:t>
            </a:r>
            <a:br>
              <a:rPr lang="en-US" sz="2600" kern="0" dirty="0" smtClean="0">
                <a:solidFill>
                  <a:srgbClr val="002060"/>
                </a:solidFill>
              </a:rPr>
            </a:br>
            <a:endParaRPr lang="en-US" sz="2000" kern="0" dirty="0">
              <a:solidFill>
                <a:srgbClr val="002060"/>
              </a:solidFill>
            </a:endParaRPr>
          </a:p>
        </p:txBody>
      </p:sp>
      <p:sp>
        <p:nvSpPr>
          <p:cNvPr id="3" name="Title 2"/>
          <p:cNvSpPr txBox="1"/>
          <p:nvPr/>
        </p:nvSpPr>
        <p:spPr>
          <a:xfrm>
            <a:off x="1179539" y="616857"/>
            <a:ext cx="2590800" cy="461665"/>
          </a:xfrm>
          <a:prstGeom prst="rect">
            <a:avLst/>
          </a:prstGeom>
          <a:noFill/>
        </p:spPr>
        <p:txBody>
          <a:bodyPr wrap="square" rtlCol="0">
            <a:spAutoFit/>
          </a:bodyPr>
          <a:lstStyle/>
          <a:p>
            <a:r>
              <a:rPr lang="en-US" sz="2400" b="1" kern="0" dirty="0">
                <a:solidFill>
                  <a:srgbClr val="002060"/>
                </a:solidFill>
              </a:rPr>
              <a:t>Cause of </a:t>
            </a:r>
            <a:r>
              <a:rPr lang="en-US" sz="2400" b="1" kern="0" dirty="0" smtClean="0">
                <a:solidFill>
                  <a:srgbClr val="002060"/>
                </a:solidFill>
              </a:rPr>
              <a:t>Death</a:t>
            </a:r>
            <a:endParaRPr lang="en-US" sz="2400" b="1" kern="0" dirty="0">
              <a:solidFill>
                <a:srgbClr val="002060"/>
              </a:solidFill>
            </a:endParaRPr>
          </a:p>
        </p:txBody>
      </p:sp>
      <p:sp>
        <p:nvSpPr>
          <p:cNvPr id="12" name="title_cohort"/>
          <p:cNvSpPr txBox="1"/>
          <p:nvPr/>
        </p:nvSpPr>
        <p:spPr>
          <a:xfrm>
            <a:off x="3276600" y="661362"/>
            <a:ext cx="4876800" cy="400110"/>
          </a:xfrm>
          <a:prstGeom prst="rect">
            <a:avLst/>
          </a:prstGeom>
          <a:noFill/>
        </p:spPr>
        <p:txBody>
          <a:bodyPr wrap="square" rtlCol="0">
            <a:spAutoFit/>
          </a:bodyPr>
          <a:lstStyle/>
          <a:p>
            <a:pPr algn="ctr"/>
            <a:r>
              <a:rPr lang="en-US" sz="2000" b="1" kern="0" dirty="0" smtClean="0">
                <a:solidFill>
                  <a:srgbClr val="002060"/>
                </a:solidFill>
              </a:rPr>
              <a:t>(</a:t>
            </a:r>
            <a:r>
              <a:rPr lang="en-US" sz="2000" b="1" kern="0" dirty="0">
                <a:solidFill>
                  <a:srgbClr val="002060"/>
                </a:solidFill>
              </a:rPr>
              <a:t>Deaths: January 1990 – June </a:t>
            </a:r>
            <a:r>
              <a:rPr lang="en-US" sz="2000" b="1" kern="0" dirty="0" smtClean="0">
                <a:solidFill>
                  <a:srgbClr val="002060"/>
                </a:solidFill>
              </a:rPr>
              <a:t>2017)</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032081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288625447"/>
              </p:ext>
            </p:extLst>
          </p:nvPr>
        </p:nvGraphicFramePr>
        <p:xfrm>
          <a:off x="228601" y="1143000"/>
          <a:ext cx="8686798" cy="5037660"/>
        </p:xfrm>
        <a:graphic>
          <a:graphicData uri="http://schemas.openxmlformats.org/drawingml/2006/table">
            <a:tbl>
              <a:tblPr>
                <a:tableStyleId>{5C22544A-7EE6-4342-B048-85BDC9FD1C3A}</a:tableStyleId>
              </a:tblPr>
              <a:tblGrid>
                <a:gridCol w="2438399">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599">
                  <a:extLst>
                    <a:ext uri="{9D8B030D-6E8A-4147-A177-3AD203B41FA5}">
                      <a16:colId xmlns:a16="http://schemas.microsoft.com/office/drawing/2014/main" val="20006"/>
                    </a:ext>
                  </a:extLst>
                </a:gridCol>
              </a:tblGrid>
              <a:tr h="710931">
                <a:tc>
                  <a:txBody>
                    <a:bodyPr/>
                    <a:lstStyle/>
                    <a:p>
                      <a:pPr algn="ctr" rtl="0" fontAlgn="t"/>
                      <a:r>
                        <a:rPr lang="en-US" sz="1400" b="1" dirty="0" smtClean="0">
                          <a:solidFill>
                            <a:schemeClr val="bg2"/>
                          </a:solidFill>
                        </a:rPr>
                        <a:t>Cause of Death</a:t>
                      </a:r>
                      <a:endParaRPr lang="en-US" dirty="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0-30 Days (N=292)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31 Days - 1 Year (N=398)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&gt;1 Year - 3 Years (N=320)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&gt;3 Years - 5 Years (N=140)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&gt;5 Years - 10 Years (N=164)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dirty="0">
                          <a:solidFill>
                            <a:srgbClr val="000000"/>
                          </a:solidFill>
                          <a:effectLst/>
                          <a:latin typeface="+mj-lt"/>
                        </a:rPr>
                        <a:t>&gt;10 Years (N=42)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339">
                <a:tc>
                  <a:txBody>
                    <a:bodyPr/>
                    <a:lstStyle/>
                    <a:p>
                      <a:pPr rtl="0"/>
                      <a:r>
                        <a:rPr lang="en-US" sz="1300" b="1" dirty="0" smtClean="0">
                          <a:solidFill>
                            <a:schemeClr val="bg2"/>
                          </a:solidFill>
                        </a:rPr>
                        <a:t>OB/BOS</a:t>
                      </a: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35 (8.8%)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117 (36.6%)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49 (35.0%)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47 (28.7%)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13 (31.0%)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339">
                <a:tc>
                  <a:txBody>
                    <a:bodyPr/>
                    <a:lstStyle/>
                    <a:p>
                      <a:pPr rtl="0"/>
                      <a:r>
                        <a:rPr lang="en-US" sz="1300" b="1" dirty="0" smtClean="0">
                          <a:solidFill>
                            <a:schemeClr val="bg2"/>
                          </a:solidFill>
                        </a:rPr>
                        <a:t>Acute Rejection</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 (2.8%)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339">
                <a:tc>
                  <a:txBody>
                    <a:bodyPr/>
                    <a:lstStyle/>
                    <a:p>
                      <a:pPr rtl="0"/>
                      <a:r>
                        <a:rPr lang="en-US" sz="1300" b="1" dirty="0" smtClean="0">
                          <a:solidFill>
                            <a:schemeClr val="bg2"/>
                          </a:solidFill>
                        </a:rPr>
                        <a:t>Lymphoma</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339">
                <a:tc>
                  <a:txBody>
                    <a:bodyPr/>
                    <a:lstStyle/>
                    <a:p>
                      <a:pPr rtl="0"/>
                      <a:r>
                        <a:rPr lang="en-US" sz="1300" b="1" dirty="0" smtClean="0">
                          <a:solidFill>
                            <a:schemeClr val="bg2"/>
                          </a:solidFill>
                        </a:rPr>
                        <a:t>Malignancy, Non-Lymphoma</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14 (10.0%)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18 (11.0%)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(11.9%)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3339">
                <a:tc>
                  <a:txBody>
                    <a:bodyPr/>
                    <a:lstStyle/>
                    <a:p>
                      <a:pPr rtl="0"/>
                      <a:r>
                        <a:rPr lang="en-US" sz="1300" b="1" dirty="0">
                          <a:solidFill>
                            <a:schemeClr val="bg2"/>
                          </a:solidFill>
                        </a:rPr>
                        <a:t>CMV</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3339">
                <a:tc>
                  <a:txBody>
                    <a:bodyPr/>
                    <a:lstStyle/>
                    <a:p>
                      <a:pPr rtl="0"/>
                      <a:r>
                        <a:rPr lang="en-US" sz="1300" b="1" dirty="0" smtClean="0">
                          <a:solidFill>
                            <a:schemeClr val="bg2"/>
                          </a:solidFill>
                        </a:rPr>
                        <a:t>Infection, Non-CMV</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58 (19.9%)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117 (29.4%)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55 (17.2%)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26 (18.6%)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24 (14.6%)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(11.9%)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3339">
                <a:tc>
                  <a:txBody>
                    <a:bodyPr/>
                    <a:lstStyle/>
                    <a:p>
                      <a:pPr rtl="0"/>
                      <a:r>
                        <a:rPr lang="en-US" sz="1300" b="1" dirty="0" smtClean="0">
                          <a:solidFill>
                            <a:schemeClr val="bg2"/>
                          </a:solidFill>
                        </a:rPr>
                        <a:t>Graft Failure</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70 (24.0%)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73 (18.3%)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68 (21.3%)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27 (19.3%)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28 (17.1%)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3339">
                <a:tc>
                  <a:txBody>
                    <a:bodyPr/>
                    <a:lstStyle/>
                    <a:p>
                      <a:pPr rtl="0"/>
                      <a:r>
                        <a:rPr lang="en-US" sz="1300" b="1" dirty="0" smtClean="0">
                          <a:solidFill>
                            <a:schemeClr val="bg2"/>
                          </a:solidFill>
                        </a:rPr>
                        <a:t>Cardiovascular</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27 (9.2%)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22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14 (4.4%)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3339">
                <a:tc>
                  <a:txBody>
                    <a:bodyPr/>
                    <a:lstStyle/>
                    <a:p>
                      <a:pPr rtl="0"/>
                      <a:r>
                        <a:rPr lang="en-US" sz="1300" b="1" dirty="0" smtClean="0">
                          <a:solidFill>
                            <a:schemeClr val="bg2"/>
                          </a:solidFill>
                        </a:rPr>
                        <a:t>Technical</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41 (14.0%)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12 (3.0%)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3339">
                <a:tc>
                  <a:txBody>
                    <a:bodyPr/>
                    <a:lstStyle/>
                    <a:p>
                      <a:pPr rtl="0"/>
                      <a:r>
                        <a:rPr lang="en-US" sz="1300" b="1" dirty="0" smtClean="0">
                          <a:solidFill>
                            <a:schemeClr val="bg2"/>
                          </a:solidFill>
                        </a:rPr>
                        <a:t>Multiple Organ Failure</a:t>
                      </a:r>
                      <a:endParaRPr lang="en-US" sz="14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35 (12.0%)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58 (14.6%)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13 (4.1%)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 (6.7%)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3339">
                <a:tc>
                  <a:txBody>
                    <a:bodyPr/>
                    <a:lstStyle/>
                    <a:p>
                      <a:pPr rtl="0"/>
                      <a:r>
                        <a:rPr lang="en-US" sz="1300" b="1" dirty="0" smtClean="0">
                          <a:solidFill>
                            <a:schemeClr val="bg2"/>
                          </a:solidFill>
                        </a:rPr>
                        <a:t>Other</a:t>
                      </a:r>
                      <a:endParaRPr lang="en-US"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48 (16.4%)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57 (14.3%)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28 (8.8%)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9 (6.4%)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24 (14.6%)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 (19.0%)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5" name="TextBox 14"/>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002060"/>
                </a:solidFill>
              </a:rPr>
              <a:t>Percentages represent % of deaths in the respective time period.</a:t>
            </a:r>
            <a:endParaRPr lang="en-US" sz="1200" dirty="0">
              <a:solidFill>
                <a:srgbClr val="002060"/>
              </a:solidFill>
            </a:endParaRPr>
          </a:p>
        </p:txBody>
      </p:sp>
      <p:sp>
        <p:nvSpPr>
          <p:cNvPr id="10" name="Title 1"/>
          <p:cNvSpPr txBox="1">
            <a:spLocks/>
          </p:cNvSpPr>
          <p:nvPr/>
        </p:nvSpPr>
        <p:spPr bwMode="auto">
          <a:xfrm>
            <a:off x="5645" y="12135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Retransplants</a:t>
            </a:r>
            <a:br>
              <a:rPr lang="en-US" sz="2600" kern="0" dirty="0" smtClean="0">
                <a:solidFill>
                  <a:srgbClr val="002060"/>
                </a:solidFill>
              </a:rPr>
            </a:br>
            <a:endParaRPr lang="en-US" sz="2000" kern="0" dirty="0">
              <a:solidFill>
                <a:srgbClr val="002060"/>
              </a:solidFill>
            </a:endParaRPr>
          </a:p>
        </p:txBody>
      </p:sp>
      <p:sp>
        <p:nvSpPr>
          <p:cNvPr id="3" name="Title 2"/>
          <p:cNvSpPr txBox="1"/>
          <p:nvPr/>
        </p:nvSpPr>
        <p:spPr>
          <a:xfrm>
            <a:off x="742246" y="619478"/>
            <a:ext cx="3276600" cy="461665"/>
          </a:xfrm>
          <a:prstGeom prst="rect">
            <a:avLst/>
          </a:prstGeom>
          <a:noFill/>
        </p:spPr>
        <p:txBody>
          <a:bodyPr wrap="square" rtlCol="0">
            <a:spAutoFit/>
          </a:bodyPr>
          <a:lstStyle/>
          <a:p>
            <a:pPr algn="ctr"/>
            <a:r>
              <a:rPr lang="en-US" sz="2400" b="1" kern="0" dirty="0">
                <a:solidFill>
                  <a:srgbClr val="002060"/>
                </a:solidFill>
              </a:rPr>
              <a:t>Cause of </a:t>
            </a:r>
            <a:r>
              <a:rPr lang="en-US" sz="2400" b="1" kern="0" dirty="0" smtClean="0">
                <a:solidFill>
                  <a:srgbClr val="002060"/>
                </a:solidFill>
              </a:rPr>
              <a:t>Death</a:t>
            </a:r>
            <a:endParaRPr lang="en-US" sz="2400" b="1" kern="0" dirty="0">
              <a:solidFill>
                <a:srgbClr val="002060"/>
              </a:solidFill>
            </a:endParaRPr>
          </a:p>
        </p:txBody>
      </p:sp>
      <p:sp>
        <p:nvSpPr>
          <p:cNvPr id="12" name="title_cohort"/>
          <p:cNvSpPr txBox="1"/>
          <p:nvPr/>
        </p:nvSpPr>
        <p:spPr>
          <a:xfrm>
            <a:off x="3482622" y="661811"/>
            <a:ext cx="4572000" cy="400110"/>
          </a:xfrm>
          <a:prstGeom prst="rect">
            <a:avLst/>
          </a:prstGeom>
          <a:noFill/>
        </p:spPr>
        <p:txBody>
          <a:bodyPr wrap="square" rtlCol="0">
            <a:spAutoFit/>
          </a:bodyPr>
          <a:lstStyle/>
          <a:p>
            <a:r>
              <a:rPr lang="en-US" sz="2000" b="1" kern="0" dirty="0" smtClean="0">
                <a:solidFill>
                  <a:srgbClr val="002060"/>
                </a:solidFill>
              </a:rPr>
              <a:t>(</a:t>
            </a:r>
            <a:r>
              <a:rPr lang="en-US" sz="2000" b="1" kern="0" dirty="0">
                <a:solidFill>
                  <a:srgbClr val="002060"/>
                </a:solidFill>
              </a:rPr>
              <a:t>Deaths: January 1990 – June </a:t>
            </a:r>
            <a:r>
              <a:rPr lang="en-US" sz="2000" b="1" kern="0" dirty="0" smtClean="0">
                <a:solidFill>
                  <a:srgbClr val="002060"/>
                </a:solidFill>
              </a:rPr>
              <a:t>2017)</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356893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0369845"/>
              </p:ext>
            </p:extLst>
          </p:nvPr>
        </p:nvGraphicFramePr>
        <p:xfrm>
          <a:off x="76200" y="1447799"/>
          <a:ext cx="8915400" cy="515776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8467" y="304797"/>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Lung Transplants </a:t>
            </a:r>
            <a:br>
              <a:rPr lang="en-US" sz="2600" kern="0" dirty="0" smtClean="0">
                <a:solidFill>
                  <a:srgbClr val="002060"/>
                </a:solidFill>
              </a:rPr>
            </a:br>
            <a:r>
              <a:rPr lang="en-US" sz="2400" kern="0" dirty="0" smtClean="0">
                <a:solidFill>
                  <a:srgbClr val="002060"/>
                </a:solidFill>
              </a:rPr>
              <a:t>Relative Incidence of Leading Causes of Death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_cohort"/>
          <p:cNvSpPr txBox="1"/>
          <p:nvPr/>
        </p:nvSpPr>
        <p:spPr>
          <a:xfrm>
            <a:off x="2252980" y="1011000"/>
            <a:ext cx="4638039" cy="400110"/>
          </a:xfrm>
          <a:prstGeom prst="rect">
            <a:avLst/>
          </a:prstGeom>
          <a:noFill/>
        </p:spPr>
        <p:txBody>
          <a:bodyPr wrap="square" rtlCol="0">
            <a:spAutoFit/>
          </a:bodyPr>
          <a:lstStyle/>
          <a:p>
            <a:pPr algn="ctr"/>
            <a:r>
              <a:rPr lang="en-US" sz="2000" b="1" kern="0" dirty="0" smtClean="0">
                <a:solidFill>
                  <a:srgbClr val="002060"/>
                </a:solidFill>
              </a:rPr>
              <a:t>(Deaths: January 1990 – June 2017)</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138773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Multivariable Analyses</a:t>
            </a:r>
            <a:endParaRPr lang="en-US" sz="40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11838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41,438)</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(2004-6/2016)
</a:t>
            </a:r>
            <a:endParaRPr lang="en-US" sz="2400" dirty="0">
              <a:solidFill>
                <a:srgbClr val="002060"/>
              </a:solidFill>
            </a:endParaRPr>
          </a:p>
        </p:txBody>
      </p:sp>
      <p:grpSp>
        <p:nvGrpSpPr>
          <p:cNvPr id="8" name="logo"/>
          <p:cNvGrpSpPr/>
          <p:nvPr/>
        </p:nvGrpSpPr>
        <p:grpSpPr>
          <a:xfrm>
            <a:off x="2" y="6146792"/>
            <a:ext cx="4720756" cy="711201"/>
            <a:chOff x="1" y="6067776"/>
            <a:chExt cx="4958065"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913274" y="6561151"/>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a:stretch>
            <a:fillRect/>
          </a:stretch>
        </p:blipFill>
        <p:spPr>
          <a:xfrm>
            <a:off x="2744418" y="6618507"/>
            <a:ext cx="2005758" cy="249958"/>
          </a:xfrm>
          <a:prstGeom prst="rect">
            <a:avLst/>
          </a:prstGeom>
        </p:spPr>
      </p:pic>
      <p:pic>
        <p:nvPicPr>
          <p:cNvPr id="5" name="Picture 4"/>
          <p:cNvPicPr>
            <a:picLocks noChangeAspect="1"/>
          </p:cNvPicPr>
          <p:nvPr/>
        </p:nvPicPr>
        <p:blipFill>
          <a:blip r:embed="rId4"/>
          <a:stretch>
            <a:fillRect/>
          </a:stretch>
        </p:blipFill>
        <p:spPr>
          <a:xfrm>
            <a:off x="914400" y="1140697"/>
            <a:ext cx="7543800" cy="5034788"/>
          </a:xfrm>
          <a:prstGeom prst="rect">
            <a:avLst/>
          </a:prstGeom>
        </p:spPr>
      </p:pic>
    </p:spTree>
    <p:extLst>
      <p:ext uri="{BB962C8B-B14F-4D97-AF65-F5344CB8AC3E}">
        <p14:creationId xmlns:p14="http://schemas.microsoft.com/office/powerpoint/2010/main" val="21631431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023809066"/>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Recipient creatinine</a:t>
                      </a:r>
                      <a:endParaRPr lang="en-US" dirty="0">
                        <a:solidFill>
                          <a:schemeClr val="bg2"/>
                        </a:solidFill>
                      </a:endParaRPr>
                    </a:p>
                  </a:txBody>
                  <a:tcPr>
                    <a:noFill/>
                  </a:tcPr>
                </a:tc>
                <a:tc>
                  <a:txBody>
                    <a:bodyPr/>
                    <a:lstStyle/>
                    <a:p>
                      <a:r>
                        <a:rPr lang="en-US" dirty="0" smtClean="0">
                          <a:solidFill>
                            <a:schemeClr val="bg2"/>
                          </a:solidFill>
                        </a:rPr>
                        <a:t>Recipient FVC% predicted</a:t>
                      </a:r>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r>
                        <a:rPr lang="en-US" dirty="0" smtClean="0">
                          <a:solidFill>
                            <a:schemeClr val="bg2"/>
                          </a:solidFill>
                        </a:rPr>
                        <a:t>Transplant center volume</a:t>
                      </a:r>
                      <a:endParaRPr lang="en-US" dirty="0">
                        <a:solidFill>
                          <a:schemeClr val="bg2"/>
                        </a:solidFill>
                      </a:endParaRPr>
                    </a:p>
                  </a:txBody>
                  <a:tcPr>
                    <a:noFill/>
                  </a:tcPr>
                </a:tc>
                <a:tc>
                  <a:txBody>
                    <a:bodyPr/>
                    <a:lstStyle/>
                    <a:p>
                      <a:r>
                        <a:rPr lang="en-US" dirty="0" smtClean="0">
                          <a:solidFill>
                            <a:schemeClr val="bg2"/>
                          </a:solidFill>
                        </a:rPr>
                        <a:t>Ischemic time</a:t>
                      </a:r>
                      <a:endParaRPr lang="en-US" dirty="0">
                        <a:solidFill>
                          <a:schemeClr val="bg2"/>
                        </a:solidFill>
                      </a:endParaRPr>
                    </a:p>
                  </a:txBody>
                  <a:tcPr>
                    <a:noFill/>
                  </a:tcPr>
                </a:tc>
                <a:extLst>
                  <a:ext uri="{0D108BD9-81ED-4DB2-BD59-A6C34878D82A}">
                    <a16:rowId xmlns:a16="http://schemas.microsoft.com/office/drawing/2014/main" val="10003"/>
                  </a:ext>
                </a:extLst>
              </a:tr>
              <a:tr h="635000">
                <a:tc>
                  <a:txBody>
                    <a:bodyPr/>
                    <a:lstStyle/>
                    <a:p>
                      <a:r>
                        <a:rPr lang="en-US" dirty="0" smtClean="0">
                          <a:solidFill>
                            <a:schemeClr val="bg2"/>
                          </a:solidFill>
                        </a:rPr>
                        <a:t>Recipient bilirubin</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4"/>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(2004-6/2016)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pic>
        <p:nvPicPr>
          <p:cNvPr id="12" name="Picture 11"/>
          <p:cNvPicPr>
            <a:picLocks noChangeAspect="1"/>
          </p:cNvPicPr>
          <p:nvPr/>
        </p:nvPicPr>
        <p:blipFill>
          <a:blip r:embed="rId3"/>
          <a:stretch>
            <a:fillRect/>
          </a:stretch>
        </p:blipFill>
        <p:spPr>
          <a:xfrm>
            <a:off x="2744418" y="6618507"/>
            <a:ext cx="2005758" cy="249958"/>
          </a:xfrm>
          <a:prstGeom prst="rect">
            <a:avLst/>
          </a:prstGeom>
        </p:spPr>
      </p:pic>
    </p:spTree>
    <p:extLst>
      <p:ext uri="{BB962C8B-B14F-4D97-AF65-F5344CB8AC3E}">
        <p14:creationId xmlns:p14="http://schemas.microsoft.com/office/powerpoint/2010/main" val="26443710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41,438)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2280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pPr>
              <a:lnSpc>
                <a:spcPct val="90000"/>
              </a:lnSpc>
            </a:pPr>
            <a:r>
              <a:rPr lang="en-US" sz="2600" dirty="0" smtClean="0">
                <a:solidFill>
                  <a:srgbClr val="002060"/>
                </a:solidFill>
              </a:rPr>
              <a:t>Adult Lung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Distribution of Procedure Type for Major Diagnoses by Year </a:t>
            </a:r>
            <a:endParaRPr lang="en-US" sz="2000" dirty="0">
              <a:solidFill>
                <a:srgbClr val="002060"/>
              </a:solidFill>
            </a:endParaRPr>
          </a:p>
        </p:txBody>
      </p:sp>
      <p:graphicFrame>
        <p:nvGraphicFramePr>
          <p:cNvPr id="11" name="Content Placeholder 10">
            <a:hlinkClick r:id="rId3"/>
          </p:cNvPr>
          <p:cNvGraphicFramePr>
            <a:graphicFrameLocks noGrp="1"/>
          </p:cNvGraphicFramePr>
          <p:nvPr>
            <p:ph idx="1"/>
            <p:extLst/>
          </p:nvPr>
        </p:nvGraphicFramePr>
        <p:xfrm>
          <a:off x="381000" y="1121837"/>
          <a:ext cx="8382000" cy="5079984"/>
        </p:xfrm>
        <a:graphic>
          <a:graphicData uri="http://schemas.openxmlformats.org/drawingml/2006/table">
            <a:tbl>
              <a:tblPr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tblGrid>
              <a:tr h="289305">
                <a:tc rowSpan="2">
                  <a:txBody>
                    <a:bodyPr/>
                    <a:lstStyle/>
                    <a:p>
                      <a:pPr algn="ctr" rtl="0"/>
                      <a:r>
                        <a:rPr lang="en-US" sz="1300" b="1" dirty="0">
                          <a:solidFill>
                            <a:srgbClr val="0070C0"/>
                          </a:solidFill>
                        </a:rPr>
                        <a:t>Year of TX</a:t>
                      </a:r>
                      <a:endParaRPr lang="en-US" sz="1300" dirty="0">
                        <a:solidFill>
                          <a:srgbClr val="0070C0"/>
                        </a:solidFill>
                      </a:endParaRPr>
                    </a:p>
                  </a:txBody>
                  <a:tcPr marL="45720" marR="45720"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algn="ctr" rtl="0" fontAlgn="t"/>
                      <a:r>
                        <a:rPr lang="en-US" sz="1300" b="1" dirty="0" smtClean="0">
                          <a:solidFill>
                            <a:srgbClr val="0070C0"/>
                          </a:solidFill>
                        </a:rPr>
                        <a:t>A1ATD</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0070C0"/>
                          </a:solidFill>
                        </a:rPr>
                        <a:t>COPD</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0070C0"/>
                          </a:solidFill>
                        </a:rPr>
                        <a:t>CF</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0070C0"/>
                          </a:solidFill>
                        </a:rPr>
                        <a:t>IIP</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smtClean="0">
                          <a:solidFill>
                            <a:srgbClr val="0070C0"/>
                          </a:solidFill>
                        </a:rPr>
                        <a:t>ILD-not IIP</a:t>
                      </a:r>
                      <a:endParaRPr lang="en-US" sz="1300" dirty="0">
                        <a:solidFill>
                          <a:srgbClr val="0070C0"/>
                        </a:solidFill>
                      </a:endParaRPr>
                    </a:p>
                  </a:txBody>
                  <a:tcPr marL="45720" marR="4572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89305">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smtClean="0">
                          <a:solidFill>
                            <a:srgbClr val="0070C0"/>
                          </a:solidFill>
                        </a:rPr>
                        <a:t>Double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dirty="0" smtClean="0">
                          <a:solidFill>
                            <a:srgbClr val="0070C0"/>
                          </a:solidFill>
                        </a:rPr>
                        <a:t>Single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dirty="0" smtClean="0">
                          <a:solidFill>
                            <a:srgbClr val="0070C0"/>
                          </a:solidFill>
                        </a:rPr>
                        <a:t>Double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dirty="0" smtClean="0">
                          <a:solidFill>
                            <a:srgbClr val="0070C0"/>
                          </a:solidFill>
                        </a:rPr>
                        <a:t>Single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dirty="0" smtClean="0">
                          <a:solidFill>
                            <a:srgbClr val="0070C0"/>
                          </a:solidFill>
                        </a:rPr>
                        <a:t>Double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dirty="0" smtClean="0">
                          <a:solidFill>
                            <a:srgbClr val="0070C0"/>
                          </a:solidFill>
                        </a:rPr>
                        <a:t>Single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dirty="0" smtClean="0">
                          <a:solidFill>
                            <a:srgbClr val="0070C0"/>
                          </a:solidFill>
                        </a:rPr>
                        <a:t>Double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dirty="0" smtClean="0">
                          <a:solidFill>
                            <a:srgbClr val="0070C0"/>
                          </a:solidFill>
                        </a:rPr>
                        <a:t>Single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dirty="0" smtClean="0">
                          <a:solidFill>
                            <a:srgbClr val="0070C0"/>
                          </a:solidFill>
                        </a:rPr>
                        <a:t>Double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t"/>
                      <a:r>
                        <a:rPr lang="en-US" sz="1300" b="1" dirty="0" smtClean="0">
                          <a:solidFill>
                            <a:srgbClr val="0070C0"/>
                          </a:solidFill>
                        </a:rPr>
                        <a:t>Single (%)</a:t>
                      </a:r>
                      <a:endParaRPr lang="en-US" sz="1300" dirty="0">
                        <a:solidFill>
                          <a:srgbClr val="0070C0"/>
                        </a:solidFill>
                      </a:endParaRPr>
                    </a:p>
                  </a:txBody>
                  <a:tcPr marL="0" marR="0" marT="27432" marB="2743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89305">
                <a:tc>
                  <a:txBody>
                    <a:bodyPr/>
                    <a:lstStyle/>
                    <a:p>
                      <a:pPr algn="ctr" fontAlgn="b"/>
                      <a:r>
                        <a:rPr lang="en-US" sz="1300" b="1" i="0" u="none" strike="noStrike" dirty="0">
                          <a:solidFill>
                            <a:srgbClr val="0070C0"/>
                          </a:solidFill>
                          <a:effectLst/>
                          <a:latin typeface="+mj-lt"/>
                        </a:rPr>
                        <a:t>2002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57.0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43.0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39.0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61.0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97.1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64.8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89305">
                <a:tc>
                  <a:txBody>
                    <a:bodyPr/>
                    <a:lstStyle/>
                    <a:p>
                      <a:pPr algn="ctr" fontAlgn="b"/>
                      <a:r>
                        <a:rPr lang="en-US" sz="1300" b="1" i="0" u="none" strike="noStrike" dirty="0">
                          <a:solidFill>
                            <a:srgbClr val="0070C0"/>
                          </a:solidFill>
                          <a:effectLst/>
                          <a:latin typeface="+mj-lt"/>
                        </a:rPr>
                        <a:t>2003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66.4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33.6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56.9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96.4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42.6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56.7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89305">
                <a:tc>
                  <a:txBody>
                    <a:bodyPr/>
                    <a:lstStyle/>
                    <a:p>
                      <a:pPr algn="ctr" fontAlgn="b"/>
                      <a:r>
                        <a:rPr lang="en-US" sz="1300" b="1" i="0" u="none" strike="noStrike" dirty="0">
                          <a:solidFill>
                            <a:srgbClr val="0070C0"/>
                          </a:solidFill>
                          <a:effectLst/>
                          <a:latin typeface="+mj-lt"/>
                        </a:rPr>
                        <a:t>2004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74.8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96.5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59.4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89305">
                <a:tc>
                  <a:txBody>
                    <a:bodyPr/>
                    <a:lstStyle/>
                    <a:p>
                      <a:pPr algn="ctr" fontAlgn="b"/>
                      <a:r>
                        <a:rPr lang="en-US" sz="1300" b="1" i="0" u="none" strike="noStrike" dirty="0">
                          <a:solidFill>
                            <a:srgbClr val="0070C0"/>
                          </a:solidFill>
                          <a:effectLst/>
                          <a:latin typeface="+mj-lt"/>
                        </a:rPr>
                        <a:t>2005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76.9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23.1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49.4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97.5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46.6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53.4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42.6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89305">
                <a:tc>
                  <a:txBody>
                    <a:bodyPr/>
                    <a:lstStyle/>
                    <a:p>
                      <a:pPr algn="ctr" fontAlgn="b"/>
                      <a:r>
                        <a:rPr lang="en-US" sz="1300" b="1" i="0" u="none" strike="noStrike" dirty="0">
                          <a:solidFill>
                            <a:srgbClr val="0070C0"/>
                          </a:solidFill>
                          <a:effectLst/>
                          <a:latin typeface="+mj-lt"/>
                        </a:rPr>
                        <a:t>2006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71.8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28.2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58.3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41.7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98.5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52.9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69.6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30.4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89305">
                <a:tc>
                  <a:txBody>
                    <a:bodyPr/>
                    <a:lstStyle/>
                    <a:p>
                      <a:pPr algn="ctr" fontAlgn="b"/>
                      <a:r>
                        <a:rPr lang="en-US" sz="1300" b="1" i="0" u="none" strike="noStrike" dirty="0">
                          <a:solidFill>
                            <a:srgbClr val="0070C0"/>
                          </a:solidFill>
                          <a:effectLst/>
                          <a:latin typeface="+mj-lt"/>
                        </a:rPr>
                        <a:t>2007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82.5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63.4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36.6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97.9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49.1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64.8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89305">
                <a:tc>
                  <a:txBody>
                    <a:bodyPr/>
                    <a:lstStyle/>
                    <a:p>
                      <a:pPr algn="ctr" fontAlgn="b"/>
                      <a:r>
                        <a:rPr lang="en-US" sz="1300" b="1" i="0" u="none" strike="noStrike" dirty="0">
                          <a:solidFill>
                            <a:srgbClr val="0070C0"/>
                          </a:solidFill>
                          <a:effectLst/>
                          <a:latin typeface="+mj-lt"/>
                        </a:rPr>
                        <a:t>2008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80.0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20.0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65.1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34.9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98.8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52.1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62.3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37.7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89305">
                <a:tc>
                  <a:txBody>
                    <a:bodyPr/>
                    <a:lstStyle/>
                    <a:p>
                      <a:pPr algn="ctr" fontAlgn="b"/>
                      <a:r>
                        <a:rPr lang="en-US" sz="1300" b="1" i="0" u="none" strike="noStrike" dirty="0">
                          <a:solidFill>
                            <a:srgbClr val="0070C0"/>
                          </a:solidFill>
                          <a:effectLst/>
                          <a:latin typeface="+mj-lt"/>
                        </a:rPr>
                        <a:t>2009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87.2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66.4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33.6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99.6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51.9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48.1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64.7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89305">
                <a:tc>
                  <a:txBody>
                    <a:bodyPr/>
                    <a:lstStyle/>
                    <a:p>
                      <a:pPr algn="ctr" fontAlgn="b"/>
                      <a:r>
                        <a:rPr lang="en-US" sz="1300" b="1" i="0" u="none" strike="noStrike" dirty="0">
                          <a:solidFill>
                            <a:srgbClr val="0070C0"/>
                          </a:solidFill>
                          <a:effectLst/>
                          <a:latin typeface="+mj-lt"/>
                        </a:rPr>
                        <a:t>2010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85.1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70.3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99.6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55.7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44.3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65.6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34.4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289305">
                <a:tc>
                  <a:txBody>
                    <a:bodyPr/>
                    <a:lstStyle/>
                    <a:p>
                      <a:pPr algn="ctr" fontAlgn="b"/>
                      <a:r>
                        <a:rPr lang="en-US" sz="1300" b="1" i="0" u="none" strike="noStrike" dirty="0">
                          <a:solidFill>
                            <a:srgbClr val="0070C0"/>
                          </a:solidFill>
                          <a:effectLst/>
                          <a:latin typeface="+mj-lt"/>
                        </a:rPr>
                        <a:t>2011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89.9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73.2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98.8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70.3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289305">
                <a:tc>
                  <a:txBody>
                    <a:bodyPr/>
                    <a:lstStyle/>
                    <a:p>
                      <a:pPr algn="ctr" fontAlgn="b"/>
                      <a:r>
                        <a:rPr lang="en-US" sz="1300" b="1" i="0" u="none" strike="noStrike" dirty="0">
                          <a:solidFill>
                            <a:srgbClr val="0070C0"/>
                          </a:solidFill>
                          <a:effectLst/>
                          <a:latin typeface="+mj-lt"/>
                        </a:rPr>
                        <a:t>2012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91.6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74.2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98.3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59.5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74.9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289305">
                <a:tc>
                  <a:txBody>
                    <a:bodyPr/>
                    <a:lstStyle/>
                    <a:p>
                      <a:pPr algn="ctr" fontAlgn="b"/>
                      <a:r>
                        <a:rPr lang="en-US" sz="1300" b="1" i="0" u="none" strike="noStrike" dirty="0">
                          <a:solidFill>
                            <a:srgbClr val="0070C0"/>
                          </a:solidFill>
                          <a:effectLst/>
                          <a:latin typeface="+mj-lt"/>
                        </a:rPr>
                        <a:t>2013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91.2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76.5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23.5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98.9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58.8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41.2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70.8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289305">
                <a:tc>
                  <a:txBody>
                    <a:bodyPr/>
                    <a:lstStyle/>
                    <a:p>
                      <a:pPr algn="ctr" fontAlgn="b"/>
                      <a:r>
                        <a:rPr lang="en-US" sz="1300" b="1" i="0" u="none" strike="noStrike" dirty="0">
                          <a:solidFill>
                            <a:srgbClr val="0070C0"/>
                          </a:solidFill>
                          <a:effectLst/>
                          <a:latin typeface="+mj-lt"/>
                        </a:rPr>
                        <a:t>2014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86.8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79.3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98.9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60.8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39.2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71.5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28.5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289305">
                <a:tc>
                  <a:txBody>
                    <a:bodyPr/>
                    <a:lstStyle/>
                    <a:p>
                      <a:pPr algn="ctr" fontAlgn="b"/>
                      <a:r>
                        <a:rPr lang="en-US" sz="1300" b="1" i="0" u="none" strike="noStrike" dirty="0">
                          <a:solidFill>
                            <a:srgbClr val="0070C0"/>
                          </a:solidFill>
                          <a:effectLst/>
                          <a:latin typeface="+mj-lt"/>
                        </a:rPr>
                        <a:t>2015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93.8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77.1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22.9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98.3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62.6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37.4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76.5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23.5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289305">
                <a:tc>
                  <a:txBody>
                    <a:bodyPr/>
                    <a:lstStyle/>
                    <a:p>
                      <a:pPr algn="ctr" fontAlgn="b"/>
                      <a:r>
                        <a:rPr lang="en-US" sz="1300" b="1" i="0" u="none" strike="noStrike" dirty="0">
                          <a:solidFill>
                            <a:srgbClr val="0070C0"/>
                          </a:solidFill>
                          <a:effectLst/>
                          <a:latin typeface="+mj-lt"/>
                        </a:rPr>
                        <a:t>2016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94.0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6.0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78.6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99.5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66.0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34.0</a:t>
                      </a:r>
                      <a:endParaRPr lang="en-US" sz="1300" b="1" i="0" u="none" strike="noStrike" dirty="0">
                        <a:solidFill>
                          <a:srgbClr val="000000"/>
                        </a:solidFill>
                        <a:effectLst/>
                        <a:latin typeface="+mj-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80.6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19.4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24320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41,438)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3" name="Rectangle 2"/>
          <p:cNvSpPr/>
          <p:nvPr/>
        </p:nvSpPr>
        <p:spPr>
          <a:xfrm>
            <a:off x="2731930" y="6613259"/>
            <a:ext cx="2044149" cy="230832"/>
          </a:xfrm>
          <a:prstGeom prst="rect">
            <a:avLst/>
          </a:prstGeom>
        </p:spPr>
        <p:txBody>
          <a:bodyPr wrap="none">
            <a:spAutoFit/>
          </a:bodyPr>
          <a:lstStyle/>
          <a:p>
            <a:pPr lvl="0"/>
            <a:r>
              <a:rPr lang="en-US" sz="900" b="1" dirty="0">
                <a:solidFill>
                  <a:srgbClr val="00004C"/>
                </a:solidFill>
                <a:cs typeface="Arial"/>
              </a:rPr>
              <a:t>JHLT. 2018 Oct; 37(10): 1155-1206</a:t>
            </a:r>
          </a:p>
        </p:txBody>
      </p:sp>
    </p:spTree>
    <p:extLst>
      <p:ext uri="{BB962C8B-B14F-4D97-AF65-F5344CB8AC3E}">
        <p14:creationId xmlns:p14="http://schemas.microsoft.com/office/powerpoint/2010/main" val="9212254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41,438)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079922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41,438)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FVC% predicted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291470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41,438)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33040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0.0052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41,438)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693873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03955752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41,438)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a:t>
            </a:r>
            <a:endParaRPr lang="en-US" sz="2000" kern="0" dirty="0">
              <a:solidFill>
                <a:srgbClr val="0070C0"/>
              </a:solidFill>
            </a:endParaRPr>
          </a:p>
        </p:txBody>
      </p:sp>
      <p:sp>
        <p:nvSpPr>
          <p:cNvPr id="16" name="Title 2"/>
          <p:cNvSpPr txBox="1">
            <a:spLocks/>
          </p:cNvSpPr>
          <p:nvPr/>
        </p:nvSpPr>
        <p:spPr bwMode="auto">
          <a:xfrm>
            <a:off x="143934" y="27526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266700" y="275263"/>
            <a:ext cx="9144000" cy="990600"/>
          </a:xfrm>
        </p:spPr>
        <p:txBody>
          <a:bodyPr/>
          <a:lstStyle/>
          <a:p>
            <a:r>
              <a:rPr lang="en-US" sz="2400" dirty="0" smtClean="0">
                <a:solidFill>
                  <a:srgbClr val="002060"/>
                </a:solidFill>
              </a:rPr>
              <a:t>Adult Lung Transplants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534946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161803"/>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11,763)</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COPD (2004-6/2016)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724603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1786467894"/>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Transplant center volume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Recipient bilirubin</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2"/>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COPD (2004-6/2016)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992086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11,763)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COPD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589473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11,763)</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Lung Transplants with COPD (2004-6/2016)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1299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4A9236091AB348876378E1F235635F" ma:contentTypeVersion="0" ma:contentTypeDescription="Create a new document." ma:contentTypeScope="" ma:versionID="b8d2993a86a15f6ae2380fc1e2ee2d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3" ma:contentTypeDescription="Create a new document." ma:contentTypeScope="" ma:versionID="8eb892a45db1d8fa36d7f98cfb1cb01c">
  <xsd:schema xmlns:xsd="http://www.w3.org/2001/XMLSchema" xmlns:xs="http://www.w3.org/2001/XMLSchema" xmlns:p="http://schemas.microsoft.com/office/2006/metadata/properties" xmlns:ns2="1df23a4e-d417-4e0a-a778-b7db59ac479a" targetNamespace="http://schemas.microsoft.com/office/2006/metadata/properties" ma:root="true" ma:fieldsID="0a4e666b0ee137039274c824be3bca3a"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element name="Archive_x0020_Status" ma:index="9"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1B6B30-A223-4208-9484-65D625EF61D1}"/>
</file>

<file path=customXml/itemProps2.xml><?xml version="1.0" encoding="utf-8"?>
<ds:datastoreItem xmlns:ds="http://schemas.openxmlformats.org/officeDocument/2006/customXml" ds:itemID="{C91805D6-AC72-435D-A51A-1C2C01D7BD28}">
  <ds:schemaRefs>
    <ds:schemaRef ds:uri="http://schemas.microsoft.com/office/2006/metadata/properties"/>
    <ds:schemaRef ds:uri="http://purl.org/dc/dcmitype/"/>
    <ds:schemaRef ds:uri="http://schemas.microsoft.com/office/2006/documentManagement/types"/>
    <ds:schemaRef ds:uri="http://www.w3.org/XML/1998/namespace"/>
    <ds:schemaRef ds:uri="http://purl.org/dc/elements/1.1/"/>
    <ds:schemaRef ds:uri="http://purl.org/dc/terms/"/>
    <ds:schemaRef ds:uri="1df23a4e-d417-4e0a-a778-b7db59ac479a"/>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4.xml><?xml version="1.0" encoding="utf-8"?>
<ds:datastoreItem xmlns:ds="http://schemas.openxmlformats.org/officeDocument/2006/customXml" ds:itemID="{0A3C5569-9111-494B-AA9D-57979EFEA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UNOSTemplate</Template>
  <TotalTime>22653</TotalTime>
  <Words>15159</Words>
  <Application>Microsoft Office PowerPoint</Application>
  <PresentationFormat>On-screen Show (4:3)</PresentationFormat>
  <Paragraphs>2484</Paragraphs>
  <Slides>153</Slides>
  <Notes>136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153</vt:i4>
      </vt:variant>
    </vt:vector>
  </HeadingPairs>
  <TitlesOfParts>
    <vt:vector size="159"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Adult Lung Transplants Number of Transplants by Year and Procedure Type</vt:lpstr>
      <vt:lpstr>Adult Lung Retransplants Retransplants by Year and Location</vt:lpstr>
      <vt:lpstr>PowerPoint Presentation</vt:lpstr>
      <vt:lpstr>PowerPoint Presentation</vt:lpstr>
      <vt:lpstr>PowerPoint Presentation</vt:lpstr>
      <vt:lpstr>Adult Lung Transplants Distribution of Procedure Type for Major Diagnoses by Year </vt:lpstr>
      <vt:lpstr>Adult Lung Transplants Procedure Type within Indication, by Year</vt:lpstr>
      <vt:lpstr>Adult Lung Transplants Major Diagnoses by Year (%)</vt:lpstr>
      <vt:lpstr>Adult Lung Transplants Major Diagnoses by Year (Number)</vt:lpstr>
      <vt:lpstr>PowerPoint Presentation</vt:lpstr>
      <vt:lpstr>PowerPoint Presentation</vt:lpstr>
      <vt:lpstr>PowerPoint Presentation</vt:lpstr>
      <vt:lpstr>PowerPoint Presentation</vt:lpstr>
      <vt:lpstr>Post-Transplant Survival and Rejection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and Employment Status and Rehospitalization Post Transplant</vt:lpstr>
      <vt:lpstr>PowerPoint Presentation</vt:lpstr>
      <vt:lpstr>PowerPoint Presentation</vt:lpstr>
      <vt:lpstr>PowerPoint Presentation</vt:lpstr>
      <vt:lpstr>PowerPoint Presentation</vt:lpstr>
      <vt:lpstr>PowerPoint Presentation</vt:lpstr>
      <vt:lpstr>Induction and Maintenance Immunosuppression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Post-Transplant 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Multivariable Analyses</vt:lpstr>
      <vt:lpstr>Adult Lung Transplants (2004-6/2016)
</vt:lpstr>
      <vt:lpstr>Adult Lung Transplants (2004-6/2016)
</vt:lpstr>
      <vt:lpstr>Adult Lung Transplants (2004-6/2016)
</vt:lpstr>
      <vt:lpstr>Adult Lung Transplants (2004-6/2016)
</vt:lpstr>
      <vt:lpstr>Adult Lung Transplants (2004-6/2016)
</vt:lpstr>
      <vt:lpstr>Adult Lung Transplants (2004-6/2016)
</vt:lpstr>
      <vt:lpstr>Adult Lung Transplants (2004-6/2016)
</vt:lpstr>
      <vt:lpstr>Adult Lung Transplants (2004-6/2016)
</vt:lpstr>
      <vt:lpstr>Adult Lung Transplants (2004-6/2016)
</vt:lpstr>
      <vt:lpstr>Adult Lung Transplants with COPD (2004-6/2016)
</vt:lpstr>
      <vt:lpstr>Adult Lung Transplants with COPD (2004-6/2016)
</vt:lpstr>
      <vt:lpstr>Adult Lung Transplants with COPD (2004-6/2016)
</vt:lpstr>
      <vt:lpstr>Adult Lung Transplants with COPD (2004-6/2016)
</vt:lpstr>
      <vt:lpstr>Adult Lung Transplants with COPD (2004-6/2016)
</vt:lpstr>
      <vt:lpstr>Adult Lung Transplants with IIP (2004-6/2016)
</vt:lpstr>
      <vt:lpstr>Adult Lung Transplants with IIP (2004-6/2016)
</vt:lpstr>
      <vt:lpstr>Adult Lung Transplants with IIP (2004-6/2016)
</vt:lpstr>
      <vt:lpstr>Adult Lung Transplants with IIP (2004-6/2016)
</vt:lpstr>
      <vt:lpstr>Adult Lung Transplants with IIP (2004-6/2016)
</vt:lpstr>
      <vt:lpstr>Adult Lung Transplants with IIP (2004-6/2016)
</vt:lpstr>
      <vt:lpstr>Adult Lung Transplants with IIP (2004-6/2016)
</vt:lpstr>
      <vt:lpstr>Adult Lung Transplants with IIP (2004-6/2016)
</vt:lpstr>
      <vt:lpstr>Adult Lung Transplants with IIP (2004-6/2016)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(2004-6/2012)
</vt:lpstr>
      <vt:lpstr>Adult Lung Transplants (2000-6/2006)
</vt:lpstr>
      <vt:lpstr>Adult Lung Transplants (2000-6/2006)
</vt:lpstr>
      <vt:lpstr>Adult Lung Transplants (2000-6/2006)
</vt:lpstr>
      <vt:lpstr>Adult Lung Transplants (2000-6/2006)
</vt:lpstr>
      <vt:lpstr>Adult Lung Transplants (2000-6/2006)
</vt:lpstr>
      <vt:lpstr>Adult Lung Transplants (2000-6/2006)
</vt:lpstr>
      <vt:lpstr>Adult Lung Transplants (2000-6/2006)
</vt:lpstr>
      <vt:lpstr>Adult Lung Transplants (2000-6/2006)
</vt:lpstr>
      <vt:lpstr>Adult Lung Transplants (2000-6/2006)
</vt:lpstr>
      <vt:lpstr>Focus Theme</vt:lpstr>
      <vt:lpstr>PowerPoint Presentation</vt:lpstr>
      <vt:lpstr>Adult Lung Transplants  Number and % of Multiorgan Transplants Reported  by Year and Type of Transplant</vt:lpstr>
      <vt:lpstr>PowerPoint Presentation</vt:lpstr>
      <vt:lpstr>Adult Lung Transplants Donor and Recipient Characteristics</vt:lpstr>
      <vt:lpstr>Adult Lung Transplants Donor and Recipient Characteristics</vt:lpstr>
      <vt:lpstr>Adult Lung Transplants Donor and Recipient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Lung Transplants  Maintenance Immunosuppression at Time of 1 Year Follow-up by Transplant Type</vt:lpstr>
      <vt:lpstr>PowerPoint Presentation</vt:lpstr>
      <vt:lpstr>PowerPoint Presentation</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Wida Cherikh</cp:lastModifiedBy>
  <cp:revision>2477</cp:revision>
  <dcterms:created xsi:type="dcterms:W3CDTF">2009-06-30T12:53:17Z</dcterms:created>
  <dcterms:modified xsi:type="dcterms:W3CDTF">2018-10-15T16:39:13Z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0x0101003C4A9236091AB348876378E1F235635F</vt:lpwstr>
  </property>
</Properties>
</file>